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Roboto"/>
      <p:regular r:id="rId17"/>
      <p:bold r:id="rId18"/>
      <p:italic r:id="rId19"/>
      <p:boldItalic r:id="rId20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italic.fntdata"/><Relationship Id="rId6" Type="http://schemas.openxmlformats.org/officeDocument/2006/relationships/slide" Target="slides/slide1.xml"/><Relationship Id="rId18" Type="http://schemas.openxmlformats.org/officeDocument/2006/relationships/font" Target="fonts/Robo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0" name="Shape 1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5" name="Shape 15"/>
          <p:cNvSpPr txBox="1"/>
          <p:nvPr>
            <p:ph type="ctrTitle"/>
          </p:nvPr>
        </p:nvSpPr>
        <p:spPr>
          <a:xfrm>
            <a:off x="598100" y="1775222"/>
            <a:ext cx="8222100" cy="838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x="598088" y="2715912"/>
            <a:ext cx="8222100" cy="432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dk1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Shape 6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0" name="Shape 7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5" name="Shape 75"/>
          <p:cNvSpPr txBox="1"/>
          <p:nvPr>
            <p:ph type="title"/>
          </p:nvPr>
        </p:nvSpPr>
        <p:spPr>
          <a:xfrm>
            <a:off x="311700" y="1256050"/>
            <a:ext cx="8520599" cy="2030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3369225"/>
            <a:ext cx="8520599" cy="1281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Shape 1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0" name="Shape 2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5" name="Shape 25"/>
          <p:cNvSpPr txBox="1"/>
          <p:nvPr>
            <p:ph type="title"/>
          </p:nvPr>
        </p:nvSpPr>
        <p:spPr>
          <a:xfrm>
            <a:off x="598100" y="2152347"/>
            <a:ext cx="8222100" cy="83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Shape 28"/>
          <p:cNvGrpSpPr/>
          <p:nvPr/>
        </p:nvGrpSpPr>
        <p:grpSpPr>
          <a:xfrm>
            <a:off x="0" y="3903669"/>
            <a:ext cx="9144000" cy="1239924"/>
            <a:chOff x="0" y="3903669"/>
            <a:chExt cx="9144000" cy="1239924"/>
          </a:xfrm>
        </p:grpSpPr>
        <p:sp>
          <p:nvSpPr>
            <p:cNvPr id="29" name="Shape 29"/>
            <p:cNvSpPr/>
            <p:nvPr/>
          </p:nvSpPr>
          <p:spPr>
            <a:xfrm>
              <a:off x="8154895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 flipH="1">
              <a:off x="6181162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7170274" y="3903669"/>
              <a:ext cx="989099" cy="9878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 rot="10800000">
              <a:off x="8154757" y="3903682"/>
              <a:ext cx="989099" cy="987899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0" y="4891594"/>
              <a:ext cx="9144000" cy="251999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Shape 34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311700" y="1229975"/>
            <a:ext cx="3999899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0" name="Shape 40"/>
          <p:cNvSpPr txBox="1"/>
          <p:nvPr>
            <p:ph idx="2" type="body"/>
          </p:nvPr>
        </p:nvSpPr>
        <p:spPr>
          <a:xfrm>
            <a:off x="4832400" y="1229975"/>
            <a:ext cx="3999899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1465804"/>
            <a:ext cx="2807999" cy="3103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hape 5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1" name="Shape 5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6" name="Shape 5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4572000" y="-1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0" name="Shape 6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1" name="Shape 61"/>
          <p:cNvSpPr txBox="1"/>
          <p:nvPr>
            <p:ph type="title"/>
          </p:nvPr>
        </p:nvSpPr>
        <p:spPr>
          <a:xfrm>
            <a:off x="265500" y="1151100"/>
            <a:ext cx="4045199" cy="1564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62" name="Shape 62"/>
          <p:cNvSpPr txBox="1"/>
          <p:nvPr>
            <p:ph idx="1" type="subTitle"/>
          </p:nvPr>
        </p:nvSpPr>
        <p:spPr>
          <a:xfrm>
            <a:off x="265500" y="2769001"/>
            <a:ext cx="4045199" cy="1269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63" name="Shape 63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idx="1" type="body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ctrTitle"/>
          </p:nvPr>
        </p:nvSpPr>
        <p:spPr>
          <a:xfrm>
            <a:off x="598100" y="1775222"/>
            <a:ext cx="8222100" cy="838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World Religion Review</a:t>
            </a:r>
          </a:p>
        </p:txBody>
      </p:sp>
      <p:sp>
        <p:nvSpPr>
          <p:cNvPr id="82" name="Shape 82"/>
          <p:cNvSpPr txBox="1"/>
          <p:nvPr>
            <p:ph idx="1" type="subTitle"/>
          </p:nvPr>
        </p:nvSpPr>
        <p:spPr>
          <a:xfrm>
            <a:off x="598088" y="2715912"/>
            <a:ext cx="8222100" cy="432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Islam</a:t>
            </a:r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Holy text - Qur’an - which describes allowed and prohibited acts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Followers are known as Muslims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Believe that God revealed these teachings in the Qur’an to the prophet Muhammad through the angel Gabriel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Monotheistic - One god called Allah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Five Pillars - Faith, prayer, charity, fasting and pilgrimage to Mecca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Islam Continued</a:t>
            </a:r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Ultimate goal is live according to Allah’s guidance and be rewarded with salvation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Symbol - Crescent moon and star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Iman - a leader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Place of worship - Mosque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Religion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An organized system of beliefs and practices often centered around one or more gods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Monotheistic - One god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Polytheistic - Many gods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Buddhism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Began in India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Founded by Prince Siddhartha Gautama “aka the Buddha”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Buddha means “enlightened one.”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He taught followers to follow the noble eightfold path or “middle way”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Right opinions, desires, speech, action, job, effort, concentration and meditation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No single god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Buddhist believe in four noble truths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Symbol - 8 spoke wheel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Buddhism Continued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311700" y="1229875"/>
            <a:ext cx="8520599" cy="3849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The cause of suffering is desire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Buddhist wish to reach NIrvana and end the circle of reincarnation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Buddhist worship in temples or shrines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Monks lead religious communities called monasteries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Four Noble Truths</a:t>
            </a:r>
          </a:p>
          <a:p>
            <a:pPr rtl="0">
              <a:lnSpc>
                <a:spcPct val="140000"/>
              </a:lnSpc>
              <a:spcBef>
                <a:spcPts val="400"/>
              </a:spcBef>
              <a:spcAft>
                <a:spcPts val="1500"/>
              </a:spcAft>
              <a:buNone/>
            </a:pPr>
            <a:r>
              <a:rPr lang="en" sz="900">
                <a:solidFill>
                  <a:srgbClr val="696560"/>
                </a:solidFill>
                <a:highlight>
                  <a:srgbClr val="E1DBDA"/>
                </a:highlight>
                <a:latin typeface="Verdana"/>
                <a:ea typeface="Verdana"/>
                <a:cs typeface="Verdana"/>
                <a:sym typeface="Verdana"/>
              </a:rPr>
              <a:t>  </a:t>
            </a:r>
            <a:r>
              <a:rPr lang="en" sz="1400">
                <a:solidFill>
                  <a:srgbClr val="696560"/>
                </a:solidFill>
                <a:highlight>
                  <a:srgbClr val="E1DBDA"/>
                </a:highlight>
                <a:latin typeface="Verdana"/>
                <a:ea typeface="Verdana"/>
                <a:cs typeface="Verdana"/>
                <a:sym typeface="Verdana"/>
              </a:rPr>
              <a:t> 1. Suffering exists</a:t>
            </a:r>
          </a:p>
          <a:p>
            <a:pPr rtl="0">
              <a:lnSpc>
                <a:spcPct val="140000"/>
              </a:lnSpc>
              <a:spcBef>
                <a:spcPts val="400"/>
              </a:spcBef>
              <a:spcAft>
                <a:spcPts val="1500"/>
              </a:spcAft>
              <a:buNone/>
            </a:pPr>
            <a:r>
              <a:rPr lang="en" sz="1400">
                <a:solidFill>
                  <a:srgbClr val="696560"/>
                </a:solidFill>
                <a:highlight>
                  <a:srgbClr val="E1DBDA"/>
                </a:highlight>
                <a:latin typeface="Verdana"/>
                <a:ea typeface="Verdana"/>
                <a:cs typeface="Verdana"/>
                <a:sym typeface="Verdana"/>
              </a:rPr>
              <a:t>   2. Suffering arises from attachment to desires</a:t>
            </a:r>
          </a:p>
          <a:p>
            <a:pPr rtl="0">
              <a:lnSpc>
                <a:spcPct val="140000"/>
              </a:lnSpc>
              <a:spcBef>
                <a:spcPts val="400"/>
              </a:spcBef>
              <a:spcAft>
                <a:spcPts val="1500"/>
              </a:spcAft>
              <a:buNone/>
            </a:pPr>
            <a:r>
              <a:rPr lang="en" sz="1400">
                <a:solidFill>
                  <a:srgbClr val="696560"/>
                </a:solidFill>
                <a:highlight>
                  <a:srgbClr val="E1DBDA"/>
                </a:highlight>
                <a:latin typeface="Verdana"/>
                <a:ea typeface="Verdana"/>
                <a:cs typeface="Verdana"/>
                <a:sym typeface="Verdana"/>
              </a:rPr>
              <a:t>   3. Suffering ceases when attachment to desire ceases</a:t>
            </a:r>
          </a:p>
          <a:p>
            <a:pPr rtl="0">
              <a:lnSpc>
                <a:spcPct val="140000"/>
              </a:lnSpc>
              <a:spcBef>
                <a:spcPts val="400"/>
              </a:spcBef>
              <a:spcAft>
                <a:spcPts val="1500"/>
              </a:spcAft>
              <a:buNone/>
            </a:pPr>
            <a:r>
              <a:rPr lang="en" sz="1400">
                <a:solidFill>
                  <a:srgbClr val="696560"/>
                </a:solidFill>
                <a:highlight>
                  <a:srgbClr val="E1DBDA"/>
                </a:highlight>
                <a:latin typeface="Verdana"/>
                <a:ea typeface="Verdana"/>
                <a:cs typeface="Verdana"/>
                <a:sym typeface="Verdana"/>
              </a:rPr>
              <a:t>   4. Freedom from suffering is possible by practicing the Eightfold Path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Christianity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Largest Religion in the world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Based on the life and teachings of Jesus, the Son of God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Holy Text is the bible (old and new testament)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Christianity was derived from Judaism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Israel is considered the birthplace of the religion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Symbol - cross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Ultimate goal is salvation with God in Heaven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Hinduism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3 Main gods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Brahman - created the universe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Vishnu - Sustains the universe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Shiva - Destroys the universe and rebuilds it again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Hoy test - Veda and book of knowledge (Sanski)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Dharma - law and duty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Hinduism Continued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Karma - your actions affect your fate in the next life (reincarnation)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The Ganges river is sacred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Reverence for life is symbolized by the sacred cow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The caste system is organized by class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Symbol is the OIN which represents the universal spirit or the Brahma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Place of Worship - Temple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Judaism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Yahweh is the God of Abraham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Founder - Abraham, who was a Hebrew shepherd.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The Torah is the holy text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The 10 Commandments were an ethical text from Moses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Jerusalem is the Holy City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Symbol - Star of David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Judaism Continued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Place of worship - Synagogue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Leader - Rabbi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Monotheistic religion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Many Jews live in Israel but can be found worldwide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First major monotheistic religion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