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80700" y="2651100"/>
            <a:ext cx="8982599" cy="2411700"/>
          </a:xfrm>
          <a:prstGeom prst="rect">
            <a:avLst/>
          </a:prstGeom>
          <a:solidFill>
            <a:schemeClr val="accent2"/>
          </a:solidFill>
          <a:ln>
            <a:noFill/>
          </a:ln>
        </p:spPr>
        <p:txBody>
          <a:bodyPr anchorCtr="0" anchor="ctr" bIns="91425" lIns="91425" rIns="91425" tIns="91425">
            <a:noAutofit/>
          </a:bodyPr>
          <a:lstStyle/>
          <a:p>
            <a:pPr>
              <a:spcBef>
                <a:spcPts val="0"/>
              </a:spcBef>
              <a:buNone/>
            </a:pPr>
            <a:r>
              <a:t/>
            </a:r>
            <a:endParaRPr/>
          </a:p>
        </p:txBody>
      </p:sp>
      <p:sp>
        <p:nvSpPr>
          <p:cNvPr id="10" name="Shape 10"/>
          <p:cNvSpPr txBox="1"/>
          <p:nvPr>
            <p:ph type="ctrTitle"/>
          </p:nvPr>
        </p:nvSpPr>
        <p:spPr>
          <a:xfrm>
            <a:off x="485875" y="264475"/>
            <a:ext cx="8183700" cy="1473600"/>
          </a:xfrm>
          <a:prstGeom prst="rect">
            <a:avLst/>
          </a:prstGeom>
        </p:spPr>
        <p:txBody>
          <a:bodyPr anchorCtr="0" anchor="b" bIns="91425" lIns="91425" rIns="91425" tIns="91425"/>
          <a:lstStyle>
            <a:lvl1pPr>
              <a:spcBef>
                <a:spcPts val="0"/>
              </a:spcBef>
              <a:buSzPct val="100000"/>
              <a:defRPr sz="4200"/>
            </a:lvl1pPr>
            <a:lvl2pPr>
              <a:spcBef>
                <a:spcPts val="0"/>
              </a:spcBef>
              <a:buSzPct val="100000"/>
              <a:defRPr sz="4200"/>
            </a:lvl2pPr>
            <a:lvl3pPr>
              <a:spcBef>
                <a:spcPts val="0"/>
              </a:spcBef>
              <a:buSzPct val="100000"/>
              <a:defRPr sz="4200"/>
            </a:lvl3pPr>
            <a:lvl4pPr>
              <a:spcBef>
                <a:spcPts val="0"/>
              </a:spcBef>
              <a:buSzPct val="100000"/>
              <a:defRPr sz="4200"/>
            </a:lvl4pPr>
            <a:lvl5pPr>
              <a:spcBef>
                <a:spcPts val="0"/>
              </a:spcBef>
              <a:buSzPct val="100000"/>
              <a:defRPr sz="4200"/>
            </a:lvl5pPr>
            <a:lvl6pPr>
              <a:spcBef>
                <a:spcPts val="0"/>
              </a:spcBef>
              <a:buSzPct val="100000"/>
              <a:defRPr sz="4200"/>
            </a:lvl6pPr>
            <a:lvl7pPr>
              <a:spcBef>
                <a:spcPts val="0"/>
              </a:spcBef>
              <a:buSzPct val="100000"/>
              <a:defRPr sz="4200"/>
            </a:lvl7pPr>
            <a:lvl8pPr>
              <a:spcBef>
                <a:spcPts val="0"/>
              </a:spcBef>
              <a:buSzPct val="100000"/>
              <a:defRPr sz="4200"/>
            </a:lvl8pPr>
            <a:lvl9pPr>
              <a:spcBef>
                <a:spcPts val="0"/>
              </a:spcBef>
              <a:buSzPct val="100000"/>
              <a:defRPr sz="4200"/>
            </a:lvl9pPr>
          </a:lstStyle>
          <a:p/>
        </p:txBody>
      </p:sp>
      <p:sp>
        <p:nvSpPr>
          <p:cNvPr id="11" name="Shape 11"/>
          <p:cNvSpPr txBox="1"/>
          <p:nvPr>
            <p:ph idx="1" type="subTitle"/>
          </p:nvPr>
        </p:nvSpPr>
        <p:spPr>
          <a:xfrm>
            <a:off x="485875" y="1738075"/>
            <a:ext cx="8183700" cy="861000"/>
          </a:xfrm>
          <a:prstGeom prst="rect">
            <a:avLst/>
          </a:prstGeom>
        </p:spPr>
        <p:txBody>
          <a:bodyPr anchorCtr="0" anchor="t" bIns="91425" lIns="91425" rIns="91425" tIns="91425"/>
          <a:lstStyle>
            <a:lvl1pPr>
              <a:lnSpc>
                <a:spcPct val="100000"/>
              </a:lnSpc>
              <a:spcBef>
                <a:spcPts val="0"/>
              </a:spcBef>
              <a:spcAft>
                <a:spcPts val="0"/>
              </a:spcAft>
              <a:buSzPct val="100000"/>
              <a:buNone/>
              <a:defRPr sz="2400"/>
            </a:lvl1pPr>
            <a:lvl2pPr>
              <a:lnSpc>
                <a:spcPct val="100000"/>
              </a:lnSpc>
              <a:spcBef>
                <a:spcPts val="0"/>
              </a:spcBef>
              <a:spcAft>
                <a:spcPts val="0"/>
              </a:spcAft>
              <a:buSzPct val="100000"/>
              <a:buNone/>
              <a:defRPr sz="2400"/>
            </a:lvl2pPr>
            <a:lvl3pPr>
              <a:lnSpc>
                <a:spcPct val="100000"/>
              </a:lnSpc>
              <a:spcBef>
                <a:spcPts val="0"/>
              </a:spcBef>
              <a:spcAft>
                <a:spcPts val="0"/>
              </a:spcAft>
              <a:buSzPct val="100000"/>
              <a:buNone/>
              <a:defRPr sz="2400"/>
            </a:lvl3pPr>
            <a:lvl4pPr>
              <a:lnSpc>
                <a:spcPct val="100000"/>
              </a:lnSpc>
              <a:spcBef>
                <a:spcPts val="0"/>
              </a:spcBef>
              <a:spcAft>
                <a:spcPts val="0"/>
              </a:spcAft>
              <a:buSzPct val="100000"/>
              <a:buNone/>
              <a:defRPr sz="2400"/>
            </a:lvl4pPr>
            <a:lvl5pPr>
              <a:lnSpc>
                <a:spcPct val="100000"/>
              </a:lnSpc>
              <a:spcBef>
                <a:spcPts val="0"/>
              </a:spcBef>
              <a:spcAft>
                <a:spcPts val="0"/>
              </a:spcAft>
              <a:buSzPct val="100000"/>
              <a:buNone/>
              <a:defRPr sz="2400"/>
            </a:lvl5pPr>
            <a:lvl6pPr>
              <a:lnSpc>
                <a:spcPct val="100000"/>
              </a:lnSpc>
              <a:spcBef>
                <a:spcPts val="0"/>
              </a:spcBef>
              <a:spcAft>
                <a:spcPts val="0"/>
              </a:spcAft>
              <a:buSzPct val="100000"/>
              <a:buNone/>
              <a:defRPr sz="2400"/>
            </a:lvl6pPr>
            <a:lvl7pPr>
              <a:lnSpc>
                <a:spcPct val="100000"/>
              </a:lnSpc>
              <a:spcBef>
                <a:spcPts val="0"/>
              </a:spcBef>
              <a:spcAft>
                <a:spcPts val="0"/>
              </a:spcAft>
              <a:buSzPct val="100000"/>
              <a:buNone/>
              <a:defRPr sz="2400"/>
            </a:lvl7pPr>
            <a:lvl8pPr>
              <a:lnSpc>
                <a:spcPct val="100000"/>
              </a:lnSpc>
              <a:spcBef>
                <a:spcPts val="0"/>
              </a:spcBef>
              <a:spcAft>
                <a:spcPts val="0"/>
              </a:spcAft>
              <a:buSzPct val="100000"/>
              <a:buNone/>
              <a:defRPr sz="2400"/>
            </a:lvl8pPr>
            <a:lvl9pPr>
              <a:lnSpc>
                <a:spcPct val="100000"/>
              </a:lnSpc>
              <a:spcBef>
                <a:spcPts val="0"/>
              </a:spcBef>
              <a:spcAft>
                <a:spcPts val="0"/>
              </a:spcAft>
              <a:buSzPct val="100000"/>
              <a:buNone/>
              <a:defRPr sz="2400"/>
            </a:lvl9pPr>
          </a:lstStyle>
          <a:p/>
        </p:txBody>
      </p:sp>
      <p:sp>
        <p:nvSpPr>
          <p:cNvPr id="12" name="Shape 12"/>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p:nvPr/>
        </p:nvSpPr>
        <p:spPr>
          <a:xfrm>
            <a:off x="80700" y="2651100"/>
            <a:ext cx="8982599" cy="2411700"/>
          </a:xfrm>
          <a:prstGeom prst="rect">
            <a:avLst/>
          </a:prstGeom>
          <a:solidFill>
            <a:schemeClr val="accent2"/>
          </a:solidFill>
          <a:ln>
            <a:noFill/>
          </a:ln>
        </p:spPr>
        <p:txBody>
          <a:bodyPr anchorCtr="0" anchor="ctr" bIns="91425" lIns="91425" rIns="91425" tIns="91425">
            <a:noAutofit/>
          </a:bodyPr>
          <a:lstStyle/>
          <a:p>
            <a:pPr>
              <a:spcBef>
                <a:spcPts val="0"/>
              </a:spcBef>
              <a:buNone/>
            </a:pPr>
            <a:r>
              <a:t/>
            </a:r>
            <a:endParaRPr/>
          </a:p>
        </p:txBody>
      </p:sp>
      <p:sp>
        <p:nvSpPr>
          <p:cNvPr id="48" name="Shape 48"/>
          <p:cNvSpPr txBox="1"/>
          <p:nvPr>
            <p:ph type="title"/>
          </p:nvPr>
        </p:nvSpPr>
        <p:spPr>
          <a:xfrm>
            <a:off x="311700" y="743000"/>
            <a:ext cx="8520599" cy="2006399"/>
          </a:xfrm>
          <a:prstGeom prst="rect">
            <a:avLst/>
          </a:prstGeom>
        </p:spPr>
        <p:txBody>
          <a:bodyPr anchorCtr="0" anchor="b" bIns="91425" lIns="91425" rIns="91425" tIns="91425"/>
          <a:lstStyle>
            <a:lvl1pPr algn="ctr">
              <a:spcBef>
                <a:spcPts val="0"/>
              </a:spcBef>
              <a:buSzPct val="100000"/>
              <a:buFont typeface="Source Sans Pro"/>
              <a:defRPr sz="12000">
                <a:latin typeface="Source Sans Pro"/>
                <a:ea typeface="Source Sans Pro"/>
                <a:cs typeface="Source Sans Pro"/>
                <a:sym typeface="Source Sans Pro"/>
              </a:defRPr>
            </a:lvl1pPr>
            <a:lvl2pPr algn="ctr">
              <a:spcBef>
                <a:spcPts val="0"/>
              </a:spcBef>
              <a:buSzPct val="100000"/>
              <a:buFont typeface="Source Sans Pro"/>
              <a:defRPr sz="12000">
                <a:latin typeface="Source Sans Pro"/>
                <a:ea typeface="Source Sans Pro"/>
                <a:cs typeface="Source Sans Pro"/>
                <a:sym typeface="Source Sans Pro"/>
              </a:defRPr>
            </a:lvl2pPr>
            <a:lvl3pPr algn="ctr">
              <a:spcBef>
                <a:spcPts val="0"/>
              </a:spcBef>
              <a:buSzPct val="100000"/>
              <a:buFont typeface="Source Sans Pro"/>
              <a:defRPr sz="12000">
                <a:latin typeface="Source Sans Pro"/>
                <a:ea typeface="Source Sans Pro"/>
                <a:cs typeface="Source Sans Pro"/>
                <a:sym typeface="Source Sans Pro"/>
              </a:defRPr>
            </a:lvl3pPr>
            <a:lvl4pPr algn="ctr">
              <a:spcBef>
                <a:spcPts val="0"/>
              </a:spcBef>
              <a:buSzPct val="100000"/>
              <a:buFont typeface="Source Sans Pro"/>
              <a:defRPr sz="12000">
                <a:latin typeface="Source Sans Pro"/>
                <a:ea typeface="Source Sans Pro"/>
                <a:cs typeface="Source Sans Pro"/>
                <a:sym typeface="Source Sans Pro"/>
              </a:defRPr>
            </a:lvl4pPr>
            <a:lvl5pPr algn="ctr">
              <a:spcBef>
                <a:spcPts val="0"/>
              </a:spcBef>
              <a:buSzPct val="100000"/>
              <a:buFont typeface="Source Sans Pro"/>
              <a:defRPr sz="12000">
                <a:latin typeface="Source Sans Pro"/>
                <a:ea typeface="Source Sans Pro"/>
                <a:cs typeface="Source Sans Pro"/>
                <a:sym typeface="Source Sans Pro"/>
              </a:defRPr>
            </a:lvl5pPr>
            <a:lvl6pPr algn="ctr">
              <a:spcBef>
                <a:spcPts val="0"/>
              </a:spcBef>
              <a:buSzPct val="100000"/>
              <a:buFont typeface="Source Sans Pro"/>
              <a:defRPr sz="12000">
                <a:latin typeface="Source Sans Pro"/>
                <a:ea typeface="Source Sans Pro"/>
                <a:cs typeface="Source Sans Pro"/>
                <a:sym typeface="Source Sans Pro"/>
              </a:defRPr>
            </a:lvl6pPr>
            <a:lvl7pPr algn="ctr">
              <a:spcBef>
                <a:spcPts val="0"/>
              </a:spcBef>
              <a:buSzPct val="100000"/>
              <a:buFont typeface="Source Sans Pro"/>
              <a:defRPr sz="12000">
                <a:latin typeface="Source Sans Pro"/>
                <a:ea typeface="Source Sans Pro"/>
                <a:cs typeface="Source Sans Pro"/>
                <a:sym typeface="Source Sans Pro"/>
              </a:defRPr>
            </a:lvl7pPr>
            <a:lvl8pPr algn="ctr">
              <a:spcBef>
                <a:spcPts val="0"/>
              </a:spcBef>
              <a:buSzPct val="100000"/>
              <a:buFont typeface="Source Sans Pro"/>
              <a:defRPr sz="12000">
                <a:latin typeface="Source Sans Pro"/>
                <a:ea typeface="Source Sans Pro"/>
                <a:cs typeface="Source Sans Pro"/>
                <a:sym typeface="Source Sans Pro"/>
              </a:defRPr>
            </a:lvl8pPr>
            <a:lvl9pPr algn="ctr">
              <a:spcBef>
                <a:spcPts val="0"/>
              </a:spcBef>
              <a:buSzPct val="100000"/>
              <a:buFont typeface="Source Sans Pro"/>
              <a:defRPr sz="12000">
                <a:latin typeface="Source Sans Pro"/>
                <a:ea typeface="Source Sans Pro"/>
                <a:cs typeface="Source Sans Pro"/>
                <a:sym typeface="Source Sans Pro"/>
              </a:defRPr>
            </a:lvl9pPr>
          </a:lstStyle>
          <a:p/>
        </p:txBody>
      </p:sp>
      <p:sp>
        <p:nvSpPr>
          <p:cNvPr id="49" name="Shape 49"/>
          <p:cNvSpPr txBox="1"/>
          <p:nvPr>
            <p:ph idx="1" type="body"/>
          </p:nvPr>
        </p:nvSpPr>
        <p:spPr>
          <a:xfrm>
            <a:off x="311700" y="2845181"/>
            <a:ext cx="8520599" cy="1300800"/>
          </a:xfrm>
          <a:prstGeom prst="rect">
            <a:avLst/>
          </a:prstGeom>
        </p:spPr>
        <p:txBody>
          <a:bodyPr anchorCtr="0" anchor="t" bIns="91425" lIns="91425" rIns="91425" tIns="91425"/>
          <a:lstStyle>
            <a:lvl1pPr algn="ctr">
              <a:spcBef>
                <a:spcPts val="0"/>
              </a:spcBef>
              <a:buClr>
                <a:schemeClr val="lt1"/>
              </a:buClr>
              <a:defRPr>
                <a:solidFill>
                  <a:schemeClr val="lt1"/>
                </a:solidFill>
              </a:defRPr>
            </a:lvl1pPr>
            <a:lvl2pPr algn="ctr">
              <a:spcBef>
                <a:spcPts val="0"/>
              </a:spcBef>
              <a:buClr>
                <a:schemeClr val="lt1"/>
              </a:buClr>
              <a:defRPr>
                <a:solidFill>
                  <a:schemeClr val="lt1"/>
                </a:solidFill>
              </a:defRPr>
            </a:lvl2pPr>
            <a:lvl3pPr algn="ctr">
              <a:spcBef>
                <a:spcPts val="0"/>
              </a:spcBef>
              <a:buClr>
                <a:schemeClr val="lt1"/>
              </a:buClr>
              <a:defRPr>
                <a:solidFill>
                  <a:schemeClr val="lt1"/>
                </a:solidFill>
              </a:defRPr>
            </a:lvl3pPr>
            <a:lvl4pPr algn="ctr">
              <a:spcBef>
                <a:spcPts val="0"/>
              </a:spcBef>
              <a:buClr>
                <a:schemeClr val="lt1"/>
              </a:buClr>
              <a:defRPr>
                <a:solidFill>
                  <a:schemeClr val="lt1"/>
                </a:solidFill>
              </a:defRPr>
            </a:lvl4pPr>
            <a:lvl5pPr algn="ctr">
              <a:spcBef>
                <a:spcPts val="0"/>
              </a:spcBef>
              <a:buClr>
                <a:schemeClr val="lt1"/>
              </a:buClr>
              <a:defRPr>
                <a:solidFill>
                  <a:schemeClr val="lt1"/>
                </a:solidFill>
              </a:defRPr>
            </a:lvl5pPr>
            <a:lvl6pPr algn="ctr">
              <a:spcBef>
                <a:spcPts val="0"/>
              </a:spcBef>
              <a:buClr>
                <a:schemeClr val="lt1"/>
              </a:buClr>
              <a:defRPr>
                <a:solidFill>
                  <a:schemeClr val="lt1"/>
                </a:solidFill>
              </a:defRPr>
            </a:lvl6pPr>
            <a:lvl7pPr algn="ctr">
              <a:spcBef>
                <a:spcPts val="0"/>
              </a:spcBef>
              <a:buClr>
                <a:schemeClr val="lt1"/>
              </a:buClr>
              <a:defRPr>
                <a:solidFill>
                  <a:schemeClr val="lt1"/>
                </a:solidFill>
              </a:defRPr>
            </a:lvl7pPr>
            <a:lvl8pPr algn="ctr">
              <a:spcBef>
                <a:spcPts val="0"/>
              </a:spcBef>
              <a:buClr>
                <a:schemeClr val="lt1"/>
              </a:buClr>
              <a:defRPr>
                <a:solidFill>
                  <a:schemeClr val="lt1"/>
                </a:solidFill>
              </a:defRPr>
            </a:lvl8pPr>
            <a:lvl9pPr algn="ctr">
              <a:spcBef>
                <a:spcPts val="0"/>
              </a:spcBef>
              <a:buClr>
                <a:schemeClr val="lt1"/>
              </a:buClr>
              <a:defRPr>
                <a:solidFill>
                  <a:schemeClr val="lt1"/>
                </a:solidFill>
              </a:defRPr>
            </a:lvl9pPr>
          </a:lstStyle>
          <a:p/>
        </p:txBody>
      </p:sp>
      <p:sp>
        <p:nvSpPr>
          <p:cNvPr id="50" name="Shape 50"/>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1" name="Shape 51"/>
        <p:cNvGrpSpPr/>
        <p:nvPr/>
      </p:nvGrpSpPr>
      <p:grpSpPr>
        <a:xfrm>
          <a:off x="0" y="0"/>
          <a:ext cx="0" cy="0"/>
          <a:chOff x="0" y="0"/>
          <a:chExt cx="0" cy="0"/>
        </a:xfrm>
      </p:grpSpPr>
      <p:sp>
        <p:nvSpPr>
          <p:cNvPr id="52" name="Shape 52"/>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3" name="Shape 13"/>
        <p:cNvGrpSpPr/>
        <p:nvPr/>
      </p:nvGrpSpPr>
      <p:grpSpPr>
        <a:xfrm>
          <a:off x="0" y="0"/>
          <a:ext cx="0" cy="0"/>
          <a:chOff x="0" y="0"/>
          <a:chExt cx="0" cy="0"/>
        </a:xfrm>
      </p:grpSpPr>
      <p:sp>
        <p:nvSpPr>
          <p:cNvPr id="14" name="Shape 14"/>
          <p:cNvSpPr/>
          <p:nvPr/>
        </p:nvSpPr>
        <p:spPr>
          <a:xfrm>
            <a:off x="80700" y="2651100"/>
            <a:ext cx="8982599" cy="2411700"/>
          </a:xfrm>
          <a:prstGeom prst="rect">
            <a:avLst/>
          </a:prstGeom>
          <a:solidFill>
            <a:schemeClr val="accent2"/>
          </a:solidFill>
          <a:ln>
            <a:noFill/>
          </a:ln>
        </p:spPr>
        <p:txBody>
          <a:bodyPr anchorCtr="0" anchor="ctr" bIns="91425" lIns="91425" rIns="91425" tIns="91425">
            <a:noAutofit/>
          </a:bodyPr>
          <a:lstStyle/>
          <a:p>
            <a:pPr>
              <a:spcBef>
                <a:spcPts val="0"/>
              </a:spcBef>
              <a:buNone/>
            </a:pPr>
            <a:r>
              <a:t/>
            </a:r>
            <a:endParaRPr/>
          </a:p>
        </p:txBody>
      </p:sp>
      <p:sp>
        <p:nvSpPr>
          <p:cNvPr id="15" name="Shape 15"/>
          <p:cNvSpPr txBox="1"/>
          <p:nvPr>
            <p:ph type="title"/>
          </p:nvPr>
        </p:nvSpPr>
        <p:spPr>
          <a:xfrm>
            <a:off x="485875" y="1714500"/>
            <a:ext cx="8183700" cy="785700"/>
          </a:xfrm>
          <a:prstGeom prst="rect">
            <a:avLst/>
          </a:prstGeom>
        </p:spPr>
        <p:txBody>
          <a:bodyPr anchorCtr="0" anchor="b" bIns="91425" lIns="91425" rIns="91425" tIns="91425"/>
          <a:lstStyle>
            <a:lvl1pPr>
              <a:spcBef>
                <a:spcPts val="0"/>
              </a:spcBef>
              <a:buSzPct val="100000"/>
              <a:defRPr sz="3600"/>
            </a:lvl1pPr>
            <a:lvl2pPr>
              <a:spcBef>
                <a:spcPts val="0"/>
              </a:spcBef>
              <a:buSzPct val="100000"/>
              <a:defRPr sz="3600"/>
            </a:lvl2pPr>
            <a:lvl3pPr>
              <a:spcBef>
                <a:spcPts val="0"/>
              </a:spcBef>
              <a:buSzPct val="100000"/>
              <a:defRPr sz="3600"/>
            </a:lvl3pPr>
            <a:lvl4pPr>
              <a:spcBef>
                <a:spcPts val="0"/>
              </a:spcBef>
              <a:buSzPct val="100000"/>
              <a:defRPr sz="3600"/>
            </a:lvl4pPr>
            <a:lvl5pPr>
              <a:spcBef>
                <a:spcPts val="0"/>
              </a:spcBef>
              <a:buSzPct val="100000"/>
              <a:defRPr sz="3600"/>
            </a:lvl5pPr>
            <a:lvl6pPr>
              <a:spcBef>
                <a:spcPts val="0"/>
              </a:spcBef>
              <a:buSzPct val="100000"/>
              <a:defRPr sz="3600"/>
            </a:lvl6pPr>
            <a:lvl7pPr>
              <a:spcBef>
                <a:spcPts val="0"/>
              </a:spcBef>
              <a:buSzPct val="100000"/>
              <a:defRPr sz="3600"/>
            </a:lvl7pPr>
            <a:lvl8pPr>
              <a:spcBef>
                <a:spcPts val="0"/>
              </a:spcBef>
              <a:buSzPct val="100000"/>
              <a:defRPr sz="3600"/>
            </a:lvl8pPr>
            <a:lvl9pPr>
              <a:spcBef>
                <a:spcPts val="0"/>
              </a:spcBef>
              <a:buSzPct val="100000"/>
              <a:defRPr sz="3600"/>
            </a:lvl9pPr>
          </a:lstStyle>
          <a:p/>
        </p:txBody>
      </p:sp>
      <p:sp>
        <p:nvSpPr>
          <p:cNvPr id="16" name="Shape 16"/>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445025"/>
            <a:ext cx="8520599" cy="623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445025"/>
            <a:ext cx="8520599" cy="623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4" name="Shape 24"/>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5" name="Shape 25"/>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11700" y="445025"/>
            <a:ext cx="8520599" cy="623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8" name="Shape 28"/>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1" name="Shape 31"/>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2" name="Shape 32"/>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2"/>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04000" cy="4090800"/>
          </a:xfrm>
          <a:prstGeom prst="rect">
            <a:avLst/>
          </a:prstGeom>
        </p:spPr>
        <p:txBody>
          <a:bodyPr anchorCtr="0" anchor="ctr" bIns="91425" lIns="91425" rIns="91425" tIns="91425"/>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p:txBody>
      </p:sp>
      <p:sp>
        <p:nvSpPr>
          <p:cNvPr id="35" name="Shape 35"/>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636800" y="80700"/>
            <a:ext cx="4426499" cy="4982099"/>
          </a:xfrm>
          <a:prstGeom prst="rect">
            <a:avLst/>
          </a:prstGeom>
          <a:solidFill>
            <a:schemeClr val="accent2"/>
          </a:solidFill>
          <a:ln>
            <a:noFill/>
          </a:ln>
        </p:spPr>
        <p:txBody>
          <a:bodyPr anchorCtr="0" anchor="ctr" bIns="91425" lIns="91425" rIns="91425" tIns="91425">
            <a:noAutofit/>
          </a:bodyPr>
          <a:lstStyle/>
          <a:p>
            <a:pPr>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39" name="Shape 39"/>
          <p:cNvSpPr txBox="1"/>
          <p:nvPr>
            <p:ph type="title"/>
          </p:nvPr>
        </p:nvSpPr>
        <p:spPr>
          <a:xfrm>
            <a:off x="265500" y="1181700"/>
            <a:ext cx="4045199" cy="1533600"/>
          </a:xfrm>
          <a:prstGeom prst="rect">
            <a:avLst/>
          </a:prstGeom>
        </p:spPr>
        <p:txBody>
          <a:bodyPr anchorCtr="0" anchor="b" bIns="91425" lIns="91425" rIns="91425" tIns="91425"/>
          <a:lstStyle>
            <a:lvl1pPr algn="ctr">
              <a:spcBef>
                <a:spcPts val="0"/>
              </a:spcBef>
              <a:buSzPct val="100000"/>
              <a:defRPr sz="3800"/>
            </a:lvl1pPr>
            <a:lvl2pPr algn="ctr">
              <a:spcBef>
                <a:spcPts val="0"/>
              </a:spcBef>
              <a:buSzPct val="100000"/>
              <a:defRPr sz="3800"/>
            </a:lvl2pPr>
            <a:lvl3pPr algn="ctr">
              <a:spcBef>
                <a:spcPts val="0"/>
              </a:spcBef>
              <a:buSzPct val="100000"/>
              <a:defRPr sz="3800"/>
            </a:lvl3pPr>
            <a:lvl4pPr algn="ctr">
              <a:spcBef>
                <a:spcPts val="0"/>
              </a:spcBef>
              <a:buSzPct val="100000"/>
              <a:defRPr sz="3800"/>
            </a:lvl4pPr>
            <a:lvl5pPr algn="ctr">
              <a:spcBef>
                <a:spcPts val="0"/>
              </a:spcBef>
              <a:buSzPct val="100000"/>
              <a:defRPr sz="3800"/>
            </a:lvl5pPr>
            <a:lvl6pPr algn="ctr">
              <a:spcBef>
                <a:spcPts val="0"/>
              </a:spcBef>
              <a:buSzPct val="100000"/>
              <a:defRPr sz="3800"/>
            </a:lvl6pPr>
            <a:lvl7pPr algn="ctr">
              <a:spcBef>
                <a:spcPts val="0"/>
              </a:spcBef>
              <a:buSzPct val="100000"/>
              <a:defRPr sz="3800"/>
            </a:lvl7pPr>
            <a:lvl8pPr algn="ctr">
              <a:spcBef>
                <a:spcPts val="0"/>
              </a:spcBef>
              <a:buSzPct val="100000"/>
              <a:defRPr sz="3800"/>
            </a:lvl8pPr>
            <a:lvl9pPr algn="ctr">
              <a:spcBef>
                <a:spcPts val="0"/>
              </a:spcBef>
              <a:buSzPct val="100000"/>
              <a:defRPr sz="3800"/>
            </a:lvl9pPr>
          </a:lstStyle>
          <a:p/>
        </p:txBody>
      </p:sp>
      <p:sp>
        <p:nvSpPr>
          <p:cNvPr id="40" name="Shape 40"/>
          <p:cNvSpPr txBox="1"/>
          <p:nvPr>
            <p:ph idx="1" type="subTitle"/>
          </p:nvPr>
        </p:nvSpPr>
        <p:spPr>
          <a:xfrm>
            <a:off x="265500" y="2769000"/>
            <a:ext cx="4045199" cy="13455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41" name="Shape 41"/>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p:txBody>
      </p:sp>
      <p:sp>
        <p:nvSpPr>
          <p:cNvPr id="42" name="Shape 42"/>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SzPct val="100000"/>
              <a:buNone/>
              <a:defRPr sz="2100"/>
            </a:lvl1pPr>
          </a:lstStyle>
          <a:p/>
        </p:txBody>
      </p:sp>
      <p:sp>
        <p:nvSpPr>
          <p:cNvPr id="45" name="Shape 45"/>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623400"/>
          </a:xfrm>
          <a:prstGeom prst="rect">
            <a:avLst/>
          </a:prstGeom>
          <a:noFill/>
          <a:ln>
            <a:noFill/>
          </a:ln>
        </p:spPr>
        <p:txBody>
          <a:bodyPr anchorCtr="0" anchor="t" bIns="91425" lIns="91425" rIns="91425" tIns="91425"/>
          <a:lstStyle>
            <a:lvl1pPr>
              <a:spcBef>
                <a:spcPts val="0"/>
              </a:spcBef>
              <a:buClr>
                <a:schemeClr val="dk2"/>
              </a:buClr>
              <a:buSzPct val="100000"/>
              <a:buFont typeface="Raleway"/>
              <a:buNone/>
              <a:defRPr b="1" sz="3000">
                <a:solidFill>
                  <a:schemeClr val="dk2"/>
                </a:solidFill>
                <a:latin typeface="Raleway"/>
                <a:ea typeface="Raleway"/>
                <a:cs typeface="Raleway"/>
                <a:sym typeface="Raleway"/>
              </a:defRPr>
            </a:lvl1pPr>
            <a:lvl2pPr>
              <a:spcBef>
                <a:spcPts val="0"/>
              </a:spcBef>
              <a:buClr>
                <a:schemeClr val="dk2"/>
              </a:buClr>
              <a:buSzPct val="100000"/>
              <a:buFont typeface="Raleway"/>
              <a:buNone/>
              <a:defRPr b="1" sz="3000">
                <a:solidFill>
                  <a:schemeClr val="dk2"/>
                </a:solidFill>
                <a:latin typeface="Raleway"/>
                <a:ea typeface="Raleway"/>
                <a:cs typeface="Raleway"/>
                <a:sym typeface="Raleway"/>
              </a:defRPr>
            </a:lvl2pPr>
            <a:lvl3pPr>
              <a:spcBef>
                <a:spcPts val="0"/>
              </a:spcBef>
              <a:buClr>
                <a:schemeClr val="dk2"/>
              </a:buClr>
              <a:buSzPct val="100000"/>
              <a:buFont typeface="Raleway"/>
              <a:buNone/>
              <a:defRPr b="1" sz="3000">
                <a:solidFill>
                  <a:schemeClr val="dk2"/>
                </a:solidFill>
                <a:latin typeface="Raleway"/>
                <a:ea typeface="Raleway"/>
                <a:cs typeface="Raleway"/>
                <a:sym typeface="Raleway"/>
              </a:defRPr>
            </a:lvl3pPr>
            <a:lvl4pPr>
              <a:spcBef>
                <a:spcPts val="0"/>
              </a:spcBef>
              <a:buClr>
                <a:schemeClr val="dk2"/>
              </a:buClr>
              <a:buSzPct val="100000"/>
              <a:buFont typeface="Raleway"/>
              <a:buNone/>
              <a:defRPr b="1" sz="3000">
                <a:solidFill>
                  <a:schemeClr val="dk2"/>
                </a:solidFill>
                <a:latin typeface="Raleway"/>
                <a:ea typeface="Raleway"/>
                <a:cs typeface="Raleway"/>
                <a:sym typeface="Raleway"/>
              </a:defRPr>
            </a:lvl4pPr>
            <a:lvl5pPr>
              <a:spcBef>
                <a:spcPts val="0"/>
              </a:spcBef>
              <a:buClr>
                <a:schemeClr val="dk2"/>
              </a:buClr>
              <a:buSzPct val="100000"/>
              <a:buFont typeface="Raleway"/>
              <a:buNone/>
              <a:defRPr b="1" sz="3000">
                <a:solidFill>
                  <a:schemeClr val="dk2"/>
                </a:solidFill>
                <a:latin typeface="Raleway"/>
                <a:ea typeface="Raleway"/>
                <a:cs typeface="Raleway"/>
                <a:sym typeface="Raleway"/>
              </a:defRPr>
            </a:lvl5pPr>
            <a:lvl6pPr>
              <a:spcBef>
                <a:spcPts val="0"/>
              </a:spcBef>
              <a:buClr>
                <a:schemeClr val="dk2"/>
              </a:buClr>
              <a:buSzPct val="100000"/>
              <a:buFont typeface="Raleway"/>
              <a:buNone/>
              <a:defRPr b="1" sz="3000">
                <a:solidFill>
                  <a:schemeClr val="dk2"/>
                </a:solidFill>
                <a:latin typeface="Raleway"/>
                <a:ea typeface="Raleway"/>
                <a:cs typeface="Raleway"/>
                <a:sym typeface="Raleway"/>
              </a:defRPr>
            </a:lvl6pPr>
            <a:lvl7pPr>
              <a:spcBef>
                <a:spcPts val="0"/>
              </a:spcBef>
              <a:buClr>
                <a:schemeClr val="dk2"/>
              </a:buClr>
              <a:buSzPct val="100000"/>
              <a:buFont typeface="Raleway"/>
              <a:buNone/>
              <a:defRPr b="1" sz="3000">
                <a:solidFill>
                  <a:schemeClr val="dk2"/>
                </a:solidFill>
                <a:latin typeface="Raleway"/>
                <a:ea typeface="Raleway"/>
                <a:cs typeface="Raleway"/>
                <a:sym typeface="Raleway"/>
              </a:defRPr>
            </a:lvl7pPr>
            <a:lvl8pPr>
              <a:spcBef>
                <a:spcPts val="0"/>
              </a:spcBef>
              <a:buClr>
                <a:schemeClr val="dk2"/>
              </a:buClr>
              <a:buSzPct val="100000"/>
              <a:buFont typeface="Raleway"/>
              <a:buNone/>
              <a:defRPr b="1" sz="3000">
                <a:solidFill>
                  <a:schemeClr val="dk2"/>
                </a:solidFill>
                <a:latin typeface="Raleway"/>
                <a:ea typeface="Raleway"/>
                <a:cs typeface="Raleway"/>
                <a:sym typeface="Raleway"/>
              </a:defRPr>
            </a:lvl8pPr>
            <a:lvl9pPr>
              <a:spcBef>
                <a:spcPts val="0"/>
              </a:spcBef>
              <a:buClr>
                <a:schemeClr val="dk2"/>
              </a:buClr>
              <a:buSzPct val="100000"/>
              <a:buFont typeface="Raleway"/>
              <a:buNone/>
              <a:defRPr b="1" sz="3000">
                <a:solidFill>
                  <a:schemeClr val="dk2"/>
                </a:solidFill>
                <a:latin typeface="Raleway"/>
                <a:ea typeface="Raleway"/>
                <a:cs typeface="Raleway"/>
                <a:sym typeface="Raleway"/>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p:txBody>
      </p:sp>
      <p:sp>
        <p:nvSpPr>
          <p:cNvPr id="7" name="Shape 7"/>
          <p:cNvSpPr txBox="1"/>
          <p:nvPr>
            <p:ph idx="12" type="sldNum"/>
          </p:nvPr>
        </p:nvSpPr>
        <p:spPr>
          <a:xfrm>
            <a:off x="8497999" y="4688758"/>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youtube.com/watch?v=YNE6zeLqEy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play.kahoot.it/#/?quizId=889cc9c7-a533-4c37-ac90-1cdc08dc0ea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youtube.com/watch?v=bjOGNVH3D4Y"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485875" y="264475"/>
            <a:ext cx="8183700" cy="1473600"/>
          </a:xfrm>
          <a:prstGeom prst="rect">
            <a:avLst/>
          </a:prstGeom>
        </p:spPr>
        <p:txBody>
          <a:bodyPr anchorCtr="0" anchor="b" bIns="91425" lIns="91425" rIns="91425" tIns="91425">
            <a:noAutofit/>
          </a:bodyPr>
          <a:lstStyle/>
          <a:p>
            <a:pPr>
              <a:spcBef>
                <a:spcPts val="0"/>
              </a:spcBef>
              <a:buNone/>
            </a:pPr>
            <a:r>
              <a:rPr lang="en"/>
              <a:t>Review !</a:t>
            </a:r>
          </a:p>
        </p:txBody>
      </p:sp>
      <p:sp>
        <p:nvSpPr>
          <p:cNvPr id="55" name="Shape 55"/>
          <p:cNvSpPr txBox="1"/>
          <p:nvPr>
            <p:ph idx="1" type="subTitle"/>
          </p:nvPr>
        </p:nvSpPr>
        <p:spPr>
          <a:xfrm>
            <a:off x="485875" y="1738075"/>
            <a:ext cx="8183700" cy="861000"/>
          </a:xfrm>
          <a:prstGeom prst="rect">
            <a:avLst/>
          </a:prstGeom>
        </p:spPr>
        <p:txBody>
          <a:bodyPr anchorCtr="0" anchor="t" bIns="91425" lIns="91425" rIns="91425" tIns="91425">
            <a:noAutofit/>
          </a:bodyPr>
          <a:lstStyle/>
          <a:p>
            <a:pPr>
              <a:spcBef>
                <a:spcPts val="0"/>
              </a:spcBef>
              <a:buNone/>
            </a:pPr>
            <a:r>
              <a:rPr lang="en" sz="3600"/>
              <a:t>Sound and waves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445025"/>
            <a:ext cx="8520599" cy="623400"/>
          </a:xfrm>
          <a:prstGeom prst="rect">
            <a:avLst/>
          </a:prstGeom>
        </p:spPr>
        <p:txBody>
          <a:bodyPr anchorCtr="0" anchor="t" bIns="91425" lIns="91425" rIns="91425" tIns="91425">
            <a:noAutofit/>
          </a:bodyPr>
          <a:lstStyle/>
          <a:p>
            <a:pPr>
              <a:spcBef>
                <a:spcPts val="0"/>
              </a:spcBef>
              <a:buNone/>
            </a:pPr>
            <a:r>
              <a:rPr lang="en"/>
              <a:t>Wave and Sound Review Assignment</a:t>
            </a:r>
          </a:p>
        </p:txBody>
      </p:sp>
      <p:sp>
        <p:nvSpPr>
          <p:cNvPr id="111" name="Shape 111"/>
          <p:cNvSpPr txBox="1"/>
          <p:nvPr>
            <p:ph idx="1" type="body"/>
          </p:nvPr>
        </p:nvSpPr>
        <p:spPr>
          <a:xfrm>
            <a:off x="311700" y="1354375"/>
            <a:ext cx="8520599" cy="3003899"/>
          </a:xfrm>
          <a:prstGeom prst="rect">
            <a:avLst/>
          </a:prstGeom>
        </p:spPr>
        <p:txBody>
          <a:bodyPr anchorCtr="0" anchor="t" bIns="91425" lIns="91425" rIns="91425" tIns="91425">
            <a:noAutofit/>
          </a:bodyPr>
          <a:lstStyle/>
          <a:p>
            <a:pPr>
              <a:spcBef>
                <a:spcPts val="0"/>
              </a:spcBef>
              <a:buNone/>
            </a:pPr>
            <a:r>
              <a:rPr lang="en" sz="3000"/>
              <a:t>Use the provided </a:t>
            </a:r>
            <a:r>
              <a:rPr b="1" lang="en" sz="3000" u="sng"/>
              <a:t>Waves and Sound Study Guide</a:t>
            </a:r>
            <a:r>
              <a:rPr lang="en" sz="3000"/>
              <a:t> to create your own poster.  You can use larger computer paper to help you or you can just complete the requirements in your interactive notebook.  If you can do what is on this sheet, then you will be amazing on next classes Test.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599" cy="623400"/>
          </a:xfrm>
          <a:prstGeom prst="rect">
            <a:avLst/>
          </a:prstGeom>
        </p:spPr>
        <p:txBody>
          <a:bodyPr anchorCtr="0" anchor="t" bIns="91425" lIns="91425" rIns="91425" tIns="91425">
            <a:noAutofit/>
          </a:bodyPr>
          <a:lstStyle/>
          <a:p>
            <a:pPr>
              <a:spcBef>
                <a:spcPts val="0"/>
              </a:spcBef>
              <a:buNone/>
            </a:pPr>
            <a:r>
              <a:rPr lang="en"/>
              <a:t>Labeled for you</a:t>
            </a:r>
          </a:p>
        </p:txBody>
      </p:sp>
      <p:sp>
        <p:nvSpPr>
          <p:cNvPr id="61" name="Shape 61"/>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t/>
            </a:r>
            <a:endParaRPr/>
          </a:p>
        </p:txBody>
      </p:sp>
      <p:pic>
        <p:nvPicPr>
          <p:cNvPr id="62" name="Shape 62"/>
          <p:cNvPicPr preferRelativeResize="0"/>
          <p:nvPr/>
        </p:nvPicPr>
        <p:blipFill>
          <a:blip r:embed="rId3">
            <a:alphaModFix/>
          </a:blip>
          <a:stretch>
            <a:fillRect/>
          </a:stretch>
        </p:blipFill>
        <p:spPr>
          <a:xfrm>
            <a:off x="311699" y="1068425"/>
            <a:ext cx="8275049" cy="36152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311700" y="445025"/>
            <a:ext cx="8520599" cy="623400"/>
          </a:xfrm>
          <a:prstGeom prst="rect">
            <a:avLst/>
          </a:prstGeom>
        </p:spPr>
        <p:txBody>
          <a:bodyPr anchorCtr="0" anchor="t" bIns="91425" lIns="91425" rIns="91425" tIns="91425">
            <a:noAutofit/>
          </a:bodyPr>
          <a:lstStyle/>
          <a:p>
            <a:pPr>
              <a:spcBef>
                <a:spcPts val="0"/>
              </a:spcBef>
              <a:buNone/>
            </a:pPr>
            <a:r>
              <a:rPr lang="en"/>
              <a:t>Two types of waves are….</a:t>
            </a:r>
          </a:p>
        </p:txBody>
      </p:sp>
      <p:sp>
        <p:nvSpPr>
          <p:cNvPr id="68" name="Shape 68"/>
          <p:cNvSpPr txBox="1"/>
          <p:nvPr>
            <p:ph idx="1" type="body"/>
          </p:nvPr>
        </p:nvSpPr>
        <p:spPr>
          <a:xfrm>
            <a:off x="279025" y="1152475"/>
            <a:ext cx="8520599" cy="3416400"/>
          </a:xfrm>
          <a:prstGeom prst="rect">
            <a:avLst/>
          </a:prstGeom>
        </p:spPr>
        <p:txBody>
          <a:bodyPr anchorCtr="0" anchor="t" bIns="91425" lIns="91425" rIns="91425" tIns="91425">
            <a:noAutofit/>
          </a:bodyPr>
          <a:lstStyle/>
          <a:p>
            <a:pPr rtl="0">
              <a:spcBef>
                <a:spcPts val="0"/>
              </a:spcBef>
              <a:buNone/>
            </a:pPr>
            <a:r>
              <a:rPr lang="en" sz="3600"/>
              <a:t>Transverse</a:t>
            </a:r>
          </a:p>
          <a:p>
            <a:pPr>
              <a:spcBef>
                <a:spcPts val="0"/>
              </a:spcBef>
              <a:buNone/>
            </a:pPr>
            <a:r>
              <a:t/>
            </a:r>
            <a:endParaRPr/>
          </a:p>
        </p:txBody>
      </p:sp>
      <p:pic>
        <p:nvPicPr>
          <p:cNvPr id="69" name="Shape 69"/>
          <p:cNvPicPr preferRelativeResize="0"/>
          <p:nvPr/>
        </p:nvPicPr>
        <p:blipFill>
          <a:blip r:embed="rId3">
            <a:alphaModFix/>
          </a:blip>
          <a:stretch>
            <a:fillRect/>
          </a:stretch>
        </p:blipFill>
        <p:spPr>
          <a:xfrm>
            <a:off x="620225" y="1710925"/>
            <a:ext cx="7880974" cy="31253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599" cy="623400"/>
          </a:xfrm>
          <a:prstGeom prst="rect">
            <a:avLst/>
          </a:prstGeom>
        </p:spPr>
        <p:txBody>
          <a:bodyPr anchorCtr="0" anchor="t" bIns="91425" lIns="91425" rIns="91425" tIns="91425">
            <a:noAutofit/>
          </a:bodyPr>
          <a:lstStyle/>
          <a:p>
            <a:pPr>
              <a:spcBef>
                <a:spcPts val="0"/>
              </a:spcBef>
              <a:buNone/>
            </a:pPr>
            <a:r>
              <a:rPr lang="en"/>
              <a:t>Compression or longitudinal wave</a:t>
            </a:r>
          </a:p>
        </p:txBody>
      </p:sp>
      <p:sp>
        <p:nvSpPr>
          <p:cNvPr id="75" name="Shape 75"/>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t/>
            </a:r>
            <a:endParaRPr/>
          </a:p>
        </p:txBody>
      </p:sp>
      <p:pic>
        <p:nvPicPr>
          <p:cNvPr id="76" name="Shape 76"/>
          <p:cNvPicPr preferRelativeResize="0"/>
          <p:nvPr/>
        </p:nvPicPr>
        <p:blipFill>
          <a:blip r:embed="rId3">
            <a:alphaModFix/>
          </a:blip>
          <a:stretch>
            <a:fillRect/>
          </a:stretch>
        </p:blipFill>
        <p:spPr>
          <a:xfrm>
            <a:off x="449100" y="1152475"/>
            <a:ext cx="7987924" cy="341639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599" cy="623400"/>
          </a:xfrm>
          <a:prstGeom prst="rect">
            <a:avLst/>
          </a:prstGeom>
        </p:spPr>
        <p:txBody>
          <a:bodyPr anchorCtr="0" anchor="t" bIns="91425" lIns="91425" rIns="91425" tIns="91425">
            <a:noAutofit/>
          </a:bodyPr>
          <a:lstStyle/>
          <a:p>
            <a:pPr>
              <a:spcBef>
                <a:spcPts val="0"/>
              </a:spcBef>
              <a:buNone/>
            </a:pPr>
            <a:r>
              <a:rPr lang="en"/>
              <a:t>Measuring waves</a:t>
            </a:r>
          </a:p>
        </p:txBody>
      </p:sp>
      <p:sp>
        <p:nvSpPr>
          <p:cNvPr id="82" name="Shape 82"/>
          <p:cNvSpPr txBox="1"/>
          <p:nvPr>
            <p:ph idx="1" type="body"/>
          </p:nvPr>
        </p:nvSpPr>
        <p:spPr>
          <a:xfrm>
            <a:off x="311700" y="986225"/>
            <a:ext cx="8520599" cy="3416400"/>
          </a:xfrm>
          <a:prstGeom prst="rect">
            <a:avLst/>
          </a:prstGeom>
        </p:spPr>
        <p:txBody>
          <a:bodyPr anchorCtr="0" anchor="t" bIns="91425" lIns="91425" rIns="91425" tIns="91425">
            <a:noAutofit/>
          </a:bodyPr>
          <a:lstStyle/>
          <a:p>
            <a:pPr rtl="0">
              <a:spcBef>
                <a:spcPts val="0"/>
              </a:spcBef>
              <a:buNone/>
            </a:pPr>
            <a:r>
              <a:rPr lang="en" sz="3000"/>
              <a:t>Loudness - Amplitude -Energy, which is measured in the unit of Decibels.  This is how loud something is.</a:t>
            </a:r>
          </a:p>
          <a:p>
            <a:pPr>
              <a:spcBef>
                <a:spcPts val="0"/>
              </a:spcBef>
              <a:buNone/>
            </a:pPr>
            <a:r>
              <a:rPr lang="en" sz="3000"/>
              <a:t>Pitch- Frequency, which is measured in Hertz.  The higher the frequency, the higher the pitch of the sound.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311700" y="445025"/>
            <a:ext cx="8520599" cy="623400"/>
          </a:xfrm>
          <a:prstGeom prst="rect">
            <a:avLst/>
          </a:prstGeom>
        </p:spPr>
        <p:txBody>
          <a:bodyPr anchorCtr="0" anchor="t" bIns="91425" lIns="91425" rIns="91425" tIns="91425">
            <a:noAutofit/>
          </a:bodyPr>
          <a:lstStyle/>
          <a:p>
            <a:pPr>
              <a:spcBef>
                <a:spcPts val="0"/>
              </a:spcBef>
              <a:buNone/>
            </a:pPr>
            <a:r>
              <a:rPr lang="en"/>
              <a:t>Wave Song</a:t>
            </a:r>
          </a:p>
        </p:txBody>
      </p:sp>
      <p:sp>
        <p:nvSpPr>
          <p:cNvPr id="88" name="Shape 88"/>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u="sng">
                <a:solidFill>
                  <a:schemeClr val="hlink"/>
                </a:solidFill>
                <a:hlinkClick r:id="rId3"/>
              </a:rPr>
              <a:t>3.16</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599" cy="623400"/>
          </a:xfrm>
          <a:prstGeom prst="rect">
            <a:avLst/>
          </a:prstGeom>
        </p:spPr>
        <p:txBody>
          <a:bodyPr anchorCtr="0" anchor="t" bIns="91425" lIns="91425" rIns="91425" tIns="91425">
            <a:noAutofit/>
          </a:bodyPr>
          <a:lstStyle/>
          <a:p>
            <a:pPr>
              <a:spcBef>
                <a:spcPts val="0"/>
              </a:spcBef>
              <a:buNone/>
            </a:pPr>
            <a:r>
              <a:rPr lang="en"/>
              <a:t>Kahoot - Sound and waves</a:t>
            </a:r>
          </a:p>
        </p:txBody>
      </p:sp>
      <p:sp>
        <p:nvSpPr>
          <p:cNvPr id="94" name="Shape 94"/>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u="sng">
                <a:solidFill>
                  <a:schemeClr val="hlink"/>
                </a:solidFill>
                <a:hlinkClick r:id="rId3"/>
              </a:rPr>
              <a:t>18 questions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485875" y="1714500"/>
            <a:ext cx="8183700" cy="785700"/>
          </a:xfrm>
          <a:prstGeom prst="rect">
            <a:avLst/>
          </a:prstGeom>
        </p:spPr>
        <p:txBody>
          <a:bodyPr anchorCtr="0" anchor="b" bIns="91425" lIns="91425" rIns="91425" tIns="91425">
            <a:noAutofit/>
          </a:bodyPr>
          <a:lstStyle/>
          <a:p>
            <a:pPr>
              <a:spcBef>
                <a:spcPts val="0"/>
              </a:spcBef>
              <a:buNone/>
            </a:pPr>
            <a:r>
              <a:rPr lang="en"/>
              <a:t>The eyes and light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599" cy="623400"/>
          </a:xfrm>
          <a:prstGeom prst="rect">
            <a:avLst/>
          </a:prstGeom>
        </p:spPr>
        <p:txBody>
          <a:bodyPr anchorCtr="0" anchor="t" bIns="91425" lIns="91425" rIns="91425" tIns="91425">
            <a:noAutofit/>
          </a:bodyPr>
          <a:lstStyle/>
          <a:p>
            <a:pPr>
              <a:spcBef>
                <a:spcPts val="0"/>
              </a:spcBef>
              <a:buNone/>
            </a:pPr>
            <a:r>
              <a:rPr lang="en"/>
              <a:t>Your FAVORITE song</a:t>
            </a:r>
          </a:p>
        </p:txBody>
      </p:sp>
      <p:sp>
        <p:nvSpPr>
          <p:cNvPr id="105" name="Shape 105"/>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u="sng">
                <a:solidFill>
                  <a:schemeClr val="hlink"/>
                </a:solidFill>
                <a:hlinkClick r:id="rId3"/>
              </a:rPr>
              <a:t>electromagnetic specrum</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