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Montserrat" panose="020B0604020202020204" charset="0"/>
      <p:regular r:id="rId8"/>
      <p:bold r:id="rId9"/>
    </p:embeddedFont>
    <p:embeddedFont>
      <p:font typeface="Oswald" panose="020B0604020202020204" charset="0"/>
      <p:regular r:id="rId10"/>
      <p:bold r:id="rId11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91" y="-5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531224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4286250" y="0"/>
            <a:ext cx="723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4358475" y="0"/>
            <a:ext cx="3853199" cy="51434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799"/>
          </a:xfrm>
          <a:prstGeom prst="rect">
            <a:avLst/>
          </a:prstGeom>
          <a:solidFill>
            <a:schemeClr val="dk2"/>
          </a:solidFill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599" cy="2146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accent5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 rot="5400000">
            <a:off x="4550700" y="-498599"/>
            <a:ext cx="42600" cy="8455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899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899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572000" y="-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199" cy="1786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#/?quizId=dfb29496-a7cc-4f4a-bb18-01b36a3b468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lpass.org/6-8Science/6-8Science.ph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Variable \ scientific method  Quiz Day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Let’s Review our Homework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Essential Question - Can I take what I have learned about the scientific method and variables and apply it to an informal quiz?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Take out your homework and share your answers with a partner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One more Kahoot for a warm up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Kahoot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Things to remember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Your first and last name, block and date go on your paper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Keep your eyes to yourself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Respect others taking the quiz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You can do this!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Stay in your seat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Turn your paper over when finished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Here is the link to a site you can go to when finished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Please bookmark it.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http://www.solpass.org/6-8Science/6-8Science.php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Work in the atoms and molecules section.  This will be out next unit.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It is also on my website on the science tab!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On-screen Show (16:9)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Montserrat</vt:lpstr>
      <vt:lpstr>Playfair Display</vt:lpstr>
      <vt:lpstr>Oswald</vt:lpstr>
      <vt:lpstr>pop</vt:lpstr>
      <vt:lpstr>Variable \ scientific method  Quiz Day</vt:lpstr>
      <vt:lpstr>Let’s Review our Homework</vt:lpstr>
      <vt:lpstr>One more Kahoot for a warm up</vt:lpstr>
      <vt:lpstr>Things to remember</vt:lpstr>
      <vt:lpstr>Here is the link to a site you can go to when finished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 \ scientific method  Quiz Day</dc:title>
  <dc:creator>Laura</dc:creator>
  <cp:lastModifiedBy>laura.bauer</cp:lastModifiedBy>
  <cp:revision>1</cp:revision>
  <dcterms:modified xsi:type="dcterms:W3CDTF">2015-09-10T01:44:21Z</dcterms:modified>
</cp:coreProperties>
</file>