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Playfair Display"/>
      <p:regular r:id="rId15"/>
      <p:bold r:id="rId16"/>
      <p:italic r:id="rId17"/>
      <p:boldItalic r:id="rId18"/>
    </p:embeddedFont>
    <p:embeddedFont>
      <p:font typeface="Lato"/>
      <p:regular r:id="rId19"/>
      <p:bold r:id="rId20"/>
      <p:italic r:id="rId21"/>
      <p:boldItalic r:id="rId22"/>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layfairDisplay-regular.fntdata"/><Relationship Id="rId14" Type="http://schemas.openxmlformats.org/officeDocument/2006/relationships/slide" Target="slides/slide9.xml"/><Relationship Id="rId17" Type="http://schemas.openxmlformats.org/officeDocument/2006/relationships/font" Target="fonts/PlayfairDisplay-italic.fntdata"/><Relationship Id="rId16" Type="http://schemas.openxmlformats.org/officeDocument/2006/relationships/font" Target="fonts/PlayfairDisplay-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PlayfairDisplay-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7" name="Shape 8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1" name="Shape 10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5" name="Shape 11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1" name="Shape 12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0" name="Shape 10"/>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cxnSp>
        <p:nvCxnSpPr>
          <p:cNvPr id="11" name="Shape 11"/>
          <p:cNvCxnSpPr/>
          <p:nvPr/>
        </p:nvCxnSpPr>
        <p:spPr>
          <a:xfrm>
            <a:off x="733218" y="2235350"/>
            <a:ext cx="385199" cy="0"/>
          </a:xfrm>
          <a:prstGeom prst="straightConnector1">
            <a:avLst/>
          </a:prstGeom>
          <a:noFill/>
          <a:ln cap="flat" cmpd="sng" w="28575">
            <a:solidFill>
              <a:schemeClr val="dk1"/>
            </a:solidFill>
            <a:prstDash val="solid"/>
            <a:round/>
            <a:headEnd len="med" w="med" type="none"/>
            <a:tailEnd len="med" w="med" type="none"/>
          </a:ln>
        </p:spPr>
      </p:cxnSp>
      <p:sp>
        <p:nvSpPr>
          <p:cNvPr id="12" name="Shape 12"/>
          <p:cNvSpPr txBox="1"/>
          <p:nvPr>
            <p:ph type="ctrTitle"/>
          </p:nvPr>
        </p:nvSpPr>
        <p:spPr>
          <a:xfrm>
            <a:off x="630600" y="136800"/>
            <a:ext cx="7893000" cy="1853700"/>
          </a:xfrm>
          <a:prstGeom prst="rect">
            <a:avLst/>
          </a:prstGeom>
        </p:spPr>
        <p:txBody>
          <a:bodyPr anchorCtr="0" anchor="b" bIns="91425" lIns="91425" rIns="91425" tIns="91425"/>
          <a:lstStyle>
            <a:lvl1pPr>
              <a:spcBef>
                <a:spcPts val="1000"/>
              </a:spcBef>
              <a:buSzPct val="100000"/>
              <a:defRPr sz="4800"/>
            </a:lvl1pPr>
            <a:lvl2pPr>
              <a:spcBef>
                <a:spcPts val="1000"/>
              </a:spcBef>
              <a:buSzPct val="100000"/>
              <a:defRPr sz="4800"/>
            </a:lvl2pPr>
            <a:lvl3pPr>
              <a:spcBef>
                <a:spcPts val="1000"/>
              </a:spcBef>
              <a:buSzPct val="100000"/>
              <a:defRPr sz="4800"/>
            </a:lvl3pPr>
            <a:lvl4pPr>
              <a:spcBef>
                <a:spcPts val="1000"/>
              </a:spcBef>
              <a:buSzPct val="100000"/>
              <a:defRPr sz="4800"/>
            </a:lvl4pPr>
            <a:lvl5pPr>
              <a:spcBef>
                <a:spcPts val="1000"/>
              </a:spcBef>
              <a:buSzPct val="100000"/>
              <a:defRPr sz="4800"/>
            </a:lvl5pPr>
            <a:lvl6pPr>
              <a:spcBef>
                <a:spcPts val="1000"/>
              </a:spcBef>
              <a:buSzPct val="100000"/>
              <a:defRPr sz="4800"/>
            </a:lvl6pPr>
            <a:lvl7pPr>
              <a:spcBef>
                <a:spcPts val="1000"/>
              </a:spcBef>
              <a:buSzPct val="100000"/>
              <a:defRPr sz="4800"/>
            </a:lvl7pPr>
            <a:lvl8pPr>
              <a:spcBef>
                <a:spcPts val="1000"/>
              </a:spcBef>
              <a:buSzPct val="100000"/>
              <a:defRPr sz="4800"/>
            </a:lvl8pPr>
            <a:lvl9pPr>
              <a:spcBef>
                <a:spcPts val="1000"/>
              </a:spcBef>
              <a:buSzPct val="100000"/>
              <a:defRPr sz="4800"/>
            </a:lvl9pPr>
          </a:lstStyle>
          <a:p/>
        </p:txBody>
      </p:sp>
      <p:sp>
        <p:nvSpPr>
          <p:cNvPr id="13" name="Shape 13"/>
          <p:cNvSpPr txBox="1"/>
          <p:nvPr>
            <p:ph idx="1" type="subTitle"/>
          </p:nvPr>
        </p:nvSpPr>
        <p:spPr>
          <a:xfrm>
            <a:off x="630600" y="3228375"/>
            <a:ext cx="7893000" cy="1274099"/>
          </a:xfrm>
          <a:prstGeom prst="rect">
            <a:avLst/>
          </a:prstGeom>
        </p:spPr>
        <p:txBody>
          <a:bodyPr anchorCtr="0" anchor="b" bIns="91425" lIns="91425" rIns="91425" tIns="91425"/>
          <a:lstStyle>
            <a:lvl1pPr>
              <a:lnSpc>
                <a:spcPct val="100000"/>
              </a:lnSpc>
              <a:spcBef>
                <a:spcPts val="1000"/>
              </a:spcBef>
              <a:spcAft>
                <a:spcPts val="0"/>
              </a:spcAft>
              <a:buClr>
                <a:schemeClr val="accent6"/>
              </a:buClr>
              <a:buSzPct val="100000"/>
              <a:buNone/>
              <a:defRPr sz="2400">
                <a:solidFill>
                  <a:schemeClr val="accent6"/>
                </a:solidFill>
              </a:defRPr>
            </a:lvl1pPr>
            <a:lvl2pPr>
              <a:lnSpc>
                <a:spcPct val="100000"/>
              </a:lnSpc>
              <a:spcBef>
                <a:spcPts val="1000"/>
              </a:spcBef>
              <a:spcAft>
                <a:spcPts val="0"/>
              </a:spcAft>
              <a:buClr>
                <a:schemeClr val="accent6"/>
              </a:buClr>
              <a:buSzPct val="100000"/>
              <a:buNone/>
              <a:defRPr sz="2400">
                <a:solidFill>
                  <a:schemeClr val="accent6"/>
                </a:solidFill>
              </a:defRPr>
            </a:lvl2pPr>
            <a:lvl3pPr>
              <a:lnSpc>
                <a:spcPct val="100000"/>
              </a:lnSpc>
              <a:spcBef>
                <a:spcPts val="1000"/>
              </a:spcBef>
              <a:spcAft>
                <a:spcPts val="0"/>
              </a:spcAft>
              <a:buClr>
                <a:schemeClr val="accent6"/>
              </a:buClr>
              <a:buSzPct val="100000"/>
              <a:buNone/>
              <a:defRPr sz="2400">
                <a:solidFill>
                  <a:schemeClr val="accent6"/>
                </a:solidFill>
              </a:defRPr>
            </a:lvl3pPr>
            <a:lvl4pPr>
              <a:lnSpc>
                <a:spcPct val="100000"/>
              </a:lnSpc>
              <a:spcBef>
                <a:spcPts val="1000"/>
              </a:spcBef>
              <a:spcAft>
                <a:spcPts val="0"/>
              </a:spcAft>
              <a:buClr>
                <a:schemeClr val="accent6"/>
              </a:buClr>
              <a:buSzPct val="100000"/>
              <a:buNone/>
              <a:defRPr sz="2400">
                <a:solidFill>
                  <a:schemeClr val="accent6"/>
                </a:solidFill>
              </a:defRPr>
            </a:lvl4pPr>
            <a:lvl5pPr>
              <a:lnSpc>
                <a:spcPct val="100000"/>
              </a:lnSpc>
              <a:spcBef>
                <a:spcPts val="1000"/>
              </a:spcBef>
              <a:spcAft>
                <a:spcPts val="0"/>
              </a:spcAft>
              <a:buClr>
                <a:schemeClr val="accent6"/>
              </a:buClr>
              <a:buSzPct val="100000"/>
              <a:buNone/>
              <a:defRPr sz="2400">
                <a:solidFill>
                  <a:schemeClr val="accent6"/>
                </a:solidFill>
              </a:defRPr>
            </a:lvl5pPr>
            <a:lvl6pPr>
              <a:lnSpc>
                <a:spcPct val="100000"/>
              </a:lnSpc>
              <a:spcBef>
                <a:spcPts val="1000"/>
              </a:spcBef>
              <a:spcAft>
                <a:spcPts val="0"/>
              </a:spcAft>
              <a:buClr>
                <a:schemeClr val="accent6"/>
              </a:buClr>
              <a:buSzPct val="100000"/>
              <a:buNone/>
              <a:defRPr sz="2400">
                <a:solidFill>
                  <a:schemeClr val="accent6"/>
                </a:solidFill>
              </a:defRPr>
            </a:lvl6pPr>
            <a:lvl7pPr>
              <a:lnSpc>
                <a:spcPct val="100000"/>
              </a:lnSpc>
              <a:spcBef>
                <a:spcPts val="1000"/>
              </a:spcBef>
              <a:spcAft>
                <a:spcPts val="0"/>
              </a:spcAft>
              <a:buClr>
                <a:schemeClr val="accent6"/>
              </a:buClr>
              <a:buSzPct val="100000"/>
              <a:buNone/>
              <a:defRPr sz="2400">
                <a:solidFill>
                  <a:schemeClr val="accent6"/>
                </a:solidFill>
              </a:defRPr>
            </a:lvl7pPr>
            <a:lvl8pPr>
              <a:lnSpc>
                <a:spcPct val="100000"/>
              </a:lnSpc>
              <a:spcBef>
                <a:spcPts val="1000"/>
              </a:spcBef>
              <a:spcAft>
                <a:spcPts val="0"/>
              </a:spcAft>
              <a:buClr>
                <a:schemeClr val="accent6"/>
              </a:buClr>
              <a:buSzPct val="100000"/>
              <a:buNone/>
              <a:defRPr sz="2400">
                <a:solidFill>
                  <a:schemeClr val="accent6"/>
                </a:solidFill>
              </a:defRPr>
            </a:lvl8pPr>
            <a:lvl9pPr>
              <a:lnSpc>
                <a:spcPct val="100000"/>
              </a:lnSpc>
              <a:spcBef>
                <a:spcPts val="1000"/>
              </a:spcBef>
              <a:spcAft>
                <a:spcPts val="0"/>
              </a:spcAft>
              <a:buClr>
                <a:schemeClr val="accent6"/>
              </a:buClr>
              <a:buSzPct val="100000"/>
              <a:buNone/>
              <a:defRPr sz="2400">
                <a:solidFill>
                  <a:schemeClr val="accent6"/>
                </a:solidFill>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5" name="Shape 55"/>
        <p:cNvGrpSpPr/>
        <p:nvPr/>
      </p:nvGrpSpPr>
      <p:grpSpPr>
        <a:xfrm>
          <a:off x="0" y="0"/>
          <a:ext cx="0" cy="0"/>
          <a:chOff x="0" y="0"/>
          <a:chExt cx="0" cy="0"/>
        </a:xfrm>
      </p:grpSpPr>
      <p:sp>
        <p:nvSpPr>
          <p:cNvPr id="56" name="Shape 56"/>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57" name="Shape 57"/>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58" name="Shape 58"/>
          <p:cNvSpPr txBox="1"/>
          <p:nvPr>
            <p:ph type="title"/>
          </p:nvPr>
        </p:nvSpPr>
        <p:spPr>
          <a:xfrm>
            <a:off x="586725" y="1353787"/>
            <a:ext cx="7970699" cy="1538399"/>
          </a:xfrm>
          <a:prstGeom prst="rect">
            <a:avLst/>
          </a:prstGeom>
        </p:spPr>
        <p:txBody>
          <a:bodyPr anchorCtr="0" anchor="ctr" bIns="91425" lIns="91425" rIns="91425" tIns="91425"/>
          <a:lstStyle>
            <a:lvl1pPr algn="ctr">
              <a:spcBef>
                <a:spcPts val="0"/>
              </a:spcBef>
              <a:buClr>
                <a:schemeClr val="accent6"/>
              </a:buClr>
              <a:buSzPct val="100000"/>
              <a:defRPr sz="10800">
                <a:solidFill>
                  <a:schemeClr val="accent6"/>
                </a:solidFill>
              </a:defRPr>
            </a:lvl1pPr>
            <a:lvl2pPr algn="ctr">
              <a:spcBef>
                <a:spcPts val="0"/>
              </a:spcBef>
              <a:buClr>
                <a:schemeClr val="accent6"/>
              </a:buClr>
              <a:buSzPct val="100000"/>
              <a:defRPr sz="10800">
                <a:solidFill>
                  <a:schemeClr val="accent6"/>
                </a:solidFill>
              </a:defRPr>
            </a:lvl2pPr>
            <a:lvl3pPr algn="ctr">
              <a:spcBef>
                <a:spcPts val="0"/>
              </a:spcBef>
              <a:buClr>
                <a:schemeClr val="accent6"/>
              </a:buClr>
              <a:buSzPct val="100000"/>
              <a:defRPr sz="10800">
                <a:solidFill>
                  <a:schemeClr val="accent6"/>
                </a:solidFill>
              </a:defRPr>
            </a:lvl3pPr>
            <a:lvl4pPr algn="ctr">
              <a:spcBef>
                <a:spcPts val="0"/>
              </a:spcBef>
              <a:buClr>
                <a:schemeClr val="accent6"/>
              </a:buClr>
              <a:buSzPct val="100000"/>
              <a:defRPr sz="10800">
                <a:solidFill>
                  <a:schemeClr val="accent6"/>
                </a:solidFill>
              </a:defRPr>
            </a:lvl4pPr>
            <a:lvl5pPr algn="ctr">
              <a:spcBef>
                <a:spcPts val="0"/>
              </a:spcBef>
              <a:buClr>
                <a:schemeClr val="accent6"/>
              </a:buClr>
              <a:buSzPct val="100000"/>
              <a:defRPr sz="10800">
                <a:solidFill>
                  <a:schemeClr val="accent6"/>
                </a:solidFill>
              </a:defRPr>
            </a:lvl5pPr>
            <a:lvl6pPr algn="ctr">
              <a:spcBef>
                <a:spcPts val="0"/>
              </a:spcBef>
              <a:buClr>
                <a:schemeClr val="accent6"/>
              </a:buClr>
              <a:buSzPct val="100000"/>
              <a:defRPr sz="10800">
                <a:solidFill>
                  <a:schemeClr val="accent6"/>
                </a:solidFill>
              </a:defRPr>
            </a:lvl6pPr>
            <a:lvl7pPr algn="ctr">
              <a:spcBef>
                <a:spcPts val="0"/>
              </a:spcBef>
              <a:buClr>
                <a:schemeClr val="accent6"/>
              </a:buClr>
              <a:buSzPct val="100000"/>
              <a:defRPr sz="10800">
                <a:solidFill>
                  <a:schemeClr val="accent6"/>
                </a:solidFill>
              </a:defRPr>
            </a:lvl7pPr>
            <a:lvl8pPr algn="ctr">
              <a:spcBef>
                <a:spcPts val="0"/>
              </a:spcBef>
              <a:buClr>
                <a:schemeClr val="accent6"/>
              </a:buClr>
              <a:buSzPct val="100000"/>
              <a:defRPr sz="10800">
                <a:solidFill>
                  <a:schemeClr val="accent6"/>
                </a:solidFill>
              </a:defRPr>
            </a:lvl8pPr>
            <a:lvl9pPr algn="ctr">
              <a:spcBef>
                <a:spcPts val="0"/>
              </a:spcBef>
              <a:buClr>
                <a:schemeClr val="accent6"/>
              </a:buClr>
              <a:buSzPct val="100000"/>
              <a:defRPr sz="10800">
                <a:solidFill>
                  <a:schemeClr val="accent6"/>
                </a:solidFill>
              </a:defRPr>
            </a:lvl9pPr>
          </a:lstStyle>
          <a:p/>
        </p:txBody>
      </p:sp>
      <p:sp>
        <p:nvSpPr>
          <p:cNvPr id="59" name="Shape 59"/>
          <p:cNvSpPr txBox="1"/>
          <p:nvPr>
            <p:ph idx="1" type="body"/>
          </p:nvPr>
        </p:nvSpPr>
        <p:spPr>
          <a:xfrm>
            <a:off x="586725" y="2968387"/>
            <a:ext cx="7970699" cy="1071599"/>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60" name="Shape 6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1" name="Shape 61"/>
        <p:cNvGrpSpPr/>
        <p:nvPr/>
      </p:nvGrpSpPr>
      <p:grpSpPr>
        <a:xfrm>
          <a:off x="0" y="0"/>
          <a:ext cx="0" cy="0"/>
          <a:chOff x="0" y="0"/>
          <a:chExt cx="0" cy="0"/>
        </a:xfrm>
      </p:grpSpPr>
      <p:sp>
        <p:nvSpPr>
          <p:cNvPr id="62" name="Shape 6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5" name="Shape 15"/>
        <p:cNvGrpSpPr/>
        <p:nvPr/>
      </p:nvGrpSpPr>
      <p:grpSpPr>
        <a:xfrm>
          <a:off x="0" y="0"/>
          <a:ext cx="0" cy="0"/>
          <a:chOff x="0" y="0"/>
          <a:chExt cx="0" cy="0"/>
        </a:xfrm>
      </p:grpSpPr>
      <p:sp>
        <p:nvSpPr>
          <p:cNvPr id="16" name="Shape 16"/>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17" name="Shape 17"/>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18" name="Shape 18"/>
          <p:cNvSpPr txBox="1"/>
          <p:nvPr>
            <p:ph type="title"/>
          </p:nvPr>
        </p:nvSpPr>
        <p:spPr>
          <a:xfrm>
            <a:off x="509550" y="1921350"/>
            <a:ext cx="8124900" cy="1300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p:nvPr/>
        </p:nvSpPr>
        <p:spPr>
          <a:xfrm>
            <a:off x="-125" y="5045700"/>
            <a:ext cx="9144000" cy="97800"/>
          </a:xfrm>
          <a:prstGeom prst="rect">
            <a:avLst/>
          </a:prstGeom>
          <a:solidFill>
            <a:schemeClr val="accent6"/>
          </a:solidFill>
          <a:ln>
            <a:noFill/>
          </a:ln>
        </p:spPr>
        <p:txBody>
          <a:bodyPr anchorCtr="0" anchor="ctr" bIns="91425" lIns="91425" rIns="91425" tIns="91425">
            <a:noAutofit/>
          </a:bodyPr>
          <a:lstStyle/>
          <a:p>
            <a:pPr>
              <a:spcBef>
                <a:spcPts val="0"/>
              </a:spcBef>
              <a:buNone/>
            </a:pPr>
            <a:r>
              <a:t/>
            </a:r>
            <a:endParaRPr/>
          </a:p>
        </p:txBody>
      </p:sp>
      <p:cxnSp>
        <p:nvCxnSpPr>
          <p:cNvPr id="22" name="Shape 22"/>
          <p:cNvCxnSpPr/>
          <p:nvPr/>
        </p:nvCxnSpPr>
        <p:spPr>
          <a:xfrm>
            <a:off x="419425" y="1154194"/>
            <a:ext cx="385199" cy="0"/>
          </a:xfrm>
          <a:prstGeom prst="straightConnector1">
            <a:avLst/>
          </a:prstGeom>
          <a:noFill/>
          <a:ln cap="flat" cmpd="sng" w="28575">
            <a:solidFill>
              <a:schemeClr val="dk1"/>
            </a:solidFill>
            <a:prstDash val="solid"/>
            <a:round/>
            <a:headEnd len="med" w="med" type="none"/>
            <a:tailEnd len="med" w="med" type="none"/>
          </a:ln>
        </p:spPr>
      </p:cxnSp>
      <p:sp>
        <p:nvSpPr>
          <p:cNvPr id="23" name="Shape 23"/>
          <p:cNvSpPr txBox="1"/>
          <p:nvPr>
            <p:ph type="title"/>
          </p:nvPr>
        </p:nvSpPr>
        <p:spPr>
          <a:xfrm>
            <a:off x="311700" y="372725"/>
            <a:ext cx="8520599" cy="6450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4" name="Shape 24"/>
          <p:cNvSpPr txBox="1"/>
          <p:nvPr>
            <p:ph idx="1" type="body"/>
          </p:nvPr>
        </p:nvSpPr>
        <p:spPr>
          <a:xfrm>
            <a:off x="311700" y="1417800"/>
            <a:ext cx="8520599" cy="31509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6" name="Shape 26"/>
        <p:cNvGrpSpPr/>
        <p:nvPr/>
      </p:nvGrpSpPr>
      <p:grpSpPr>
        <a:xfrm>
          <a:off x="0" y="0"/>
          <a:ext cx="0" cy="0"/>
          <a:chOff x="0" y="0"/>
          <a:chExt cx="0" cy="0"/>
        </a:xfrm>
      </p:grpSpPr>
      <p:cxnSp>
        <p:nvCxnSpPr>
          <p:cNvPr id="27" name="Shape 27"/>
          <p:cNvCxnSpPr/>
          <p:nvPr/>
        </p:nvCxnSpPr>
        <p:spPr>
          <a:xfrm>
            <a:off x="419425" y="1154194"/>
            <a:ext cx="385199" cy="0"/>
          </a:xfrm>
          <a:prstGeom prst="straightConnector1">
            <a:avLst/>
          </a:prstGeom>
          <a:noFill/>
          <a:ln cap="flat" cmpd="sng" w="28575">
            <a:solidFill>
              <a:schemeClr val="dk1"/>
            </a:solidFill>
            <a:prstDash val="solid"/>
            <a:round/>
            <a:headEnd len="med" w="med" type="none"/>
            <a:tailEnd len="med" w="med" type="none"/>
          </a:ln>
        </p:spPr>
      </p:cxnSp>
      <p:sp>
        <p:nvSpPr>
          <p:cNvPr id="28" name="Shape 28"/>
          <p:cNvSpPr txBox="1"/>
          <p:nvPr>
            <p:ph type="title"/>
          </p:nvPr>
        </p:nvSpPr>
        <p:spPr>
          <a:xfrm>
            <a:off x="311700" y="372725"/>
            <a:ext cx="8520599" cy="6450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1" type="body"/>
          </p:nvPr>
        </p:nvSpPr>
        <p:spPr>
          <a:xfrm>
            <a:off x="311700" y="1417950"/>
            <a:ext cx="3999899" cy="3150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2" type="body"/>
          </p:nvPr>
        </p:nvSpPr>
        <p:spPr>
          <a:xfrm>
            <a:off x="4832400" y="1417950"/>
            <a:ext cx="3999899" cy="31509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x="0" y="0"/>
          <a:ext cx="0" cy="0"/>
          <a:chOff x="0" y="0"/>
          <a:chExt cx="0" cy="0"/>
        </a:xfrm>
      </p:grpSpPr>
      <p:sp>
        <p:nvSpPr>
          <p:cNvPr id="33" name="Shape 33"/>
          <p:cNvSpPr txBox="1"/>
          <p:nvPr>
            <p:ph type="title"/>
          </p:nvPr>
        </p:nvSpPr>
        <p:spPr>
          <a:xfrm>
            <a:off x="311700" y="372725"/>
            <a:ext cx="8520599" cy="6450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5" name="Shape 35"/>
        <p:cNvGrpSpPr/>
        <p:nvPr/>
      </p:nvGrpSpPr>
      <p:grpSpPr>
        <a:xfrm>
          <a:off x="0" y="0"/>
          <a:ext cx="0" cy="0"/>
          <a:chOff x="0" y="0"/>
          <a:chExt cx="0" cy="0"/>
        </a:xfrm>
      </p:grpSpPr>
      <p:cxnSp>
        <p:nvCxnSpPr>
          <p:cNvPr id="36" name="Shape 36"/>
          <p:cNvCxnSpPr/>
          <p:nvPr/>
        </p:nvCxnSpPr>
        <p:spPr>
          <a:xfrm>
            <a:off x="411043" y="1417772"/>
            <a:ext cx="385199" cy="0"/>
          </a:xfrm>
          <a:prstGeom prst="straightConnector1">
            <a:avLst/>
          </a:prstGeom>
          <a:noFill/>
          <a:ln cap="flat" cmpd="sng" w="28575">
            <a:solidFill>
              <a:schemeClr val="dk1"/>
            </a:solidFill>
            <a:prstDash val="solid"/>
            <a:round/>
            <a:headEnd len="med" w="med" type="none"/>
            <a:tailEnd len="med" w="med" type="none"/>
          </a:ln>
        </p:spPr>
      </p:cxnSp>
      <p:sp>
        <p:nvSpPr>
          <p:cNvPr id="37" name="Shape 37"/>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8" name="Shape 38"/>
          <p:cNvSpPr txBox="1"/>
          <p:nvPr>
            <p:ph idx="1" type="body"/>
          </p:nvPr>
        </p:nvSpPr>
        <p:spPr>
          <a:xfrm>
            <a:off x="311700" y="1640350"/>
            <a:ext cx="2807999" cy="29289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40" name="Shape 40"/>
        <p:cNvGrpSpPr/>
        <p:nvPr/>
      </p:nvGrpSpPr>
      <p:grpSpPr>
        <a:xfrm>
          <a:off x="0" y="0"/>
          <a:ext cx="0" cy="0"/>
          <a:chOff x="0" y="0"/>
          <a:chExt cx="0" cy="0"/>
        </a:xfrm>
      </p:grpSpPr>
      <p:sp>
        <p:nvSpPr>
          <p:cNvPr id="41" name="Shape 41"/>
          <p:cNvSpPr/>
          <p:nvPr/>
        </p:nvSpPr>
        <p:spPr>
          <a:xfrm>
            <a:off x="586720" y="0"/>
            <a:ext cx="7970699" cy="66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42" name="Shape 42"/>
          <p:cNvSpPr/>
          <p:nvPr/>
        </p:nvSpPr>
        <p:spPr>
          <a:xfrm>
            <a:off x="586720" y="5076900"/>
            <a:ext cx="7970699" cy="66599"/>
          </a:xfrm>
          <a:prstGeom prst="rect">
            <a:avLst/>
          </a:prstGeom>
          <a:solidFill>
            <a:schemeClr val="accent1"/>
          </a:solidFill>
          <a:ln>
            <a:noFill/>
          </a:ln>
        </p:spPr>
        <p:txBody>
          <a:bodyPr anchorCtr="0" anchor="ctr" bIns="91425" lIns="91425" rIns="91425" tIns="91425">
            <a:noAutofit/>
          </a:bodyPr>
          <a:lstStyle/>
          <a:p>
            <a:pPr>
              <a:spcBef>
                <a:spcPts val="0"/>
              </a:spcBef>
              <a:buNone/>
            </a:pPr>
            <a:r>
              <a:t/>
            </a:r>
            <a:endParaRPr/>
          </a:p>
        </p:txBody>
      </p:sp>
      <p:sp>
        <p:nvSpPr>
          <p:cNvPr id="43" name="Shape 43"/>
          <p:cNvSpPr txBox="1"/>
          <p:nvPr>
            <p:ph type="title"/>
          </p:nvPr>
        </p:nvSpPr>
        <p:spPr>
          <a:xfrm>
            <a:off x="490250" y="526350"/>
            <a:ext cx="5618700" cy="4090800"/>
          </a:xfrm>
          <a:prstGeom prst="rect">
            <a:avLst/>
          </a:prstGeom>
        </p:spPr>
        <p:txBody>
          <a:bodyPr anchorCtr="0" anchor="ctr" bIns="91425" lIns="91425" rIns="91425" tIns="91425"/>
          <a:lstStyle>
            <a:lvl1pPr>
              <a:spcBef>
                <a:spcPts val="0"/>
              </a:spcBef>
              <a:buSzPct val="100000"/>
              <a:defRPr sz="4200"/>
            </a:lvl1pPr>
            <a:lvl2pPr>
              <a:spcBef>
                <a:spcPts val="0"/>
              </a:spcBef>
              <a:buSzPct val="100000"/>
              <a:defRPr sz="4200"/>
            </a:lvl2pPr>
            <a:lvl3pPr>
              <a:spcBef>
                <a:spcPts val="0"/>
              </a:spcBef>
              <a:buSzPct val="100000"/>
              <a:defRPr sz="4200"/>
            </a:lvl3pPr>
            <a:lvl4pPr>
              <a:spcBef>
                <a:spcPts val="0"/>
              </a:spcBef>
              <a:buSzPct val="100000"/>
              <a:defRPr sz="4200"/>
            </a:lvl4pPr>
            <a:lvl5pPr>
              <a:spcBef>
                <a:spcPts val="0"/>
              </a:spcBef>
              <a:buSzPct val="100000"/>
              <a:defRPr sz="4200"/>
            </a:lvl5pPr>
            <a:lvl6pPr>
              <a:spcBef>
                <a:spcPts val="0"/>
              </a:spcBef>
              <a:buSzPct val="100000"/>
              <a:defRPr sz="4200"/>
            </a:lvl6pPr>
            <a:lvl7pPr>
              <a:spcBef>
                <a:spcPts val="0"/>
              </a:spcBef>
              <a:buSzPct val="100000"/>
              <a:defRPr sz="4200"/>
            </a:lvl7pPr>
            <a:lvl8pPr>
              <a:spcBef>
                <a:spcPts val="0"/>
              </a:spcBef>
              <a:buSzPct val="100000"/>
              <a:defRPr sz="4200"/>
            </a:lvl8pPr>
            <a:lvl9pPr>
              <a:spcBef>
                <a:spcPts val="0"/>
              </a:spcBef>
              <a:buSzPct val="100000"/>
              <a:defRPr sz="4200"/>
            </a:lvl9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45" name="Shape 45"/>
        <p:cNvGrpSpPr/>
        <p:nvPr/>
      </p:nvGrpSpPr>
      <p:grpSpPr>
        <a:xfrm>
          <a:off x="0" y="0"/>
          <a:ext cx="0" cy="0"/>
          <a:chOff x="0" y="0"/>
          <a:chExt cx="0" cy="0"/>
        </a:xfrm>
      </p:grpSpPr>
      <p:sp>
        <p:nvSpPr>
          <p:cNvPr id="46" name="Shape 46"/>
          <p:cNvSpPr/>
          <p:nvPr/>
        </p:nvSpPr>
        <p:spPr>
          <a:xfrm>
            <a:off x="4572000" y="-100"/>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47" name="Shape 47"/>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8" name="Shape 48"/>
          <p:cNvSpPr txBox="1"/>
          <p:nvPr>
            <p:ph type="title"/>
          </p:nvPr>
        </p:nvSpPr>
        <p:spPr>
          <a:xfrm>
            <a:off x="265500" y="1084625"/>
            <a:ext cx="4045199" cy="17070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49" name="Shape 49"/>
          <p:cNvSpPr txBox="1"/>
          <p:nvPr>
            <p:ph idx="1" type="subTitle"/>
          </p:nvPr>
        </p:nvSpPr>
        <p:spPr>
          <a:xfrm>
            <a:off x="265500" y="2845200"/>
            <a:ext cx="4045199" cy="1421699"/>
          </a:xfrm>
          <a:prstGeom prst="rect">
            <a:avLst/>
          </a:prstGeom>
        </p:spPr>
        <p:txBody>
          <a:bodyPr anchorCtr="0" anchor="t" bIns="91425" lIns="91425" rIns="91425" tIns="91425"/>
          <a:lstStyle>
            <a:lvl1pPr algn="ctr">
              <a:lnSpc>
                <a:spcPct val="100000"/>
              </a:lnSpc>
              <a:spcBef>
                <a:spcPts val="0"/>
              </a:spcBef>
              <a:spcAft>
                <a:spcPts val="0"/>
              </a:spcAft>
              <a:buClr>
                <a:schemeClr val="accent6"/>
              </a:buClr>
              <a:buSzPct val="100000"/>
              <a:buNone/>
              <a:defRPr sz="2100">
                <a:solidFill>
                  <a:schemeClr val="accent6"/>
                </a:solidFill>
              </a:defRPr>
            </a:lvl1pPr>
            <a:lvl2pPr algn="ctr">
              <a:lnSpc>
                <a:spcPct val="100000"/>
              </a:lnSpc>
              <a:spcBef>
                <a:spcPts val="0"/>
              </a:spcBef>
              <a:spcAft>
                <a:spcPts val="0"/>
              </a:spcAft>
              <a:buClr>
                <a:schemeClr val="accent6"/>
              </a:buClr>
              <a:buSzPct val="100000"/>
              <a:buNone/>
              <a:defRPr sz="2100">
                <a:solidFill>
                  <a:schemeClr val="accent6"/>
                </a:solidFill>
              </a:defRPr>
            </a:lvl2pPr>
            <a:lvl3pPr algn="ctr">
              <a:lnSpc>
                <a:spcPct val="100000"/>
              </a:lnSpc>
              <a:spcBef>
                <a:spcPts val="0"/>
              </a:spcBef>
              <a:spcAft>
                <a:spcPts val="0"/>
              </a:spcAft>
              <a:buClr>
                <a:schemeClr val="accent6"/>
              </a:buClr>
              <a:buSzPct val="100000"/>
              <a:buNone/>
              <a:defRPr sz="2100">
                <a:solidFill>
                  <a:schemeClr val="accent6"/>
                </a:solidFill>
              </a:defRPr>
            </a:lvl3pPr>
            <a:lvl4pPr algn="ctr">
              <a:lnSpc>
                <a:spcPct val="100000"/>
              </a:lnSpc>
              <a:spcBef>
                <a:spcPts val="0"/>
              </a:spcBef>
              <a:spcAft>
                <a:spcPts val="0"/>
              </a:spcAft>
              <a:buClr>
                <a:schemeClr val="accent6"/>
              </a:buClr>
              <a:buSzPct val="100000"/>
              <a:buNone/>
              <a:defRPr sz="2100">
                <a:solidFill>
                  <a:schemeClr val="accent6"/>
                </a:solidFill>
              </a:defRPr>
            </a:lvl4pPr>
            <a:lvl5pPr algn="ctr">
              <a:lnSpc>
                <a:spcPct val="100000"/>
              </a:lnSpc>
              <a:spcBef>
                <a:spcPts val="0"/>
              </a:spcBef>
              <a:spcAft>
                <a:spcPts val="0"/>
              </a:spcAft>
              <a:buClr>
                <a:schemeClr val="accent6"/>
              </a:buClr>
              <a:buSzPct val="100000"/>
              <a:buNone/>
              <a:defRPr sz="2100">
                <a:solidFill>
                  <a:schemeClr val="accent6"/>
                </a:solidFill>
              </a:defRPr>
            </a:lvl5pPr>
            <a:lvl6pPr algn="ctr">
              <a:lnSpc>
                <a:spcPct val="100000"/>
              </a:lnSpc>
              <a:spcBef>
                <a:spcPts val="0"/>
              </a:spcBef>
              <a:spcAft>
                <a:spcPts val="0"/>
              </a:spcAft>
              <a:buClr>
                <a:schemeClr val="accent6"/>
              </a:buClr>
              <a:buSzPct val="100000"/>
              <a:buNone/>
              <a:defRPr sz="2100">
                <a:solidFill>
                  <a:schemeClr val="accent6"/>
                </a:solidFill>
              </a:defRPr>
            </a:lvl6pPr>
            <a:lvl7pPr algn="ctr">
              <a:lnSpc>
                <a:spcPct val="100000"/>
              </a:lnSpc>
              <a:spcBef>
                <a:spcPts val="0"/>
              </a:spcBef>
              <a:spcAft>
                <a:spcPts val="0"/>
              </a:spcAft>
              <a:buClr>
                <a:schemeClr val="accent6"/>
              </a:buClr>
              <a:buSzPct val="100000"/>
              <a:buNone/>
              <a:defRPr sz="2100">
                <a:solidFill>
                  <a:schemeClr val="accent6"/>
                </a:solidFill>
              </a:defRPr>
            </a:lvl7pPr>
            <a:lvl8pPr algn="ctr">
              <a:lnSpc>
                <a:spcPct val="100000"/>
              </a:lnSpc>
              <a:spcBef>
                <a:spcPts val="0"/>
              </a:spcBef>
              <a:spcAft>
                <a:spcPts val="0"/>
              </a:spcAft>
              <a:buClr>
                <a:schemeClr val="accent6"/>
              </a:buClr>
              <a:buSzPct val="100000"/>
              <a:buNone/>
              <a:defRPr sz="2100">
                <a:solidFill>
                  <a:schemeClr val="accent6"/>
                </a:solidFill>
              </a:defRPr>
            </a:lvl8pPr>
            <a:lvl9pPr algn="ctr">
              <a:lnSpc>
                <a:spcPct val="100000"/>
              </a:lnSpc>
              <a:spcBef>
                <a:spcPts val="0"/>
              </a:spcBef>
              <a:spcAft>
                <a:spcPts val="0"/>
              </a:spcAft>
              <a:buClr>
                <a:schemeClr val="accent6"/>
              </a:buClr>
              <a:buSzPct val="100000"/>
              <a:buNone/>
              <a:defRPr sz="2100">
                <a:solidFill>
                  <a:schemeClr val="accent6"/>
                </a:solidFill>
              </a:defRPr>
            </a:lvl9pPr>
          </a:lstStyle>
          <a:p/>
        </p:txBody>
      </p:sp>
      <p:sp>
        <p:nvSpPr>
          <p:cNvPr id="50" name="Shape 5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accent1"/>
              </a:buClr>
              <a:defRPr>
                <a:solidFill>
                  <a:schemeClr val="accent1"/>
                </a:solidFill>
              </a:defRPr>
            </a:lvl1pPr>
            <a:lvl2pPr>
              <a:spcBef>
                <a:spcPts val="0"/>
              </a:spcBef>
              <a:buClr>
                <a:schemeClr val="accent1"/>
              </a:buClr>
              <a:defRPr>
                <a:solidFill>
                  <a:schemeClr val="accent1"/>
                </a:solidFill>
              </a:defRPr>
            </a:lvl2pPr>
            <a:lvl3pPr>
              <a:spcBef>
                <a:spcPts val="0"/>
              </a:spcBef>
              <a:buClr>
                <a:schemeClr val="accent1"/>
              </a:buClr>
              <a:defRPr>
                <a:solidFill>
                  <a:schemeClr val="accent1"/>
                </a:solidFill>
              </a:defRPr>
            </a:lvl3pPr>
            <a:lvl4pPr>
              <a:spcBef>
                <a:spcPts val="0"/>
              </a:spcBef>
              <a:buClr>
                <a:schemeClr val="accent1"/>
              </a:buClr>
              <a:defRPr>
                <a:solidFill>
                  <a:schemeClr val="accent1"/>
                </a:solidFill>
              </a:defRPr>
            </a:lvl4pPr>
            <a:lvl5pPr>
              <a:spcBef>
                <a:spcPts val="0"/>
              </a:spcBef>
              <a:buClr>
                <a:schemeClr val="accent1"/>
              </a:buClr>
              <a:defRPr>
                <a:solidFill>
                  <a:schemeClr val="accent1"/>
                </a:solidFill>
              </a:defRPr>
            </a:lvl5pPr>
            <a:lvl6pPr>
              <a:spcBef>
                <a:spcPts val="0"/>
              </a:spcBef>
              <a:buClr>
                <a:schemeClr val="accent1"/>
              </a:buClr>
              <a:defRPr>
                <a:solidFill>
                  <a:schemeClr val="accent1"/>
                </a:solidFill>
              </a:defRPr>
            </a:lvl6pPr>
            <a:lvl7pPr>
              <a:spcBef>
                <a:spcPts val="0"/>
              </a:spcBef>
              <a:buClr>
                <a:schemeClr val="accent1"/>
              </a:buClr>
              <a:defRPr>
                <a:solidFill>
                  <a:schemeClr val="accent1"/>
                </a:solidFill>
              </a:defRPr>
            </a:lvl7pPr>
            <a:lvl8pPr>
              <a:spcBef>
                <a:spcPts val="0"/>
              </a:spcBef>
              <a:buClr>
                <a:schemeClr val="accent1"/>
              </a:buClr>
              <a:defRPr>
                <a:solidFill>
                  <a:schemeClr val="accent1"/>
                </a:solidFill>
              </a:defRPr>
            </a:lvl8pPr>
            <a:lvl9pPr>
              <a:spcBef>
                <a:spcPts val="0"/>
              </a:spcBef>
              <a:buClr>
                <a:schemeClr val="accent1"/>
              </a:buClr>
              <a:defRPr>
                <a:solidFill>
                  <a:schemeClr val="accent1"/>
                </a:solidFill>
              </a:defRPr>
            </a:lvl9pPr>
          </a:lstStyle>
          <a:p/>
        </p:txBody>
      </p:sp>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2" name="Shape 52"/>
        <p:cNvGrpSpPr/>
        <p:nvPr/>
      </p:nvGrpSpPr>
      <p:grpSpPr>
        <a:xfrm>
          <a:off x="0" y="0"/>
          <a:ext cx="0" cy="0"/>
          <a:chOff x="0" y="0"/>
          <a:chExt cx="0" cy="0"/>
        </a:xfrm>
      </p:grpSpPr>
      <p:sp>
        <p:nvSpPr>
          <p:cNvPr id="53" name="Shape 53"/>
          <p:cNvSpPr txBox="1"/>
          <p:nvPr>
            <p:ph idx="1" type="body"/>
          </p:nvPr>
        </p:nvSpPr>
        <p:spPr>
          <a:xfrm>
            <a:off x="319500" y="4230575"/>
            <a:ext cx="5998800" cy="598799"/>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54" name="Shape 5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372725"/>
            <a:ext cx="8520599" cy="645000"/>
          </a:xfrm>
          <a:prstGeom prst="rect">
            <a:avLst/>
          </a:prstGeom>
          <a:noFill/>
          <a:ln>
            <a:noFill/>
          </a:ln>
        </p:spPr>
        <p:txBody>
          <a:bodyPr anchorCtr="0" anchor="t" bIns="91425" lIns="91425" rIns="91425" tIns="91425"/>
          <a:lstStyle>
            <a:lvl1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1pPr>
            <a:lvl2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2pPr>
            <a:lvl3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3pPr>
            <a:lvl4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4pPr>
            <a:lvl5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5pPr>
            <a:lvl6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6pPr>
            <a:lvl7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7pPr>
            <a:lvl8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8pPr>
            <a:lvl9pPr>
              <a:spcBef>
                <a:spcPts val="0"/>
              </a:spcBef>
              <a:buClr>
                <a:schemeClr val="dk1"/>
              </a:buClr>
              <a:buSzPct val="1000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6" name="Shape 6"/>
          <p:cNvSpPr txBox="1"/>
          <p:nvPr>
            <p:ph idx="1" type="body"/>
          </p:nvPr>
        </p:nvSpPr>
        <p:spPr>
          <a:xfrm>
            <a:off x="311700" y="1417800"/>
            <a:ext cx="8520599" cy="31509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1"/>
              </a:buClr>
              <a:buSzPct val="100000"/>
              <a:buFont typeface="Lato"/>
              <a:defRPr sz="1800">
                <a:solidFill>
                  <a:schemeClr val="dk1"/>
                </a:solidFill>
                <a:latin typeface="Lato"/>
                <a:ea typeface="Lato"/>
                <a:cs typeface="Lato"/>
                <a:sym typeface="Lato"/>
              </a:defRPr>
            </a:lvl1pPr>
            <a:lvl2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2pPr>
            <a:lvl3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3pPr>
            <a:lvl4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4pPr>
            <a:lvl5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5pPr>
            <a:lvl6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6pPr>
            <a:lvl7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7pPr>
            <a:lvl8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8pPr>
            <a:lvl9pPr>
              <a:lnSpc>
                <a:spcPct val="115000"/>
              </a:lnSpc>
              <a:spcBef>
                <a:spcPts val="0"/>
              </a:spcBef>
              <a:spcAft>
                <a:spcPts val="1600"/>
              </a:spcAft>
              <a:buClr>
                <a:schemeClr val="dk1"/>
              </a:buClr>
              <a:buFont typeface="Lato"/>
              <a:defRPr>
                <a:solidFill>
                  <a:schemeClr val="dk1"/>
                </a:solidFill>
                <a:latin typeface="Lato"/>
                <a:ea typeface="Lato"/>
                <a:cs typeface="Lato"/>
                <a:sym typeface="Lato"/>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ctrTitle"/>
          </p:nvPr>
        </p:nvSpPr>
        <p:spPr>
          <a:xfrm>
            <a:off x="630600" y="136800"/>
            <a:ext cx="7893000" cy="1853700"/>
          </a:xfrm>
          <a:prstGeom prst="rect">
            <a:avLst/>
          </a:prstGeom>
        </p:spPr>
        <p:txBody>
          <a:bodyPr anchorCtr="0" anchor="b" bIns="91425" lIns="91425" rIns="91425" tIns="91425">
            <a:noAutofit/>
          </a:bodyPr>
          <a:lstStyle/>
          <a:p>
            <a:pPr>
              <a:spcBef>
                <a:spcPts val="0"/>
              </a:spcBef>
              <a:buNone/>
            </a:pPr>
            <a:r>
              <a:rPr lang="en"/>
              <a:t>Understanding Graphs in Geography</a:t>
            </a:r>
          </a:p>
        </p:txBody>
      </p:sp>
      <p:sp>
        <p:nvSpPr>
          <p:cNvPr id="65" name="Shape 65"/>
          <p:cNvSpPr txBox="1"/>
          <p:nvPr>
            <p:ph idx="1" type="subTitle"/>
          </p:nvPr>
        </p:nvSpPr>
        <p:spPr>
          <a:xfrm>
            <a:off x="630600" y="3228375"/>
            <a:ext cx="7893000" cy="1274099"/>
          </a:xfrm>
          <a:prstGeom prst="rect">
            <a:avLst/>
          </a:prstGeom>
        </p:spPr>
        <p:txBody>
          <a:bodyPr anchorCtr="0" anchor="b" bIns="91425" lIns="91425" rIns="91425" tIns="91425">
            <a:noAutofit/>
          </a:bodyPr>
          <a:lstStyle/>
          <a:p>
            <a:pPr>
              <a:spcBef>
                <a:spcPts val="0"/>
              </a:spcBef>
              <a:buNone/>
            </a:pPr>
            <a:r>
              <a:t/>
            </a: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Learning Target</a:t>
            </a:r>
          </a:p>
        </p:txBody>
      </p:sp>
      <p:sp>
        <p:nvSpPr>
          <p:cNvPr id="71" name="Shape 71"/>
          <p:cNvSpPr txBox="1"/>
          <p:nvPr>
            <p:ph idx="1" type="body"/>
          </p:nvPr>
        </p:nvSpPr>
        <p:spPr>
          <a:xfrm>
            <a:off x="311700" y="1417800"/>
            <a:ext cx="8520599" cy="3150900"/>
          </a:xfrm>
          <a:prstGeom prst="rect">
            <a:avLst/>
          </a:prstGeom>
        </p:spPr>
        <p:txBody>
          <a:bodyPr anchorCtr="0" anchor="t" bIns="91425" lIns="91425" rIns="91425" tIns="91425">
            <a:noAutofit/>
          </a:bodyPr>
          <a:lstStyle/>
          <a:p>
            <a:pPr>
              <a:spcBef>
                <a:spcPts val="0"/>
              </a:spcBef>
              <a:buNone/>
            </a:pPr>
            <a:r>
              <a:rPr lang="en"/>
              <a:t>How are graphs used to help us understand the world and the cultures in them?</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Graphs</a:t>
            </a:r>
          </a:p>
        </p:txBody>
      </p:sp>
      <p:sp>
        <p:nvSpPr>
          <p:cNvPr id="77" name="Shape 77"/>
          <p:cNvSpPr txBox="1"/>
          <p:nvPr>
            <p:ph idx="1" type="body"/>
          </p:nvPr>
        </p:nvSpPr>
        <p:spPr>
          <a:xfrm>
            <a:off x="311700" y="1417800"/>
            <a:ext cx="8520599" cy="3150900"/>
          </a:xfrm>
          <a:prstGeom prst="rect">
            <a:avLst/>
          </a:prstGeom>
        </p:spPr>
        <p:txBody>
          <a:bodyPr anchorCtr="0" anchor="t" bIns="91425" lIns="91425" rIns="91425" tIns="91425">
            <a:noAutofit/>
          </a:bodyPr>
          <a:lstStyle/>
          <a:p>
            <a:pPr>
              <a:spcBef>
                <a:spcPts val="0"/>
              </a:spcBef>
              <a:buNone/>
            </a:pPr>
            <a:r>
              <a:rPr lang="en"/>
              <a:t>Graphs are used to help us make sense of the world around us and put things into perspective.  They organize information for us to see and understand as well as compare  and contrast different regions or areas.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x="0" y="0"/>
          <a:ext cx="0" cy="0"/>
          <a:chOff x="0" y="0"/>
          <a:chExt cx="0" cy="0"/>
        </a:xfrm>
      </p:grpSpPr>
      <p:sp>
        <p:nvSpPr>
          <p:cNvPr id="82" name="Shape 82"/>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What do you notice about this graph?</a:t>
            </a:r>
          </a:p>
        </p:txBody>
      </p:sp>
      <p:sp>
        <p:nvSpPr>
          <p:cNvPr id="83" name="Shape 83"/>
          <p:cNvSpPr txBox="1"/>
          <p:nvPr>
            <p:ph idx="1" type="body"/>
          </p:nvPr>
        </p:nvSpPr>
        <p:spPr>
          <a:xfrm>
            <a:off x="311700" y="1417800"/>
            <a:ext cx="8520599" cy="3150900"/>
          </a:xfrm>
          <a:prstGeom prst="rect">
            <a:avLst/>
          </a:prstGeom>
        </p:spPr>
        <p:txBody>
          <a:bodyPr anchorCtr="0" anchor="t" bIns="91425" lIns="91425" rIns="91425" tIns="91425">
            <a:noAutofit/>
          </a:bodyPr>
          <a:lstStyle/>
          <a:p>
            <a:pPr>
              <a:spcBef>
                <a:spcPts val="0"/>
              </a:spcBef>
              <a:buNone/>
            </a:pPr>
            <a:r>
              <a:t/>
            </a:r>
            <a:endParaRPr/>
          </a:p>
        </p:txBody>
      </p:sp>
      <p:pic>
        <p:nvPicPr>
          <p:cNvPr id="84" name="Shape 84"/>
          <p:cNvPicPr preferRelativeResize="0"/>
          <p:nvPr/>
        </p:nvPicPr>
        <p:blipFill>
          <a:blip r:embed="rId3">
            <a:alphaModFix/>
          </a:blip>
          <a:stretch>
            <a:fillRect/>
          </a:stretch>
        </p:blipFill>
        <p:spPr>
          <a:xfrm>
            <a:off x="174100" y="1417800"/>
            <a:ext cx="8520600" cy="33304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What pass rate was closest to 85%</a:t>
            </a:r>
          </a:p>
        </p:txBody>
      </p:sp>
      <p:sp>
        <p:nvSpPr>
          <p:cNvPr id="90" name="Shape 90"/>
          <p:cNvSpPr txBox="1"/>
          <p:nvPr>
            <p:ph idx="1" type="body"/>
          </p:nvPr>
        </p:nvSpPr>
        <p:spPr>
          <a:xfrm>
            <a:off x="311700" y="1417800"/>
            <a:ext cx="8520599" cy="3150900"/>
          </a:xfrm>
          <a:prstGeom prst="rect">
            <a:avLst/>
          </a:prstGeom>
        </p:spPr>
        <p:txBody>
          <a:bodyPr anchorCtr="0" anchor="t" bIns="91425" lIns="91425" rIns="91425" tIns="91425">
            <a:noAutofit/>
          </a:bodyPr>
          <a:lstStyle/>
          <a:p>
            <a:pPr>
              <a:spcBef>
                <a:spcPts val="0"/>
              </a:spcBef>
              <a:buNone/>
            </a:pPr>
            <a:r>
              <a:t/>
            </a:r>
            <a:endParaRPr/>
          </a:p>
        </p:txBody>
      </p:sp>
      <p:pic>
        <p:nvPicPr>
          <p:cNvPr id="91" name="Shape 91"/>
          <p:cNvPicPr preferRelativeResize="0"/>
          <p:nvPr/>
        </p:nvPicPr>
        <p:blipFill>
          <a:blip r:embed="rId3">
            <a:alphaModFix/>
          </a:blip>
          <a:stretch>
            <a:fillRect/>
          </a:stretch>
        </p:blipFill>
        <p:spPr>
          <a:xfrm>
            <a:off x="676275" y="1417796"/>
            <a:ext cx="7791450" cy="33304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t/>
            </a:r>
            <a:endParaRPr/>
          </a:p>
        </p:txBody>
      </p:sp>
      <p:sp>
        <p:nvSpPr>
          <p:cNvPr id="97" name="Shape 97"/>
          <p:cNvSpPr txBox="1"/>
          <p:nvPr>
            <p:ph idx="1" type="body"/>
          </p:nvPr>
        </p:nvSpPr>
        <p:spPr>
          <a:xfrm>
            <a:off x="311700" y="1417800"/>
            <a:ext cx="8520599" cy="3150900"/>
          </a:xfrm>
          <a:prstGeom prst="rect">
            <a:avLst/>
          </a:prstGeom>
        </p:spPr>
        <p:txBody>
          <a:bodyPr anchorCtr="0" anchor="t" bIns="91425" lIns="91425" rIns="91425" tIns="91425">
            <a:noAutofit/>
          </a:bodyPr>
          <a:lstStyle/>
          <a:p>
            <a:pPr>
              <a:spcBef>
                <a:spcPts val="0"/>
              </a:spcBef>
              <a:buNone/>
            </a:pPr>
            <a:r>
              <a:t/>
            </a:r>
            <a:endParaRPr/>
          </a:p>
        </p:txBody>
      </p:sp>
      <p:pic>
        <p:nvPicPr>
          <p:cNvPr id="98" name="Shape 98"/>
          <p:cNvPicPr preferRelativeResize="0"/>
          <p:nvPr/>
        </p:nvPicPr>
        <p:blipFill>
          <a:blip r:embed="rId3">
            <a:alphaModFix/>
          </a:blip>
          <a:stretch>
            <a:fillRect/>
          </a:stretch>
        </p:blipFill>
        <p:spPr>
          <a:xfrm>
            <a:off x="311700" y="297662"/>
            <a:ext cx="8520599" cy="4548174"/>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sz="3000"/>
              <a:t>What is the avg. salary of a male with a 2.5 GPA?</a:t>
            </a:r>
          </a:p>
        </p:txBody>
      </p:sp>
      <p:sp>
        <p:nvSpPr>
          <p:cNvPr id="104" name="Shape 104"/>
          <p:cNvSpPr txBox="1"/>
          <p:nvPr>
            <p:ph idx="1" type="body"/>
          </p:nvPr>
        </p:nvSpPr>
        <p:spPr>
          <a:xfrm>
            <a:off x="311700" y="1417800"/>
            <a:ext cx="8520599" cy="3150900"/>
          </a:xfrm>
          <a:prstGeom prst="rect">
            <a:avLst/>
          </a:prstGeom>
        </p:spPr>
        <p:txBody>
          <a:bodyPr anchorCtr="0" anchor="t" bIns="91425" lIns="91425" rIns="91425" tIns="91425">
            <a:noAutofit/>
          </a:bodyPr>
          <a:lstStyle/>
          <a:p>
            <a:pPr>
              <a:spcBef>
                <a:spcPts val="0"/>
              </a:spcBef>
              <a:buNone/>
            </a:pPr>
            <a:r>
              <a:t/>
            </a:r>
            <a:endParaRPr/>
          </a:p>
        </p:txBody>
      </p:sp>
      <p:pic>
        <p:nvPicPr>
          <p:cNvPr id="105" name="Shape 105"/>
          <p:cNvPicPr preferRelativeResize="0"/>
          <p:nvPr/>
        </p:nvPicPr>
        <p:blipFill>
          <a:blip r:embed="rId3">
            <a:alphaModFix/>
          </a:blip>
          <a:stretch>
            <a:fillRect/>
          </a:stretch>
        </p:blipFill>
        <p:spPr>
          <a:xfrm>
            <a:off x="439425" y="1109000"/>
            <a:ext cx="8286075" cy="34392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t/>
            </a:r>
            <a:endParaRPr/>
          </a:p>
        </p:txBody>
      </p:sp>
      <p:sp>
        <p:nvSpPr>
          <p:cNvPr id="111" name="Shape 111"/>
          <p:cNvSpPr txBox="1"/>
          <p:nvPr>
            <p:ph idx="1" type="body"/>
          </p:nvPr>
        </p:nvSpPr>
        <p:spPr>
          <a:xfrm>
            <a:off x="311700" y="1417800"/>
            <a:ext cx="8520599" cy="3150900"/>
          </a:xfrm>
          <a:prstGeom prst="rect">
            <a:avLst/>
          </a:prstGeom>
        </p:spPr>
        <p:txBody>
          <a:bodyPr anchorCtr="0" anchor="t" bIns="91425" lIns="91425" rIns="91425" tIns="91425">
            <a:noAutofit/>
          </a:bodyPr>
          <a:lstStyle/>
          <a:p>
            <a:pPr>
              <a:spcBef>
                <a:spcPts val="0"/>
              </a:spcBef>
              <a:buNone/>
            </a:pPr>
            <a:r>
              <a:t/>
            </a:r>
            <a:endParaRPr/>
          </a:p>
        </p:txBody>
      </p:sp>
      <p:pic>
        <p:nvPicPr>
          <p:cNvPr id="112" name="Shape 112"/>
          <p:cNvPicPr preferRelativeResize="0"/>
          <p:nvPr/>
        </p:nvPicPr>
        <p:blipFill>
          <a:blip r:embed="rId3">
            <a:alphaModFix/>
          </a:blip>
          <a:stretch>
            <a:fillRect/>
          </a:stretch>
        </p:blipFill>
        <p:spPr>
          <a:xfrm>
            <a:off x="564950" y="276012"/>
            <a:ext cx="8267350" cy="459147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372725"/>
            <a:ext cx="8520599" cy="645000"/>
          </a:xfrm>
          <a:prstGeom prst="rect">
            <a:avLst/>
          </a:prstGeom>
        </p:spPr>
        <p:txBody>
          <a:bodyPr anchorCtr="0" anchor="t" bIns="91425" lIns="91425" rIns="91425" tIns="91425">
            <a:noAutofit/>
          </a:bodyPr>
          <a:lstStyle/>
          <a:p>
            <a:pPr>
              <a:spcBef>
                <a:spcPts val="0"/>
              </a:spcBef>
              <a:buNone/>
            </a:pPr>
            <a:r>
              <a:rPr lang="en"/>
              <a:t>Kahoot</a:t>
            </a:r>
          </a:p>
        </p:txBody>
      </p:sp>
      <p:sp>
        <p:nvSpPr>
          <p:cNvPr id="118" name="Shape 118"/>
          <p:cNvSpPr txBox="1"/>
          <p:nvPr>
            <p:ph idx="1" type="body"/>
          </p:nvPr>
        </p:nvSpPr>
        <p:spPr>
          <a:xfrm>
            <a:off x="311700" y="1417800"/>
            <a:ext cx="8520599" cy="31509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