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 rot="10800000">
            <a:off x="0" y="2984999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2393175"/>
            <a:ext cx="4617372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 rot="10800000">
            <a:off x="0" y="2983958"/>
            <a:ext cx="4617372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 rot="10800000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4526627" y="571349"/>
            <a:ext cx="4617372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 rot="10800000">
            <a:off x="4526627" y="1162132"/>
            <a:ext cx="4617372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flipH="1" rot="10800000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x="4526627" y="1162132"/>
            <a:ext cx="4617372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/>
          <p:nvPr/>
        </p:nvSpPr>
        <p:spPr>
          <a:xfrm flipH="1">
            <a:off x="4526627" y="571349"/>
            <a:ext cx="4617372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 flipH="1" rot="10800000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 flipH="1">
            <a:off x="4526627" y="571349"/>
            <a:ext cx="4617372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/>
          <p:nvPr/>
        </p:nvSpPr>
        <p:spPr>
          <a:xfrm rot="10800000">
            <a:off x="4526627" y="1162132"/>
            <a:ext cx="4617372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 flipH="1" rot="10800000">
            <a:off x="0" y="4412699"/>
            <a:ext cx="9144000" cy="730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flipH="1">
            <a:off x="4526627" y="3820834"/>
            <a:ext cx="4617372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/>
        </p:nvSpPr>
        <p:spPr>
          <a:xfrm rot="10800000">
            <a:off x="4526627" y="4411617"/>
            <a:ext cx="4617372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6676" y="76256"/>
            <a:ext cx="9134130" cy="5054792"/>
          </a:xfrm>
          <a:custGeom>
            <a:pathLst>
              <a:path extrusionOk="0" h="6739723" w="9157023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1.gif"/><Relationship Id="rId4" Type="http://schemas.openxmlformats.org/officeDocument/2006/relationships/image" Target="../media/image12.png"/><Relationship Id="rId5" Type="http://schemas.openxmlformats.org/officeDocument/2006/relationships/image" Target="../media/image0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image" Target="../media/image06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7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9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Ddy4geoxCGA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Types of Maps</a:t>
            </a:r>
          </a:p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Continents and Oceans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Political Maps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olitical maps show how people have divided places on the Earth into countries, states, cities and other units for the purpose of governing them.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9475" y="2277912"/>
            <a:ext cx="3429000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Physical Maps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Physical maps show what the surface of the earth looks like.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1525" y="1800725"/>
            <a:ext cx="5059325" cy="334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Climate Maps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Show general climate of a region or area.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900" y="1771200"/>
            <a:ext cx="4648200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Thematic Maps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These types of maps focus on specific topics such as types of vegetation, natural resources, population or historic trends.  Others focus on movements of people or ideas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Examples of Thematic Maps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99675" y="112807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675" y="1244625"/>
            <a:ext cx="2789550" cy="262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4025" y="1244637"/>
            <a:ext cx="3000500" cy="28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4525" y="1222387"/>
            <a:ext cx="2533342" cy="29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Projections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Map projections allow us to show a curved surface on a flat map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125" y="2470175"/>
            <a:ext cx="2550525" cy="255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>
            <a:off x="3760975" y="3420275"/>
            <a:ext cx="629100" cy="31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4301" y="2607025"/>
            <a:ext cx="3491499" cy="22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Projection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There are several types of projection maps.  The two most common are the Mercator and Robinson projections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Mercator Projection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Used for navigation, this map shows most of the continents as they look on a globe. The land at the north and south poles are stretched out.  It is used for navigation.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500" y="2695000"/>
            <a:ext cx="3609800" cy="227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Robinson Projection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Most commonly used, these can be found in textbooks and display all the oceans and continents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5475" y="2269575"/>
            <a:ext cx="5156924" cy="292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Here is a projection map from my trip to china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do you notice that is different?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Warm Up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Make sure you have your ISN, your agenda and a pencil ready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Take a terms sheet from the front table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Label Page 4 in your ISN geographic terms and glue stick it in.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Put your answer to why study history on a pink post it note (at the front table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Start studying!!!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Let’s see if we have this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What type of map is this?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1925" y="1859600"/>
            <a:ext cx="4849951" cy="343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about this?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725" y="1200151"/>
            <a:ext cx="7501099" cy="381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And this?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600" y="1303900"/>
            <a:ext cx="4273849" cy="359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about this one?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00450"/>
            <a:ext cx="4958349" cy="413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Answers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Physical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Projection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Political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Thematic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Objective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How are different types of maps used in geography? 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6.g.2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Can I identify the 7 major continents and 4 oceans?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study history?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Share your ideas by writing them on a post it note in order for us to make a graph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First things first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You need to be able to identify the major land masses and oceans in the world.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Label page 5 map of the world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Try to identify the  4 major oceans and  7 continents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Here is a rap to help you out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World rap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Use the song to fill in any continents you did not label on your own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Did you get everything correct?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" y="1168325"/>
            <a:ext cx="8120075" cy="383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Types of Maps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302303"/>
            <a:ext cx="7929675" cy="334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