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66575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80730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11615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185223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791861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827864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4011786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379691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466"/>
          </a:p>
        </p:txBody>
      </p:sp>
    </p:spTree>
    <p:extLst>
      <p:ext uri="{BB962C8B-B14F-4D97-AF65-F5344CB8AC3E}">
        <p14:creationId xmlns:p14="http://schemas.microsoft.com/office/powerpoint/2010/main" val="254421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9224"/>
              <a:defRPr sz="4266"/>
            </a:lvl1pPr>
            <a:lvl2pPr>
              <a:spcBef>
                <a:spcPts val="0"/>
              </a:spcBef>
              <a:buSzPct val="99224"/>
              <a:defRPr sz="4266"/>
            </a:lvl2pPr>
            <a:lvl3pPr>
              <a:spcBef>
                <a:spcPts val="0"/>
              </a:spcBef>
              <a:buSzPct val="99224"/>
              <a:defRPr sz="4266"/>
            </a:lvl3pPr>
            <a:lvl4pPr>
              <a:spcBef>
                <a:spcPts val="0"/>
              </a:spcBef>
              <a:buSzPct val="99224"/>
              <a:defRPr sz="4266"/>
            </a:lvl4pPr>
            <a:lvl5pPr>
              <a:spcBef>
                <a:spcPts val="0"/>
              </a:spcBef>
              <a:buSzPct val="99224"/>
              <a:defRPr sz="4266"/>
            </a:lvl5pPr>
            <a:lvl6pPr>
              <a:spcBef>
                <a:spcPts val="0"/>
              </a:spcBef>
              <a:buSzPct val="99224"/>
              <a:defRPr sz="4266"/>
            </a:lvl6pPr>
            <a:lvl7pPr>
              <a:spcBef>
                <a:spcPts val="0"/>
              </a:spcBef>
              <a:buSzPct val="99224"/>
              <a:defRPr sz="4266"/>
            </a:lvl7pPr>
            <a:lvl8pPr>
              <a:spcBef>
                <a:spcPts val="0"/>
              </a:spcBef>
              <a:buSzPct val="99224"/>
              <a:defRPr sz="4266"/>
            </a:lvl8pPr>
            <a:lvl9pPr>
              <a:spcBef>
                <a:spcPts val="0"/>
              </a:spcBef>
              <a:buSzPct val="99224"/>
              <a:defRPr sz="4266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98765"/>
              <a:defRPr sz="2666"/>
            </a:lvl1pPr>
            <a:lvl2pPr>
              <a:spcBef>
                <a:spcPts val="0"/>
              </a:spcBef>
              <a:buSzPct val="98765"/>
              <a:defRPr sz="2666"/>
            </a:lvl2pPr>
            <a:lvl3pPr>
              <a:spcBef>
                <a:spcPts val="0"/>
              </a:spcBef>
              <a:buSzPct val="98765"/>
              <a:defRPr sz="2666"/>
            </a:lvl3pPr>
            <a:lvl4pPr>
              <a:spcBef>
                <a:spcPts val="0"/>
              </a:spcBef>
              <a:buSzPct val="98765"/>
              <a:defRPr sz="2666"/>
            </a:lvl4pPr>
            <a:lvl5pPr>
              <a:spcBef>
                <a:spcPts val="0"/>
              </a:spcBef>
              <a:buSzPct val="98765"/>
              <a:defRPr sz="2666"/>
            </a:lvl5pPr>
            <a:lvl6pPr>
              <a:spcBef>
                <a:spcPts val="0"/>
              </a:spcBef>
              <a:buSzPct val="98765"/>
              <a:defRPr sz="2666"/>
            </a:lvl6pPr>
            <a:lvl7pPr>
              <a:spcBef>
                <a:spcPts val="0"/>
              </a:spcBef>
              <a:buSzPct val="98765"/>
              <a:defRPr sz="2666"/>
            </a:lvl7pPr>
            <a:lvl8pPr>
              <a:spcBef>
                <a:spcPts val="0"/>
              </a:spcBef>
              <a:buSzPct val="98765"/>
              <a:defRPr sz="2666"/>
            </a:lvl8pPr>
            <a:lvl9pPr>
              <a:spcBef>
                <a:spcPts val="0"/>
              </a:spcBef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defRPr sz="3200"/>
            </a:lvl1pPr>
            <a:lvl2pPr algn="ctr">
              <a:spcBef>
                <a:spcPts val="0"/>
              </a:spcBef>
              <a:buSzPct val="100000"/>
              <a:defRPr sz="3200"/>
            </a:lvl2pPr>
            <a:lvl3pPr algn="ctr">
              <a:spcBef>
                <a:spcPts val="0"/>
              </a:spcBef>
              <a:buSzPct val="100000"/>
              <a:defRPr sz="3200"/>
            </a:lvl3pPr>
            <a:lvl4pPr algn="ctr">
              <a:spcBef>
                <a:spcPts val="0"/>
              </a:spcBef>
              <a:buSzPct val="100000"/>
              <a:defRPr sz="3200"/>
            </a:lvl4pPr>
            <a:lvl5pPr algn="ctr">
              <a:spcBef>
                <a:spcPts val="0"/>
              </a:spcBef>
              <a:buSzPct val="100000"/>
              <a:defRPr sz="3200"/>
            </a:lvl5pPr>
            <a:lvl6pPr algn="ctr">
              <a:spcBef>
                <a:spcPts val="0"/>
              </a:spcBef>
              <a:buSzPct val="100000"/>
              <a:defRPr sz="3200"/>
            </a:lvl6pPr>
            <a:lvl7pPr algn="ctr">
              <a:spcBef>
                <a:spcPts val="0"/>
              </a:spcBef>
              <a:buSzPct val="100000"/>
              <a:defRPr sz="3200"/>
            </a:lvl7pPr>
            <a:lvl8pPr algn="ctr">
              <a:spcBef>
                <a:spcPts val="0"/>
              </a:spcBef>
              <a:buSzPct val="100000"/>
              <a:defRPr sz="3200"/>
            </a:lvl8pPr>
            <a:lvl9pPr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407399" cy="12954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Soda and Mentos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78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9FC5E8"/>
                </a:solidFill>
              </a:rPr>
              <a:t>Getting Ready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Think about this...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66700" y="1147600"/>
            <a:ext cx="9626699" cy="64725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</a:rPr>
              <a:t>Cucumber Seeds</a:t>
            </a: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rgbClr val="FFFFFF"/>
              </a:solidFill>
            </a:endParaRP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</a:rPr>
              <a:t>Two friends bought packets of cucumber seeds. They argued about whether or not the </a:t>
            </a: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rgbClr val="FFFFFF"/>
              </a:solidFill>
            </a:endParaRP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</a:rPr>
              <a:t>cucumber seeds inside the sealed packets were living. Here is what they said:</a:t>
            </a: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rgbClr val="FFFFFF"/>
              </a:solidFill>
            </a:endParaRP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</a:rPr>
              <a:t>Katie: “I think they are alive when they are in the sealed seed packet.”</a:t>
            </a: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rgbClr val="FFFFFF"/>
              </a:solidFill>
            </a:endParaRP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rgbClr val="FFFFFF"/>
                </a:solidFill>
              </a:rPr>
              <a:t>Vaughan: “I don’t think they are alive until they are planted in the soil.”</a:t>
            </a: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rgbClr val="FFFFFF"/>
              </a:solidFill>
            </a:endParaRP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FFFF"/>
                </a:solidFill>
              </a:rPr>
              <a:t>Which person do you agree with the most? </a:t>
            </a: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74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Explain your thinking.</a:t>
            </a: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Today’s Objective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66700" y="1147600"/>
            <a:ext cx="9626699" cy="64725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How can technology , especially google docs, help us to collaborate on scientific experiments?</a:t>
            </a: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I can use what I know about the scientific method to make a hypothesis about our upcoming experiment</a:t>
            </a: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</a:rPr>
              <a:t>21st century skills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/>
              <a:t>Groups and sharing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266700" y="1147600"/>
            <a:ext cx="9626699" cy="64725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First, we will pick groups for our investigation</a:t>
            </a: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Next, we will all practice getting onto good docs</a:t>
            </a: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Once linked - please share with me.  lauram.bauer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36500" y="3840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Remember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266700" y="1147600"/>
            <a:ext cx="9626699" cy="64725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Your ability to help your group be successful with a positive attitude starts now.  You will be graded by your peers on the positive impact you make on your group through your work and effort.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266700" y="1147600"/>
            <a:ext cx="9626699" cy="64725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Decide to use google docs, or work individually</a:t>
            </a:r>
          </a:p>
          <a:p>
            <a:pPr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State the purpose (problem) you will be working on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Do some research on how soda and mentos interact on a chemical basis (include things you are wondering about)</a:t>
            </a:r>
          </a:p>
          <a:p>
            <a:pPr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Make an inference on what will happen</a:t>
            </a: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-US">
                <a:solidFill>
                  <a:srgbClr val="FFFFFF"/>
                </a:solidFill>
              </a:rPr>
              <a:t>Write your hypothesis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Your Objective today is ….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6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FFFF"/>
                </a:solidFill>
              </a:rPr>
              <a:t>Lab Reports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66700" y="1147600"/>
            <a:ext cx="9626699" cy="64725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Group lab reports will be due on October 1st.</a:t>
            </a: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You will need one printed copy if you worked together on google docs.  You will each need a copy if you decided to work individually.</a:t>
            </a: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I will pick one report to represent your group.</a:t>
            </a: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Make sure you follow the rubric on the website.</a:t>
            </a: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457200" marR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This will count as a formal grade.</a:t>
            </a:r>
          </a:p>
          <a:p>
            <a:pPr marL="45720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407399" cy="12954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Custom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Arial</vt:lpstr>
      <vt:lpstr>Custom Theme</vt:lpstr>
      <vt:lpstr>Soda and Mentos</vt:lpstr>
      <vt:lpstr>Think about this...</vt:lpstr>
      <vt:lpstr>Today’s Objective</vt:lpstr>
      <vt:lpstr>Groups and sharing</vt:lpstr>
      <vt:lpstr>Remember</vt:lpstr>
      <vt:lpstr>Your Objective today is ….</vt:lpstr>
      <vt:lpstr>Lab Reports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Soda and Mentos</dc:title>
  <dc:creator>LauraB</dc:creator>
  <cp:lastModifiedBy>Laura Bauer</cp:lastModifiedBy>
  <cp:revision>1</cp:revision>
  <dcterms:modified xsi:type="dcterms:W3CDTF">2015-09-18T03:00:28Z</dcterms:modified>
</cp:coreProperties>
</file>