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6858000" cx="9144000"/>
  <p:notesSz cx="7010400" cy="92964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  <a:defRPr b="0" baseline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90169" marL="74295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•"/>
              <a:defRPr b="0" baseline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60960" marL="1143000" marR="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–"/>
              <a:defRPr b="0" baseline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•"/>
              <a:defRPr b="0" baseline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9379" marL="34290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•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90169" marL="74295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•"/>
              <a:def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60960" marL="114300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–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•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9379" marL="34290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•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90169" marL="74295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•"/>
              <a:def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60960" marL="114300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–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•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1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sz="2400"/>
            </a:lvl1pPr>
            <a:lvl2pPr indent="0" marL="457200" rtl="0">
              <a:spcBef>
                <a:spcPts val="0"/>
              </a:spcBef>
              <a:buFont typeface="Times New Roman"/>
              <a:buNone/>
              <a:defRPr sz="2000"/>
            </a:lvl2pPr>
            <a:lvl3pPr indent="0" marL="914400" rtl="0">
              <a:spcBef>
                <a:spcPts val="0"/>
              </a:spcBef>
              <a:buFont typeface="Times New Roman"/>
              <a:buNone/>
              <a:defRPr sz="1800"/>
            </a:lvl3pPr>
            <a:lvl4pPr indent="0" marL="1371600" rtl="0">
              <a:spcBef>
                <a:spcPts val="0"/>
              </a:spcBef>
              <a:buFont typeface="Times New Roman"/>
              <a:buNone/>
              <a:defRPr sz="1600"/>
            </a:lvl4pPr>
            <a:lvl5pPr indent="0" marL="1828800" rtl="0">
              <a:spcBef>
                <a:spcPts val="0"/>
              </a:spcBef>
              <a:buFont typeface="Times New Roman"/>
              <a:buNone/>
              <a:defRPr sz="1600"/>
            </a:lvl5pPr>
            <a:lvl6pPr indent="0" marL="2286000" rtl="0">
              <a:spcBef>
                <a:spcPts val="0"/>
              </a:spcBef>
              <a:buFont typeface="Times New Roman"/>
              <a:buNone/>
              <a:defRPr sz="1600"/>
            </a:lvl6pPr>
            <a:lvl7pPr indent="0" marL="2743200" rtl="0">
              <a:spcBef>
                <a:spcPts val="0"/>
              </a:spcBef>
              <a:buFont typeface="Times New Roman"/>
              <a:buNone/>
              <a:defRPr sz="1600"/>
            </a:lvl7pPr>
            <a:lvl8pPr indent="0" marL="3200400" rtl="0">
              <a:spcBef>
                <a:spcPts val="0"/>
              </a:spcBef>
              <a:buFont typeface="Times New Roman"/>
              <a:buNone/>
              <a:defRPr sz="1600"/>
            </a:lvl8pPr>
            <a:lvl9pPr indent="0" marL="3657600" rtl="0">
              <a:spcBef>
                <a:spcPts val="0"/>
              </a:spcBef>
              <a:buFont typeface="Times New Roman"/>
              <a:buNone/>
              <a:defRPr sz="1600"/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1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9379" marL="34290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•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90169" marL="74295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•"/>
              <a:def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60960" marL="114300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–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•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1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9379" marL="34290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•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90169" marL="74295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•"/>
              <a:def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60960" marL="114300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–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•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1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9379" marL="34290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•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90169" marL="74295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•"/>
              <a:def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60960" marL="114300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–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•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1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0" name="Shape 90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baseline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baseline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baseline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baseline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baseline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baseline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baseline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baseline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sz="1600"/>
            </a:lvl1pPr>
            <a:lvl2pPr indent="0" marL="457200" rtl="0">
              <a:spcBef>
                <a:spcPts val="0"/>
              </a:spcBef>
              <a:buFont typeface="Times New Roman"/>
              <a:buNone/>
              <a:defRPr sz="1400"/>
            </a:lvl2pPr>
            <a:lvl3pPr indent="0" marL="914400" rtl="0">
              <a:spcBef>
                <a:spcPts val="0"/>
              </a:spcBef>
              <a:buFont typeface="Times New Roman"/>
              <a:buNone/>
              <a:defRPr sz="1200"/>
            </a:lvl3pPr>
            <a:lvl4pPr indent="0" marL="1371600" rtl="0">
              <a:spcBef>
                <a:spcPts val="0"/>
              </a:spcBef>
              <a:buFont typeface="Times New Roman"/>
              <a:buNone/>
              <a:defRPr sz="1000"/>
            </a:lvl4pPr>
            <a:lvl5pPr indent="0" marL="1828800" rtl="0">
              <a:spcBef>
                <a:spcPts val="0"/>
              </a:spcBef>
              <a:buFont typeface="Times New Roman"/>
              <a:buNone/>
              <a:defRPr sz="1000"/>
            </a:lvl5pPr>
            <a:lvl6pPr indent="0" marL="2286000" rtl="0">
              <a:spcBef>
                <a:spcPts val="0"/>
              </a:spcBef>
              <a:buFont typeface="Times New Roman"/>
              <a:buNone/>
              <a:defRPr sz="1000"/>
            </a:lvl6pPr>
            <a:lvl7pPr indent="0" marL="2743200" rtl="0">
              <a:spcBef>
                <a:spcPts val="0"/>
              </a:spcBef>
              <a:buFont typeface="Times New Roman"/>
              <a:buNone/>
              <a:defRPr sz="1000"/>
            </a:lvl7pPr>
            <a:lvl8pPr indent="0" marL="3200400" rtl="0">
              <a:spcBef>
                <a:spcPts val="0"/>
              </a:spcBef>
              <a:buFont typeface="Times New Roman"/>
              <a:buNone/>
              <a:defRPr sz="1000"/>
            </a:lvl8pPr>
            <a:lvl9pPr indent="0" marL="3657600" rtl="0">
              <a:spcBef>
                <a:spcPts val="0"/>
              </a:spcBef>
              <a:buFont typeface="Times New Roman"/>
              <a:buNone/>
              <a:defRPr sz="1000"/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1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sz="1600"/>
            </a:lvl1pPr>
            <a:lvl2pPr indent="0" marL="457200" rtl="0">
              <a:spcBef>
                <a:spcPts val="0"/>
              </a:spcBef>
              <a:buFont typeface="Times New Roman"/>
              <a:buNone/>
              <a:defRPr sz="1400"/>
            </a:lvl2pPr>
            <a:lvl3pPr indent="0" marL="914400" rtl="0">
              <a:spcBef>
                <a:spcPts val="0"/>
              </a:spcBef>
              <a:buFont typeface="Times New Roman"/>
              <a:buNone/>
              <a:defRPr sz="1200"/>
            </a:lvl3pPr>
            <a:lvl4pPr indent="0" marL="1371600" rtl="0">
              <a:spcBef>
                <a:spcPts val="0"/>
              </a:spcBef>
              <a:buFont typeface="Times New Roman"/>
              <a:buNone/>
              <a:defRPr sz="1000"/>
            </a:lvl4pPr>
            <a:lvl5pPr indent="0" marL="1828800" rtl="0">
              <a:spcBef>
                <a:spcPts val="0"/>
              </a:spcBef>
              <a:buFont typeface="Times New Roman"/>
              <a:buNone/>
              <a:defRPr sz="1000"/>
            </a:lvl5pPr>
            <a:lvl6pPr indent="0" marL="2286000" rtl="0">
              <a:spcBef>
                <a:spcPts val="0"/>
              </a:spcBef>
              <a:buFont typeface="Times New Roman"/>
              <a:buNone/>
              <a:defRPr sz="1000"/>
            </a:lvl6pPr>
            <a:lvl7pPr indent="0" marL="2743200" rtl="0">
              <a:spcBef>
                <a:spcPts val="0"/>
              </a:spcBef>
              <a:buFont typeface="Times New Roman"/>
              <a:buNone/>
              <a:defRPr sz="1000"/>
            </a:lvl7pPr>
            <a:lvl8pPr indent="0" marL="3200400" rtl="0">
              <a:spcBef>
                <a:spcPts val="0"/>
              </a:spcBef>
              <a:buFont typeface="Times New Roman"/>
              <a:buNone/>
              <a:defRPr sz="1000"/>
            </a:lvl8pPr>
            <a:lvl9pPr indent="0" marL="3657600" rtl="0">
              <a:spcBef>
                <a:spcPts val="0"/>
              </a:spcBef>
              <a:buFont typeface="Times New Roman"/>
              <a:buNone/>
              <a:defRPr sz="1000"/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1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1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1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b="1" sz="2400"/>
            </a:lvl1pPr>
            <a:lvl2pPr indent="0" marL="457200" rtl="0">
              <a:spcBef>
                <a:spcPts val="0"/>
              </a:spcBef>
              <a:buFont typeface="Times New Roman"/>
              <a:buNone/>
              <a:defRPr b="1" sz="2000"/>
            </a:lvl2pPr>
            <a:lvl3pPr indent="0" marL="914400" rtl="0">
              <a:spcBef>
                <a:spcPts val="0"/>
              </a:spcBef>
              <a:buFont typeface="Times New Roman"/>
              <a:buNone/>
              <a:defRPr b="1" sz="1800"/>
            </a:lvl3pPr>
            <a:lvl4pPr indent="0" marL="1371600" rtl="0">
              <a:spcBef>
                <a:spcPts val="0"/>
              </a:spcBef>
              <a:buFont typeface="Times New Roman"/>
              <a:buNone/>
              <a:defRPr b="1" sz="1600"/>
            </a:lvl4pPr>
            <a:lvl5pPr indent="0" marL="1828800" rtl="0">
              <a:spcBef>
                <a:spcPts val="0"/>
              </a:spcBef>
              <a:buFont typeface="Times New Roman"/>
              <a:buNone/>
              <a:defRPr b="1" sz="1600"/>
            </a:lvl5pPr>
            <a:lvl6pPr indent="0" marL="2286000" rtl="0">
              <a:spcBef>
                <a:spcPts val="0"/>
              </a:spcBef>
              <a:buFont typeface="Times New Roman"/>
              <a:buNone/>
              <a:defRPr b="1" sz="1600"/>
            </a:lvl6pPr>
            <a:lvl7pPr indent="0" marL="2743200" rtl="0">
              <a:spcBef>
                <a:spcPts val="0"/>
              </a:spcBef>
              <a:buFont typeface="Times New Roman"/>
              <a:buNone/>
              <a:defRPr b="1" sz="1600"/>
            </a:lvl7pPr>
            <a:lvl8pPr indent="0" marL="3200400" rtl="0">
              <a:spcBef>
                <a:spcPts val="0"/>
              </a:spcBef>
              <a:buFont typeface="Times New Roman"/>
              <a:buNone/>
              <a:defRPr b="1" sz="1600"/>
            </a:lvl8pPr>
            <a:lvl9pPr indent="0" marL="3657600" rtl="0">
              <a:spcBef>
                <a:spcPts val="0"/>
              </a:spcBef>
              <a:buFont typeface="Times New Roman"/>
              <a:buNone/>
              <a:defRPr b="1" sz="1600"/>
            </a:lvl9pPr>
          </a:lstStyle>
          <a:p/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9379" marL="34290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•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90169" marL="74295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•"/>
              <a:def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60960" marL="114300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–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•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b="1" sz="2400"/>
            </a:lvl1pPr>
            <a:lvl2pPr indent="0" marL="457200" rtl="0">
              <a:spcBef>
                <a:spcPts val="0"/>
              </a:spcBef>
              <a:buFont typeface="Times New Roman"/>
              <a:buNone/>
              <a:defRPr b="1" sz="2000"/>
            </a:lvl2pPr>
            <a:lvl3pPr indent="0" marL="914400" rtl="0">
              <a:spcBef>
                <a:spcPts val="0"/>
              </a:spcBef>
              <a:buFont typeface="Times New Roman"/>
              <a:buNone/>
              <a:defRPr b="1" sz="1800"/>
            </a:lvl3pPr>
            <a:lvl4pPr indent="0" marL="1371600" rtl="0">
              <a:spcBef>
                <a:spcPts val="0"/>
              </a:spcBef>
              <a:buFont typeface="Times New Roman"/>
              <a:buNone/>
              <a:defRPr b="1" sz="1600"/>
            </a:lvl4pPr>
            <a:lvl5pPr indent="0" marL="1828800" rtl="0">
              <a:spcBef>
                <a:spcPts val="0"/>
              </a:spcBef>
              <a:buFont typeface="Times New Roman"/>
              <a:buNone/>
              <a:defRPr b="1" sz="1600"/>
            </a:lvl5pPr>
            <a:lvl6pPr indent="0" marL="2286000" rtl="0">
              <a:spcBef>
                <a:spcPts val="0"/>
              </a:spcBef>
              <a:buFont typeface="Times New Roman"/>
              <a:buNone/>
              <a:defRPr b="1" sz="1600"/>
            </a:lvl6pPr>
            <a:lvl7pPr indent="0" marL="2743200" rtl="0">
              <a:spcBef>
                <a:spcPts val="0"/>
              </a:spcBef>
              <a:buFont typeface="Times New Roman"/>
              <a:buNone/>
              <a:defRPr b="1" sz="1600"/>
            </a:lvl7pPr>
            <a:lvl8pPr indent="0" marL="3200400" rtl="0">
              <a:spcBef>
                <a:spcPts val="0"/>
              </a:spcBef>
              <a:buFont typeface="Times New Roman"/>
              <a:buNone/>
              <a:defRPr b="1" sz="1600"/>
            </a:lvl8pPr>
            <a:lvl9pPr indent="0" marL="3657600" rtl="0">
              <a:spcBef>
                <a:spcPts val="0"/>
              </a:spcBef>
              <a:buFont typeface="Times New Roman"/>
              <a:buNone/>
              <a:defRPr b="1" sz="1600"/>
            </a:lvl9pPr>
          </a:lstStyle>
          <a:p/>
        </p:txBody>
      </p:sp>
      <p:sp>
        <p:nvSpPr>
          <p:cNvPr id="116" name="Shape 116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9379" marL="34290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•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90169" marL="74295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•"/>
              <a:def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60960" marL="114300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–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•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1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1"/>
            </a:gs>
            <a:gs pos="50000">
              <a:schemeClr val="dk2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grpSp>
          <p:nvGrpSpPr>
            <p:cNvPr id="6" name="Shape 6"/>
            <p:cNvGrpSpPr/>
            <p:nvPr/>
          </p:nvGrpSpPr>
          <p:grpSpPr>
            <a:xfrm>
              <a:off x="0" y="0"/>
              <a:ext cx="8839200" cy="6858000"/>
              <a:chOff x="0" y="0"/>
              <a:chExt cx="8839200" cy="6858000"/>
            </a:xfrm>
          </p:grpSpPr>
          <p:grpSp>
            <p:nvGrpSpPr>
              <p:cNvPr id="7" name="Shape 7"/>
              <p:cNvGrpSpPr/>
              <p:nvPr/>
            </p:nvGrpSpPr>
            <p:grpSpPr>
              <a:xfrm>
                <a:off x="0" y="0"/>
                <a:ext cx="5105399" cy="4876799"/>
                <a:chOff x="0" y="0"/>
                <a:chExt cx="4648199" cy="4419599"/>
              </a:xfrm>
            </p:grpSpPr>
            <p:sp>
              <p:nvSpPr>
                <p:cNvPr id="8" name="Shape 8"/>
                <p:cNvSpPr/>
                <p:nvPr/>
              </p:nvSpPr>
              <p:spPr>
                <a:xfrm>
                  <a:off x="0" y="0"/>
                  <a:ext cx="4648199" cy="4419599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" name="Shape 9"/>
                <p:cNvSpPr/>
                <p:nvPr/>
              </p:nvSpPr>
              <p:spPr>
                <a:xfrm>
                  <a:off x="381000" y="381000"/>
                  <a:ext cx="3886200" cy="36576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" name="Shape 10"/>
                <p:cNvSpPr/>
                <p:nvPr/>
              </p:nvSpPr>
              <p:spPr>
                <a:xfrm>
                  <a:off x="762000" y="762000"/>
                  <a:ext cx="3124199" cy="28956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" name="Shape 11"/>
                <p:cNvSpPr/>
                <p:nvPr/>
              </p:nvSpPr>
              <p:spPr>
                <a:xfrm>
                  <a:off x="1143000" y="1143000"/>
                  <a:ext cx="2362200" cy="2133599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" name="Shape 12"/>
                <p:cNvSpPr/>
                <p:nvPr/>
              </p:nvSpPr>
              <p:spPr>
                <a:xfrm>
                  <a:off x="1447800" y="1447800"/>
                  <a:ext cx="1752600" cy="15240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3" name="Shape 13"/>
              <p:cNvGrpSpPr/>
              <p:nvPr/>
            </p:nvGrpSpPr>
            <p:grpSpPr>
              <a:xfrm>
                <a:off x="3200400" y="3200400"/>
                <a:ext cx="3886200" cy="3657600"/>
                <a:chOff x="0" y="0"/>
                <a:chExt cx="4648199" cy="4419599"/>
              </a:xfrm>
            </p:grpSpPr>
            <p:sp>
              <p:nvSpPr>
                <p:cNvPr id="14" name="Shape 14"/>
                <p:cNvSpPr/>
                <p:nvPr/>
              </p:nvSpPr>
              <p:spPr>
                <a:xfrm>
                  <a:off x="0" y="0"/>
                  <a:ext cx="4648199" cy="4419599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5" name="Shape 15"/>
                <p:cNvSpPr/>
                <p:nvPr/>
              </p:nvSpPr>
              <p:spPr>
                <a:xfrm>
                  <a:off x="381000" y="381000"/>
                  <a:ext cx="3886200" cy="36576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6" name="Shape 16"/>
                <p:cNvSpPr/>
                <p:nvPr/>
              </p:nvSpPr>
              <p:spPr>
                <a:xfrm>
                  <a:off x="762000" y="762000"/>
                  <a:ext cx="3124199" cy="28956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7" name="Shape 17"/>
                <p:cNvSpPr/>
                <p:nvPr/>
              </p:nvSpPr>
              <p:spPr>
                <a:xfrm>
                  <a:off x="1143000" y="1143000"/>
                  <a:ext cx="2362200" cy="2133599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8" name="Shape 18"/>
                <p:cNvSpPr/>
                <p:nvPr/>
              </p:nvSpPr>
              <p:spPr>
                <a:xfrm>
                  <a:off x="1447800" y="1447800"/>
                  <a:ext cx="1752600" cy="15240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9" name="Shape 19"/>
              <p:cNvGrpSpPr/>
              <p:nvPr/>
            </p:nvGrpSpPr>
            <p:grpSpPr>
              <a:xfrm>
                <a:off x="4495800" y="152400"/>
                <a:ext cx="4343400" cy="4114799"/>
                <a:chOff x="0" y="0"/>
                <a:chExt cx="4648199" cy="4419599"/>
              </a:xfrm>
            </p:grpSpPr>
            <p:sp>
              <p:nvSpPr>
                <p:cNvPr id="20" name="Shape 20"/>
                <p:cNvSpPr/>
                <p:nvPr/>
              </p:nvSpPr>
              <p:spPr>
                <a:xfrm>
                  <a:off x="0" y="0"/>
                  <a:ext cx="4648199" cy="4419599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1" name="Shape 21"/>
                <p:cNvSpPr/>
                <p:nvPr/>
              </p:nvSpPr>
              <p:spPr>
                <a:xfrm>
                  <a:off x="381000" y="381000"/>
                  <a:ext cx="3886200" cy="36576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2" name="Shape 22"/>
                <p:cNvSpPr/>
                <p:nvPr/>
              </p:nvSpPr>
              <p:spPr>
                <a:xfrm>
                  <a:off x="762000" y="762000"/>
                  <a:ext cx="3124199" cy="28956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3" name="Shape 23"/>
                <p:cNvSpPr/>
                <p:nvPr/>
              </p:nvSpPr>
              <p:spPr>
                <a:xfrm>
                  <a:off x="1143000" y="1143000"/>
                  <a:ext cx="2362200" cy="2133599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" name="Shape 24"/>
                <p:cNvSpPr/>
                <p:nvPr/>
              </p:nvSpPr>
              <p:spPr>
                <a:xfrm>
                  <a:off x="1447800" y="1447800"/>
                  <a:ext cx="1752600" cy="15240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cxnSp>
          <p:nvCxnSpPr>
            <p:cNvPr id="25" name="Shape 25"/>
            <p:cNvCxnSpPr/>
            <p:nvPr/>
          </p:nvCxnSpPr>
          <p:spPr>
            <a:xfrm flipH="1">
              <a:off x="0" y="2438400"/>
              <a:ext cx="2514599" cy="3429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629400" y="2209800"/>
              <a:ext cx="2514599" cy="27431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27" name="Shape 27"/>
            <p:cNvCxnSpPr/>
            <p:nvPr/>
          </p:nvCxnSpPr>
          <p:spPr>
            <a:xfrm flipH="1" rot="10800000">
              <a:off x="5105400" y="0"/>
              <a:ext cx="381000" cy="4953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28" name="Shape 2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9379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•"/>
              <a:defRPr b="0" baseline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90169" marL="74295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•"/>
              <a:defRPr b="0" baseline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60960" marL="1143000" marR="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–"/>
              <a:defRPr b="0" baseline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•"/>
              <a:defRPr b="0" baseline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1"/>
            </a:gs>
            <a:gs pos="50000">
              <a:schemeClr val="dk2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Shape 46"/>
          <p:cNvGrpSpPr/>
          <p:nvPr/>
        </p:nvGrpSpPr>
        <p:grpSpPr>
          <a:xfrm>
            <a:off x="0" y="0"/>
            <a:ext cx="8839200" cy="6858000"/>
            <a:chOff x="0" y="0"/>
            <a:chExt cx="8839200" cy="6858000"/>
          </a:xfrm>
        </p:grpSpPr>
        <p:grpSp>
          <p:nvGrpSpPr>
            <p:cNvPr id="47" name="Shape 47"/>
            <p:cNvGrpSpPr/>
            <p:nvPr/>
          </p:nvGrpSpPr>
          <p:grpSpPr>
            <a:xfrm>
              <a:off x="0" y="0"/>
              <a:ext cx="5105399" cy="4876799"/>
              <a:chOff x="0" y="0"/>
              <a:chExt cx="4648199" cy="4419599"/>
            </a:xfrm>
          </p:grpSpPr>
          <p:sp>
            <p:nvSpPr>
              <p:cNvPr id="48" name="Shape 48"/>
              <p:cNvSpPr/>
              <p:nvPr/>
            </p:nvSpPr>
            <p:spPr>
              <a:xfrm>
                <a:off x="0" y="0"/>
                <a:ext cx="4648199" cy="4419599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" name="Shape 49"/>
              <p:cNvSpPr/>
              <p:nvPr/>
            </p:nvSpPr>
            <p:spPr>
              <a:xfrm>
                <a:off x="381000" y="381000"/>
                <a:ext cx="3886200" cy="36576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762000" y="762000"/>
                <a:ext cx="3124199" cy="28956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1143000" y="1143000"/>
                <a:ext cx="2362200" cy="2133599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" name="Shape 52"/>
              <p:cNvSpPr/>
              <p:nvPr/>
            </p:nvSpPr>
            <p:spPr>
              <a:xfrm>
                <a:off x="1447800" y="1447800"/>
                <a:ext cx="1752600" cy="15240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53" name="Shape 53"/>
            <p:cNvGrpSpPr/>
            <p:nvPr/>
          </p:nvGrpSpPr>
          <p:grpSpPr>
            <a:xfrm>
              <a:off x="3200400" y="3200400"/>
              <a:ext cx="3886200" cy="3657600"/>
              <a:chOff x="0" y="0"/>
              <a:chExt cx="4648199" cy="4419599"/>
            </a:xfrm>
          </p:grpSpPr>
          <p:sp>
            <p:nvSpPr>
              <p:cNvPr id="54" name="Shape 54"/>
              <p:cNvSpPr/>
              <p:nvPr/>
            </p:nvSpPr>
            <p:spPr>
              <a:xfrm>
                <a:off x="0" y="0"/>
                <a:ext cx="4648199" cy="4419599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" name="Shape 55"/>
              <p:cNvSpPr/>
              <p:nvPr/>
            </p:nvSpPr>
            <p:spPr>
              <a:xfrm>
                <a:off x="381000" y="381000"/>
                <a:ext cx="3886200" cy="36576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762000" y="762000"/>
                <a:ext cx="3124199" cy="28956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" name="Shape 57"/>
              <p:cNvSpPr/>
              <p:nvPr/>
            </p:nvSpPr>
            <p:spPr>
              <a:xfrm>
                <a:off x="1143000" y="1143000"/>
                <a:ext cx="2362200" cy="2133599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1447800" y="1447800"/>
                <a:ext cx="1752600" cy="15240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59" name="Shape 59"/>
            <p:cNvGrpSpPr/>
            <p:nvPr/>
          </p:nvGrpSpPr>
          <p:grpSpPr>
            <a:xfrm>
              <a:off x="4495800" y="152400"/>
              <a:ext cx="4343400" cy="4114799"/>
              <a:chOff x="0" y="0"/>
              <a:chExt cx="4648199" cy="4419599"/>
            </a:xfrm>
          </p:grpSpPr>
          <p:sp>
            <p:nvSpPr>
              <p:cNvPr id="60" name="Shape 60"/>
              <p:cNvSpPr/>
              <p:nvPr/>
            </p:nvSpPr>
            <p:spPr>
              <a:xfrm>
                <a:off x="0" y="0"/>
                <a:ext cx="4648199" cy="4419599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" name="Shape 61"/>
              <p:cNvSpPr/>
              <p:nvPr/>
            </p:nvSpPr>
            <p:spPr>
              <a:xfrm>
                <a:off x="381000" y="381000"/>
                <a:ext cx="3886200" cy="36576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" name="Shape 62"/>
              <p:cNvSpPr/>
              <p:nvPr/>
            </p:nvSpPr>
            <p:spPr>
              <a:xfrm>
                <a:off x="762000" y="762000"/>
                <a:ext cx="3124199" cy="28956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" name="Shape 63"/>
              <p:cNvSpPr/>
              <p:nvPr/>
            </p:nvSpPr>
            <p:spPr>
              <a:xfrm>
                <a:off x="1143000" y="1143000"/>
                <a:ext cx="2362200" cy="2133599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4" name="Shape 64"/>
              <p:cNvSpPr/>
              <p:nvPr/>
            </p:nvSpPr>
            <p:spPr>
              <a:xfrm>
                <a:off x="1447800" y="1447800"/>
                <a:ext cx="1752600" cy="15240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65" name="Shape 6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9379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•"/>
              <a:defRPr b="0" baseline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90169" marL="74295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•"/>
              <a:defRPr b="0" baseline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60960" marL="1143000" marR="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–"/>
              <a:defRPr b="0" baseline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•"/>
              <a:defRPr b="0" baseline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1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png"/><Relationship Id="rId4" Type="http://schemas.openxmlformats.org/officeDocument/2006/relationships/image" Target="../media/image0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1.jpg"/><Relationship Id="rId4" Type="http://schemas.openxmlformats.org/officeDocument/2006/relationships/image" Target="../media/image0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0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youtube.com/watch?v=qqqmFFCwd7k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ww.youtube.com/watch?v=qqqmFFCwd7k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youtube.com/watch?v=gCbqjs-pqJ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and Chemical Changes</a:t>
            </a:r>
          </a:p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Change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Molecules of matter change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Changes cannot usually be reversed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Matter turns into something different</a:t>
            </a:r>
            <a:b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classify these 5 ways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 number 2 – Steel Wool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Let’s look back at the steel wool and see what happened….</a:t>
            </a:r>
          </a:p>
          <a:p>
            <a:pPr indent="-119379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9379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change – Color Change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FF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rgbClr val="FF9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Signs of a Chemical Change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AutoNum type="arabicPeriod"/>
            </a:pPr>
            <a:r>
              <a:rPr b="0" baseline="0" i="0" lang="en-US" sz="3200" u="none" cap="none" strike="noStrike">
                <a:solidFill>
                  <a:srgbClr val="FF9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 Change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AutoNum type="arabicPeriod"/>
            </a:pPr>
            <a:r>
              <a:rPr b="0" baseline="0" i="0" lang="en-US" sz="3200" u="none" cap="none" strike="noStrike">
                <a:solidFill>
                  <a:srgbClr val="FF9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Precipitation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1447800"/>
            <a:ext cx="44577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00" y="3276600"/>
            <a:ext cx="2457449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 Number 3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bromothymol blue – is a ph indicator</a:t>
            </a:r>
          </a:p>
          <a:p>
            <a:pPr indent="-119379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Bromothymol Blue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Straw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Baking soda</a:t>
            </a:r>
          </a:p>
          <a:p>
            <a:pPr indent="-119379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9379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happened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chemical change occurred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based on the carbon dioxide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 with the baking soda</a:t>
            </a:r>
          </a:p>
          <a:p>
            <a:pPr indent="-119379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in color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FF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rgbClr val="FF9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Precipitation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rgbClr val="FF9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Precipitation – the solid that forms from a solution during a chemical reaction.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looks like a cloudy solid in an otherwise clear solution.</a:t>
            </a:r>
          </a:p>
          <a:p>
            <a:pPr indent="-119379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liquids give you a new solid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</a:t>
            </a:r>
          </a:p>
        </p:txBody>
      </p:sp>
      <p:pic>
        <p:nvPicPr>
          <p:cNvPr id="225" name="Shape 2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057400"/>
            <a:ext cx="3505200" cy="297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9600" y="2209800"/>
            <a:ext cx="389255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 number 4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Whole milk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 bull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happend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chemical reaction occurred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white globby matter on the top is a precipitant – A new solid was formed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FF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rgbClr val="FF9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Signs of a Chemical Change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AutoNum type="arabicPeriod" startAt="3"/>
            </a:pPr>
            <a:r>
              <a:rPr b="0" baseline="0" i="0" lang="en-US" sz="3200" u="none" cap="none" strike="noStrike">
                <a:solidFill>
                  <a:srgbClr val="FF9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 Production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AutoNum type="arabicPeriod" startAt="3"/>
            </a:pPr>
            <a:r>
              <a:rPr b="0" baseline="0" i="0" lang="en-US" sz="3200" u="none" cap="none" strike="noStrike">
                <a:solidFill>
                  <a:srgbClr val="FF9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Temperature Change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1447800"/>
            <a:ext cx="4267199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 b="6416" l="4301" r="9676" t="0"/>
          <a:stretch/>
        </p:blipFill>
        <p:spPr>
          <a:xfrm>
            <a:off x="0" y="3357562"/>
            <a:ext cx="4800600" cy="3500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with Tim and Moby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https://www.brainpop.com/science/matterandchemistry/propertychanges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 number 5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Film canister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¼ alka seltzer tablet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Filled 1/2 way with water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Turned face down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happened?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chemical changed occurred.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water mixed with the baking soda and gas was given off  (number 3 on our list)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FF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rgbClr val="FF9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Signs of a Chemical Change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AutoNum type="arabicPeriod" startAt="5"/>
            </a:pPr>
            <a:r>
              <a:rPr b="0" baseline="0" i="0" lang="en-US" sz="3200" u="none" cap="none" strike="noStrike">
                <a:solidFill>
                  <a:srgbClr val="FF9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Changes in Characteristic Properties (odor, light given off)</a:t>
            </a: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2575" y="2667000"/>
            <a:ext cx="3781425" cy="397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 6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½ Cup Hydrogen Peroxide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Food coloring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tablespoon dawn dish soap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 beaker</a:t>
            </a:r>
          </a:p>
          <a:p>
            <a:pPr indent="-14732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 bowl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¼ cup warm water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Yeast package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happened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Change</a:t>
            </a:r>
          </a:p>
          <a:p>
            <a:pPr indent="-119379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in temperature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Produces gas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or Physical Change?</a:t>
            </a:r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0" y="2667000"/>
            <a:ext cx="3657600" cy="213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9999"/>
              <a:buFont typeface="Times New Roman"/>
              <a:buChar char="•"/>
            </a:pPr>
            <a:r>
              <a:rPr b="1" baseline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Cutting paper?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ct val="109999"/>
              <a:buFont typeface="Times New Roman"/>
              <a:buChar char="•"/>
            </a:pPr>
            <a:r>
              <a:rPr b="1" baseline="0" i="0" lang="en-US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</a:t>
            </a: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1676400"/>
            <a:ext cx="5410200" cy="514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or Physical Change?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0" y="2819400"/>
            <a:ext cx="4038599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1" baseline="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Ice melting?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1" baseline="0" i="0" lang="en-US" sz="40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</a:t>
            </a: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0" y="1524000"/>
            <a:ext cx="3506786" cy="53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or Physical Change?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0" y="2514600"/>
            <a:ext cx="3962399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1" baseline="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Toast burning?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1" baseline="0" i="0" lang="en-US" sz="4000" u="none" cap="none" strike="noStrike">
                <a:solidFill>
                  <a:srgbClr val="FF9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</a:t>
            </a: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1524000"/>
            <a:ext cx="4181475" cy="53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or Physical Change?</a:t>
            </a:r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0" y="2133600"/>
            <a:ext cx="4343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1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Rocket fuel burning?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1" baseline="0" i="0" lang="en-US" sz="3200" u="none" cap="none" strike="noStrike">
                <a:solidFill>
                  <a:srgbClr val="FF9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6100" y="1676400"/>
            <a:ext cx="4787900" cy="48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or Physical Change?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0" y="2438400"/>
            <a:ext cx="4572000" cy="266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1" baseline="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Sawing wood?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1" baseline="0" i="0" lang="en-US" sz="40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</a:t>
            </a: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600200"/>
            <a:ext cx="3455986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FF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rgbClr val="FF9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 Physical Change?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1981200"/>
            <a:ext cx="77724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rgbClr val="FF9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physical change alters the form of a substance, but does not change it to another substance.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3200400"/>
            <a:ext cx="24257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1295400" y="4495800"/>
            <a:ext cx="4267199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FF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rgbClr val="FF9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99FF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rgbClr val="FF9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Making Orange Juice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or Physical Change?</a:t>
            </a:r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0" y="2057400"/>
            <a:ext cx="3733800" cy="213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1" baseline="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Metal rusting?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1" baseline="0" i="0" lang="en-US" sz="4000" u="none" cap="none" strike="noStrike">
                <a:solidFill>
                  <a:srgbClr val="FF9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</a:t>
            </a:r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1524000"/>
            <a:ext cx="5410200" cy="447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Chemical or Physical Change?</a:t>
            </a:r>
          </a:p>
        </p:txBody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0" y="2209800"/>
            <a:ext cx="4572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Disappearing puddle?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Physical</a:t>
            </a:r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651000"/>
            <a:ext cx="3719511" cy="520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3810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Chemical or Physical Change?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0" y="2286000"/>
            <a:ext cx="38099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Candle burning?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Chemical</a:t>
            </a: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524000"/>
            <a:ext cx="3556000" cy="53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304800" y="609600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Chemical or Physical Change?</a:t>
            </a:r>
          </a:p>
        </p:txBody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228600" y="1981200"/>
            <a:ext cx="2514599" cy="266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Dry ice?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Physical</a:t>
            </a:r>
          </a:p>
        </p:txBody>
      </p:sp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1676400"/>
            <a:ext cx="6400799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Extension</a:t>
            </a:r>
          </a:p>
        </p:txBody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https://www.youtube.com/watch?v=qqqmFFCwd7k</a:t>
            </a:r>
          </a:p>
          <a:p>
            <a:pPr indent="-119379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 examples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Extension</a:t>
            </a:r>
          </a:p>
        </p:txBody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https://www.youtube.com/watch?v=qqqmFFCwd7k</a:t>
            </a:r>
          </a:p>
          <a:p>
            <a:pPr indent="-119379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 in a song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Extension</a:t>
            </a:r>
          </a:p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https://www.youtube.com/watch?v=gCbqjs-pqJo</a:t>
            </a:r>
          </a:p>
          <a:p>
            <a:pPr indent="-119379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Change Definition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1981200"/>
            <a:ext cx="7772400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physical change is a change in size, shape or form (state of matter)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Motion, temperature or pressure can make these changes occur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b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Molecular structure does not change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b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usually be reversed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b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 Experiment 1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Baggie, water and pencils</a:t>
            </a:r>
          </a:p>
          <a:p>
            <a:pPr indent="-119379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will happen when you stick pencils through a baggie filled with water?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happened?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bag experienced a physical change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Times New Roman"/>
              <a:buChar char="•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in size or shape</a:t>
            </a:r>
          </a:p>
          <a:p>
            <a:pPr indent="-90169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Times New Roman"/>
              <a:buChar char="•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water did not leak out because of air pressure.  This pressure caused a vacuum around the pencils creating a seal.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examples of physical changes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crushing a can 			breaking a glass 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dissolving sugar and water 	shredding paper 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Boiling water			Breaking a glass   	  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mixing red and green marbles 	Melting an ice cube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sublimating dry ice			Mixing water and sand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0" baseline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0" baseline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 Number 2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Steel wool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Vinegar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one will take a few minutes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FF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rgbClr val="FF9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 Chemical Change?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1981200"/>
            <a:ext cx="77724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rgbClr val="FF9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 substance undergoes a chemical change, it is changed into a different substance with different properties.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3886200"/>
            <a:ext cx="2743199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1752600" y="4267200"/>
            <a:ext cx="2666999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FF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rgbClr val="FF9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99FF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rgbClr val="FF9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Baking a Cake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RADAR1">
  <a:themeElements>
    <a:clrScheme name="RADAR1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ADAR1">
  <a:themeElements>
    <a:clrScheme name="RADAR1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