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84" name="Shape 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0" name="Shape 15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6" name="Shape 1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4" name="Shape 16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0" name="Shape 17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9" name="Shape 17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5" name="Shape 18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1" name="Shape 1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7" name="Shape 1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04" name="Shape 2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12" name="Shape 2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19" name="Shape 2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26" name="Shape 2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33" name="Shape 2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40" name="Shape 2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47" name="Shape 2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54" name="Shape 2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61" name="Shape 2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68" name="Shape 26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74" name="Shape 2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0" name="Shape 28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3" name="Shape 12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9" name="Shape 12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6" name="Shape 13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 name="Shape 10"/>
        <p:cNvGrpSpPr/>
        <p:nvPr/>
      </p:nvGrpSpPr>
      <p:grpSpPr>
        <a:xfrm>
          <a:off x="0" y="0"/>
          <a:ext cx="0" cy="0"/>
          <a:chOff x="0" y="0"/>
          <a:chExt cx="0" cy="0"/>
        </a:xfrm>
      </p:grpSpPr>
      <p:sp>
        <p:nvSpPr>
          <p:cNvPr id="11" name="Shape 11"/>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1pPr>
            <a:lvl2pPr indent="0" marL="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2pPr>
            <a:lvl3pPr indent="0" marL="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3pPr>
            <a:lvl4pPr indent="0" marL="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4pPr>
            <a:lvl5pPr indent="0" marL="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5pPr>
            <a:lvl6pPr indent="0" marL="45720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6pPr>
            <a:lvl7pPr indent="0" marL="91440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7pPr>
            <a:lvl8pPr indent="0" marL="137160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8pPr>
            <a:lvl9pPr indent="0" marL="182880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9pPr>
          </a:lstStyle>
          <a:p/>
        </p:txBody>
      </p:sp>
      <p:sp>
        <p:nvSpPr>
          <p:cNvPr id="12" name="Shape 12"/>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chemeClr val="dk1"/>
              </a:buClr>
              <a:buFont typeface="Times New Roman"/>
              <a:buNone/>
              <a:defRPr b="0" baseline="0" i="0" sz="3200" u="none" cap="none" strike="noStrike">
                <a:solidFill>
                  <a:schemeClr val="dk1"/>
                </a:solidFill>
                <a:latin typeface="Times New Roman"/>
                <a:ea typeface="Times New Roman"/>
                <a:cs typeface="Times New Roman"/>
                <a:sym typeface="Times New Roman"/>
              </a:defRPr>
            </a:lvl1pPr>
            <a:lvl2pPr indent="0" marL="457200" marR="0" rtl="0" algn="ctr">
              <a:spcBef>
                <a:spcPts val="560"/>
              </a:spcBef>
              <a:spcAft>
                <a:spcPts val="0"/>
              </a:spcAft>
              <a:buClr>
                <a:schemeClr val="dk1"/>
              </a:buClr>
              <a:buFont typeface="Times New Roman"/>
              <a:buNone/>
              <a:defRPr b="0" baseline="0" i="0" sz="2800" u="none" cap="none" strike="noStrike">
                <a:solidFill>
                  <a:schemeClr val="dk1"/>
                </a:solidFill>
                <a:latin typeface="Times New Roman"/>
                <a:ea typeface="Times New Roman"/>
                <a:cs typeface="Times New Roman"/>
                <a:sym typeface="Times New Roman"/>
              </a:defRPr>
            </a:lvl2pPr>
            <a:lvl3pPr indent="0" marL="914400" marR="0" rtl="0" algn="ctr">
              <a:spcBef>
                <a:spcPts val="480"/>
              </a:spcBef>
              <a:spcAft>
                <a:spcPts val="0"/>
              </a:spcAft>
              <a:buClr>
                <a:schemeClr val="dk1"/>
              </a:buClr>
              <a:buFont typeface="Times New Roman"/>
              <a:buNone/>
              <a:defRPr b="0" baseline="0" i="0" sz="2400" u="none" cap="none" strike="noStrike">
                <a:solidFill>
                  <a:schemeClr val="dk1"/>
                </a:solidFill>
                <a:latin typeface="Times New Roman"/>
                <a:ea typeface="Times New Roman"/>
                <a:cs typeface="Times New Roman"/>
                <a:sym typeface="Times New Roman"/>
              </a:defRPr>
            </a:lvl3pPr>
            <a:lvl4pPr indent="0" marL="1371600" marR="0" rtl="0" algn="ctr">
              <a:spcBef>
                <a:spcPts val="400"/>
              </a:spcBef>
              <a:spcAft>
                <a:spcPts val="0"/>
              </a:spcAft>
              <a:buClr>
                <a:schemeClr val="dk1"/>
              </a:buClr>
              <a:buFont typeface="Times New Roman"/>
              <a:buNone/>
              <a:defRPr b="0" baseline="0" i="0" sz="2000" u="none" cap="none" strike="noStrike">
                <a:solidFill>
                  <a:schemeClr val="dk1"/>
                </a:solidFill>
                <a:latin typeface="Times New Roman"/>
                <a:ea typeface="Times New Roman"/>
                <a:cs typeface="Times New Roman"/>
                <a:sym typeface="Times New Roman"/>
              </a:defRPr>
            </a:lvl4pPr>
            <a:lvl5pPr indent="0" marL="1828800" marR="0" rtl="0" algn="ctr">
              <a:spcBef>
                <a:spcPts val="400"/>
              </a:spcBef>
              <a:spcAft>
                <a:spcPts val="0"/>
              </a:spcAft>
              <a:buClr>
                <a:schemeClr val="dk1"/>
              </a:buClr>
              <a:buFont typeface="Times New Roman"/>
              <a:buNone/>
              <a:defRPr b="0" baseline="0" i="0" sz="2000" u="none" cap="none" strike="noStrike">
                <a:solidFill>
                  <a:schemeClr val="dk1"/>
                </a:solidFill>
                <a:latin typeface="Times New Roman"/>
                <a:ea typeface="Times New Roman"/>
                <a:cs typeface="Times New Roman"/>
                <a:sym typeface="Times New Roman"/>
              </a:defRPr>
            </a:lvl5pPr>
            <a:lvl6pPr indent="0" marL="2286000" marR="0" rtl="0" algn="ctr">
              <a:spcBef>
                <a:spcPts val="400"/>
              </a:spcBef>
              <a:spcAft>
                <a:spcPts val="0"/>
              </a:spcAft>
              <a:buClr>
                <a:schemeClr val="dk1"/>
              </a:buClr>
              <a:buFont typeface="Times New Roman"/>
              <a:buNone/>
              <a:defRPr b="0" baseline="0" i="0" sz="2000" u="none" cap="none" strike="noStrike">
                <a:solidFill>
                  <a:schemeClr val="dk1"/>
                </a:solidFill>
                <a:latin typeface="Times New Roman"/>
                <a:ea typeface="Times New Roman"/>
                <a:cs typeface="Times New Roman"/>
                <a:sym typeface="Times New Roman"/>
              </a:defRPr>
            </a:lvl6pPr>
            <a:lvl7pPr indent="0" marL="2743200" marR="0" rtl="0" algn="ctr">
              <a:spcBef>
                <a:spcPts val="400"/>
              </a:spcBef>
              <a:spcAft>
                <a:spcPts val="0"/>
              </a:spcAft>
              <a:buClr>
                <a:schemeClr val="dk1"/>
              </a:buClr>
              <a:buFont typeface="Times New Roman"/>
              <a:buNone/>
              <a:defRPr b="0" baseline="0" i="0" sz="2000" u="none" cap="none" strike="noStrike">
                <a:solidFill>
                  <a:schemeClr val="dk1"/>
                </a:solidFill>
                <a:latin typeface="Times New Roman"/>
                <a:ea typeface="Times New Roman"/>
                <a:cs typeface="Times New Roman"/>
                <a:sym typeface="Times New Roman"/>
              </a:defRPr>
            </a:lvl7pPr>
            <a:lvl8pPr indent="0" marL="3200400" marR="0" rtl="0" algn="ctr">
              <a:spcBef>
                <a:spcPts val="400"/>
              </a:spcBef>
              <a:spcAft>
                <a:spcPts val="0"/>
              </a:spcAft>
              <a:buClr>
                <a:schemeClr val="dk1"/>
              </a:buClr>
              <a:buFont typeface="Times New Roman"/>
              <a:buNone/>
              <a:defRPr b="0" baseline="0" i="0" sz="2000" u="none" cap="none" strike="noStrike">
                <a:solidFill>
                  <a:schemeClr val="dk1"/>
                </a:solidFill>
                <a:latin typeface="Times New Roman"/>
                <a:ea typeface="Times New Roman"/>
                <a:cs typeface="Times New Roman"/>
                <a:sym typeface="Times New Roman"/>
              </a:defRPr>
            </a:lvl8pPr>
            <a:lvl9pPr indent="0" marL="3657600" marR="0" rtl="0" algn="ctr">
              <a:spcBef>
                <a:spcPts val="400"/>
              </a:spcBef>
              <a:spcAft>
                <a:spcPts val="0"/>
              </a:spcAft>
              <a:buClr>
                <a:schemeClr val="dk1"/>
              </a:buClr>
              <a:buFont typeface="Times New Roman"/>
              <a:buNone/>
              <a:defRPr b="0" baseline="0" i="0" sz="2000" u="none" cap="none" strike="noStrike">
                <a:solidFill>
                  <a:schemeClr val="dk1"/>
                </a:solidFill>
                <a:latin typeface="Times New Roman"/>
                <a:ea typeface="Times New Roman"/>
                <a:cs typeface="Times New Roman"/>
                <a:sym typeface="Times New Roman"/>
              </a:defRPr>
            </a:lvl9pPr>
          </a:lstStyle>
          <a:p/>
        </p:txBody>
      </p:sp>
      <p:sp>
        <p:nvSpPr>
          <p:cNvPr id="13" name="Shape 13"/>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14" name="Shape 14"/>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15" name="Shape 15"/>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66" name="Shape 66"/>
        <p:cNvGrpSpPr/>
        <p:nvPr/>
      </p:nvGrpSpPr>
      <p:grpSpPr>
        <a:xfrm>
          <a:off x="0" y="0"/>
          <a:ext cx="0" cy="0"/>
          <a:chOff x="0" y="0"/>
          <a:chExt cx="0" cy="0"/>
        </a:xfrm>
      </p:grpSpPr>
      <p:sp>
        <p:nvSpPr>
          <p:cNvPr id="67" name="Shape 67"/>
          <p:cNvSpPr txBox="1"/>
          <p:nvPr>
            <p:ph type="title"/>
          </p:nvPr>
        </p:nvSpPr>
        <p:spPr>
          <a:xfrm>
            <a:off x="685800" y="609600"/>
            <a:ext cx="77724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Times New Roman"/>
                <a:ea typeface="Times New Roman"/>
                <a:cs typeface="Times New Roman"/>
                <a:sym typeface="Times New Roman"/>
              </a:defRPr>
            </a:lvl1pPr>
            <a:lvl2pPr rtl="0" algn="ctr">
              <a:spcBef>
                <a:spcPts val="0"/>
              </a:spcBef>
              <a:spcAft>
                <a:spcPts val="0"/>
              </a:spcAft>
              <a:defRPr sz="4400">
                <a:solidFill>
                  <a:schemeClr val="dk2"/>
                </a:solidFill>
                <a:latin typeface="Times New Roman"/>
                <a:ea typeface="Times New Roman"/>
                <a:cs typeface="Times New Roman"/>
                <a:sym typeface="Times New Roman"/>
              </a:defRPr>
            </a:lvl2pPr>
            <a:lvl3pPr rtl="0" algn="ctr">
              <a:spcBef>
                <a:spcPts val="0"/>
              </a:spcBef>
              <a:spcAft>
                <a:spcPts val="0"/>
              </a:spcAft>
              <a:defRPr sz="4400">
                <a:solidFill>
                  <a:schemeClr val="dk2"/>
                </a:solidFill>
                <a:latin typeface="Times New Roman"/>
                <a:ea typeface="Times New Roman"/>
                <a:cs typeface="Times New Roman"/>
                <a:sym typeface="Times New Roman"/>
              </a:defRPr>
            </a:lvl3pPr>
            <a:lvl4pPr rtl="0" algn="ctr">
              <a:spcBef>
                <a:spcPts val="0"/>
              </a:spcBef>
              <a:spcAft>
                <a:spcPts val="0"/>
              </a:spcAft>
              <a:defRPr sz="4400">
                <a:solidFill>
                  <a:schemeClr val="dk2"/>
                </a:solidFill>
                <a:latin typeface="Times New Roman"/>
                <a:ea typeface="Times New Roman"/>
                <a:cs typeface="Times New Roman"/>
                <a:sym typeface="Times New Roman"/>
              </a:defRPr>
            </a:lvl4pPr>
            <a:lvl5pPr rtl="0" algn="ctr">
              <a:spcBef>
                <a:spcPts val="0"/>
              </a:spcBef>
              <a:spcAft>
                <a:spcPts val="0"/>
              </a:spcAft>
              <a:defRPr sz="4400">
                <a:solidFill>
                  <a:schemeClr val="dk2"/>
                </a:solidFill>
                <a:latin typeface="Times New Roman"/>
                <a:ea typeface="Times New Roman"/>
                <a:cs typeface="Times New Roman"/>
                <a:sym typeface="Times New Roman"/>
              </a:defRPr>
            </a:lvl5pPr>
            <a:lvl6pPr marL="457200" rtl="0" algn="ctr">
              <a:spcBef>
                <a:spcPts val="0"/>
              </a:spcBef>
              <a:spcAft>
                <a:spcPts val="0"/>
              </a:spcAft>
              <a:defRPr sz="4400">
                <a:solidFill>
                  <a:schemeClr val="dk2"/>
                </a:solidFill>
                <a:latin typeface="Times New Roman"/>
                <a:ea typeface="Times New Roman"/>
                <a:cs typeface="Times New Roman"/>
                <a:sym typeface="Times New Roman"/>
              </a:defRPr>
            </a:lvl6pPr>
            <a:lvl7pPr marL="914400" rtl="0" algn="ctr">
              <a:spcBef>
                <a:spcPts val="0"/>
              </a:spcBef>
              <a:spcAft>
                <a:spcPts val="0"/>
              </a:spcAft>
              <a:defRPr sz="4400">
                <a:solidFill>
                  <a:schemeClr val="dk2"/>
                </a:solidFill>
                <a:latin typeface="Times New Roman"/>
                <a:ea typeface="Times New Roman"/>
                <a:cs typeface="Times New Roman"/>
                <a:sym typeface="Times New Roman"/>
              </a:defRPr>
            </a:lvl7pPr>
            <a:lvl8pPr marL="1371600" rtl="0" algn="ctr">
              <a:spcBef>
                <a:spcPts val="0"/>
              </a:spcBef>
              <a:spcAft>
                <a:spcPts val="0"/>
              </a:spcAft>
              <a:defRPr sz="4400">
                <a:solidFill>
                  <a:schemeClr val="dk2"/>
                </a:solidFill>
                <a:latin typeface="Times New Roman"/>
                <a:ea typeface="Times New Roman"/>
                <a:cs typeface="Times New Roman"/>
                <a:sym typeface="Times New Roman"/>
              </a:defRPr>
            </a:lvl8pPr>
            <a:lvl9pPr marL="1828800" rtl="0" algn="ctr">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68" name="Shape 68"/>
          <p:cNvSpPr txBox="1"/>
          <p:nvPr>
            <p:ph idx="1" type="body"/>
          </p:nvPr>
        </p:nvSpPr>
        <p:spPr>
          <a:xfrm>
            <a:off x="685800" y="1981200"/>
            <a:ext cx="3809999" cy="4114800"/>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69" name="Shape 69"/>
          <p:cNvSpPr txBox="1"/>
          <p:nvPr>
            <p:ph idx="2" type="body"/>
          </p:nvPr>
        </p:nvSpPr>
        <p:spPr>
          <a:xfrm>
            <a:off x="4648200" y="1981200"/>
            <a:ext cx="3809999" cy="4114800"/>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70" name="Shape 70"/>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71" name="Shape 71"/>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72" name="Shape 72"/>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73" name="Shape 73"/>
        <p:cNvGrpSpPr/>
        <p:nvPr/>
      </p:nvGrpSpPr>
      <p:grpSpPr>
        <a:xfrm>
          <a:off x="0" y="0"/>
          <a:ext cx="0" cy="0"/>
          <a:chOff x="0" y="0"/>
          <a:chExt cx="0" cy="0"/>
        </a:xfrm>
      </p:grpSpPr>
      <p:sp>
        <p:nvSpPr>
          <p:cNvPr id="74" name="Shape 74"/>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b="1" sz="4000" cap="none"/>
            </a:lvl1pPr>
            <a:lvl2pPr rtl="0">
              <a:spcBef>
                <a:spcPts val="0"/>
              </a:spcBef>
              <a:defRPr sz="4400">
                <a:solidFill>
                  <a:schemeClr val="dk2"/>
                </a:solidFill>
                <a:latin typeface="Times New Roman"/>
                <a:ea typeface="Times New Roman"/>
                <a:cs typeface="Times New Roman"/>
                <a:sym typeface="Times New Roman"/>
              </a:defRPr>
            </a:lvl2pPr>
            <a:lvl3pPr rtl="0">
              <a:spcBef>
                <a:spcPts val="0"/>
              </a:spcBef>
              <a:defRPr sz="4400">
                <a:solidFill>
                  <a:schemeClr val="dk2"/>
                </a:solidFill>
                <a:latin typeface="Times New Roman"/>
                <a:ea typeface="Times New Roman"/>
                <a:cs typeface="Times New Roman"/>
                <a:sym typeface="Times New Roman"/>
              </a:defRPr>
            </a:lvl3pPr>
            <a:lvl4pPr rtl="0">
              <a:spcBef>
                <a:spcPts val="0"/>
              </a:spcBef>
              <a:defRPr sz="4400">
                <a:solidFill>
                  <a:schemeClr val="dk2"/>
                </a:solidFill>
                <a:latin typeface="Times New Roman"/>
                <a:ea typeface="Times New Roman"/>
                <a:cs typeface="Times New Roman"/>
                <a:sym typeface="Times New Roman"/>
              </a:defRPr>
            </a:lvl4pPr>
            <a:lvl5pPr rtl="0">
              <a:spcBef>
                <a:spcPts val="0"/>
              </a:spcBef>
              <a:defRPr sz="4400">
                <a:solidFill>
                  <a:schemeClr val="dk2"/>
                </a:solidFill>
                <a:latin typeface="Times New Roman"/>
                <a:ea typeface="Times New Roman"/>
                <a:cs typeface="Times New Roman"/>
                <a:sym typeface="Times New Roman"/>
              </a:defRPr>
            </a:lvl5pPr>
            <a:lvl6pPr rtl="0">
              <a:spcBef>
                <a:spcPts val="0"/>
              </a:spcBef>
              <a:defRPr sz="4400">
                <a:solidFill>
                  <a:schemeClr val="dk2"/>
                </a:solidFill>
                <a:latin typeface="Times New Roman"/>
                <a:ea typeface="Times New Roman"/>
                <a:cs typeface="Times New Roman"/>
                <a:sym typeface="Times New Roman"/>
              </a:defRPr>
            </a:lvl6pPr>
            <a:lvl7pPr rtl="0">
              <a:spcBef>
                <a:spcPts val="0"/>
              </a:spcBef>
              <a:defRPr sz="4400">
                <a:solidFill>
                  <a:schemeClr val="dk2"/>
                </a:solidFill>
                <a:latin typeface="Times New Roman"/>
                <a:ea typeface="Times New Roman"/>
                <a:cs typeface="Times New Roman"/>
                <a:sym typeface="Times New Roman"/>
              </a:defRPr>
            </a:lvl7pPr>
            <a:lvl8pPr rtl="0">
              <a:spcBef>
                <a:spcPts val="0"/>
              </a:spcBef>
              <a:defRPr sz="4400">
                <a:solidFill>
                  <a:schemeClr val="dk2"/>
                </a:solidFill>
                <a:latin typeface="Times New Roman"/>
                <a:ea typeface="Times New Roman"/>
                <a:cs typeface="Times New Roman"/>
                <a:sym typeface="Times New Roman"/>
              </a:defRPr>
            </a:lvl8pPr>
            <a:lvl9pPr rtl="0">
              <a:spcBef>
                <a:spcPts val="0"/>
              </a:spcBef>
              <a:defRPr sz="4400">
                <a:solidFill>
                  <a:schemeClr val="dk2"/>
                </a:solidFill>
                <a:latin typeface="Times New Roman"/>
                <a:ea typeface="Times New Roman"/>
                <a:cs typeface="Times New Roman"/>
                <a:sym typeface="Times New Roman"/>
              </a:defRPr>
            </a:lvl9pPr>
          </a:lstStyle>
          <a:p/>
        </p:txBody>
      </p:sp>
      <p:sp>
        <p:nvSpPr>
          <p:cNvPr id="75" name="Shape 7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Font typeface="Times New Roman"/>
              <a:buNone/>
              <a:defRPr sz="2000"/>
            </a:lvl1pPr>
            <a:lvl2pPr indent="0" marL="457200" rtl="0">
              <a:spcBef>
                <a:spcPts val="0"/>
              </a:spcBef>
              <a:buFont typeface="Times New Roman"/>
              <a:buNone/>
              <a:defRPr sz="1800"/>
            </a:lvl2pPr>
            <a:lvl3pPr indent="0" marL="914400" rtl="0">
              <a:spcBef>
                <a:spcPts val="0"/>
              </a:spcBef>
              <a:buFont typeface="Times New Roman"/>
              <a:buNone/>
              <a:defRPr sz="1600"/>
            </a:lvl3pPr>
            <a:lvl4pPr indent="0" marL="1371600" rtl="0">
              <a:spcBef>
                <a:spcPts val="0"/>
              </a:spcBef>
              <a:buFont typeface="Times New Roman"/>
              <a:buNone/>
              <a:defRPr sz="1400"/>
            </a:lvl4pPr>
            <a:lvl5pPr indent="0" marL="1828800" rtl="0">
              <a:spcBef>
                <a:spcPts val="0"/>
              </a:spcBef>
              <a:buFont typeface="Times New Roman"/>
              <a:buNone/>
              <a:defRPr sz="1400"/>
            </a:lvl5pPr>
            <a:lvl6pPr indent="0" marL="2286000" rtl="0">
              <a:spcBef>
                <a:spcPts val="0"/>
              </a:spcBef>
              <a:buFont typeface="Times New Roman"/>
              <a:buNone/>
              <a:defRPr sz="1400"/>
            </a:lvl6pPr>
            <a:lvl7pPr indent="0" marL="2743200" rtl="0">
              <a:spcBef>
                <a:spcPts val="0"/>
              </a:spcBef>
              <a:buFont typeface="Times New Roman"/>
              <a:buNone/>
              <a:defRPr sz="1400"/>
            </a:lvl7pPr>
            <a:lvl8pPr indent="0" marL="3200400" rtl="0">
              <a:spcBef>
                <a:spcPts val="0"/>
              </a:spcBef>
              <a:buFont typeface="Times New Roman"/>
              <a:buNone/>
              <a:defRPr sz="1400"/>
            </a:lvl8pPr>
            <a:lvl9pPr indent="0" marL="3657600" rtl="0">
              <a:spcBef>
                <a:spcPts val="0"/>
              </a:spcBef>
              <a:buFont typeface="Times New Roman"/>
              <a:buNone/>
              <a:defRPr sz="1400"/>
            </a:lvl9pPr>
          </a:lstStyle>
          <a:p/>
        </p:txBody>
      </p:sp>
      <p:sp>
        <p:nvSpPr>
          <p:cNvPr id="76" name="Shape 76"/>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77" name="Shape 77"/>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78" name="Shape 78"/>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6" name="Shape 16"/>
        <p:cNvGrpSpPr/>
        <p:nvPr/>
      </p:nvGrpSpPr>
      <p:grpSpPr>
        <a:xfrm>
          <a:off x="0" y="0"/>
          <a:ext cx="0" cy="0"/>
          <a:chOff x="0" y="0"/>
          <a:chExt cx="0" cy="0"/>
        </a:xfrm>
      </p:grpSpPr>
      <p:sp>
        <p:nvSpPr>
          <p:cNvPr id="17" name="Shape 17"/>
          <p:cNvSpPr txBox="1"/>
          <p:nvPr>
            <p:ph type="title"/>
          </p:nvPr>
        </p:nvSpPr>
        <p:spPr>
          <a:xfrm>
            <a:off x="685800" y="609600"/>
            <a:ext cx="77724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Times New Roman"/>
                <a:ea typeface="Times New Roman"/>
                <a:cs typeface="Times New Roman"/>
                <a:sym typeface="Times New Roman"/>
              </a:defRPr>
            </a:lvl1pPr>
            <a:lvl2pPr rtl="0" algn="ctr">
              <a:spcBef>
                <a:spcPts val="0"/>
              </a:spcBef>
              <a:spcAft>
                <a:spcPts val="0"/>
              </a:spcAft>
              <a:defRPr sz="4400">
                <a:solidFill>
                  <a:schemeClr val="dk2"/>
                </a:solidFill>
                <a:latin typeface="Times New Roman"/>
                <a:ea typeface="Times New Roman"/>
                <a:cs typeface="Times New Roman"/>
                <a:sym typeface="Times New Roman"/>
              </a:defRPr>
            </a:lvl2pPr>
            <a:lvl3pPr rtl="0" algn="ctr">
              <a:spcBef>
                <a:spcPts val="0"/>
              </a:spcBef>
              <a:spcAft>
                <a:spcPts val="0"/>
              </a:spcAft>
              <a:defRPr sz="4400">
                <a:solidFill>
                  <a:schemeClr val="dk2"/>
                </a:solidFill>
                <a:latin typeface="Times New Roman"/>
                <a:ea typeface="Times New Roman"/>
                <a:cs typeface="Times New Roman"/>
                <a:sym typeface="Times New Roman"/>
              </a:defRPr>
            </a:lvl3pPr>
            <a:lvl4pPr rtl="0" algn="ctr">
              <a:spcBef>
                <a:spcPts val="0"/>
              </a:spcBef>
              <a:spcAft>
                <a:spcPts val="0"/>
              </a:spcAft>
              <a:defRPr sz="4400">
                <a:solidFill>
                  <a:schemeClr val="dk2"/>
                </a:solidFill>
                <a:latin typeface="Times New Roman"/>
                <a:ea typeface="Times New Roman"/>
                <a:cs typeface="Times New Roman"/>
                <a:sym typeface="Times New Roman"/>
              </a:defRPr>
            </a:lvl4pPr>
            <a:lvl5pPr rtl="0" algn="ctr">
              <a:spcBef>
                <a:spcPts val="0"/>
              </a:spcBef>
              <a:spcAft>
                <a:spcPts val="0"/>
              </a:spcAft>
              <a:defRPr sz="4400">
                <a:solidFill>
                  <a:schemeClr val="dk2"/>
                </a:solidFill>
                <a:latin typeface="Times New Roman"/>
                <a:ea typeface="Times New Roman"/>
                <a:cs typeface="Times New Roman"/>
                <a:sym typeface="Times New Roman"/>
              </a:defRPr>
            </a:lvl5pPr>
            <a:lvl6pPr marL="457200" rtl="0" algn="ctr">
              <a:spcBef>
                <a:spcPts val="0"/>
              </a:spcBef>
              <a:spcAft>
                <a:spcPts val="0"/>
              </a:spcAft>
              <a:defRPr sz="4400">
                <a:solidFill>
                  <a:schemeClr val="dk2"/>
                </a:solidFill>
                <a:latin typeface="Times New Roman"/>
                <a:ea typeface="Times New Roman"/>
                <a:cs typeface="Times New Roman"/>
                <a:sym typeface="Times New Roman"/>
              </a:defRPr>
            </a:lvl6pPr>
            <a:lvl7pPr marL="914400" rtl="0" algn="ctr">
              <a:spcBef>
                <a:spcPts val="0"/>
              </a:spcBef>
              <a:spcAft>
                <a:spcPts val="0"/>
              </a:spcAft>
              <a:defRPr sz="4400">
                <a:solidFill>
                  <a:schemeClr val="dk2"/>
                </a:solidFill>
                <a:latin typeface="Times New Roman"/>
                <a:ea typeface="Times New Roman"/>
                <a:cs typeface="Times New Roman"/>
                <a:sym typeface="Times New Roman"/>
              </a:defRPr>
            </a:lvl7pPr>
            <a:lvl8pPr marL="1371600" rtl="0" algn="ctr">
              <a:spcBef>
                <a:spcPts val="0"/>
              </a:spcBef>
              <a:spcAft>
                <a:spcPts val="0"/>
              </a:spcAft>
              <a:defRPr sz="4400">
                <a:solidFill>
                  <a:schemeClr val="dk2"/>
                </a:solidFill>
                <a:latin typeface="Times New Roman"/>
                <a:ea typeface="Times New Roman"/>
                <a:cs typeface="Times New Roman"/>
                <a:sym typeface="Times New Roman"/>
              </a:defRPr>
            </a:lvl8pPr>
            <a:lvl9pPr marL="1828800" rtl="0" algn="ctr">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18" name="Shape 1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19" name="Shape 1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20" name="Shape 2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x="0" y="0"/>
          <a:ext cx="0" cy="0"/>
          <a:chOff x="0" y="0"/>
          <a:chExt cx="0" cy="0"/>
        </a:xfrm>
      </p:grpSpPr>
      <p:sp>
        <p:nvSpPr>
          <p:cNvPr id="22" name="Shape 22"/>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23" name="Shape 23"/>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24" name="Shape 24"/>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5" name="Shape 25"/>
        <p:cNvGrpSpPr/>
        <p:nvPr/>
      </p:nvGrpSpPr>
      <p:grpSpPr>
        <a:xfrm>
          <a:off x="0" y="0"/>
          <a:ext cx="0" cy="0"/>
          <a:chOff x="0" y="0"/>
          <a:chExt cx="0" cy="0"/>
        </a:xfrm>
      </p:grpSpPr>
      <p:sp>
        <p:nvSpPr>
          <p:cNvPr id="26" name="Shape 26"/>
          <p:cNvSpPr txBox="1"/>
          <p:nvPr>
            <p:ph type="title"/>
          </p:nvPr>
        </p:nvSpPr>
        <p:spPr>
          <a:xfrm>
            <a:off x="685800" y="609600"/>
            <a:ext cx="77724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Times New Roman"/>
                <a:ea typeface="Times New Roman"/>
                <a:cs typeface="Times New Roman"/>
                <a:sym typeface="Times New Roman"/>
              </a:defRPr>
            </a:lvl1pPr>
            <a:lvl2pPr rtl="0" algn="ctr">
              <a:spcBef>
                <a:spcPts val="0"/>
              </a:spcBef>
              <a:spcAft>
                <a:spcPts val="0"/>
              </a:spcAft>
              <a:defRPr sz="4400">
                <a:solidFill>
                  <a:schemeClr val="dk2"/>
                </a:solidFill>
                <a:latin typeface="Times New Roman"/>
                <a:ea typeface="Times New Roman"/>
                <a:cs typeface="Times New Roman"/>
                <a:sym typeface="Times New Roman"/>
              </a:defRPr>
            </a:lvl2pPr>
            <a:lvl3pPr rtl="0" algn="ctr">
              <a:spcBef>
                <a:spcPts val="0"/>
              </a:spcBef>
              <a:spcAft>
                <a:spcPts val="0"/>
              </a:spcAft>
              <a:defRPr sz="4400">
                <a:solidFill>
                  <a:schemeClr val="dk2"/>
                </a:solidFill>
                <a:latin typeface="Times New Roman"/>
                <a:ea typeface="Times New Roman"/>
                <a:cs typeface="Times New Roman"/>
                <a:sym typeface="Times New Roman"/>
              </a:defRPr>
            </a:lvl3pPr>
            <a:lvl4pPr rtl="0" algn="ctr">
              <a:spcBef>
                <a:spcPts val="0"/>
              </a:spcBef>
              <a:spcAft>
                <a:spcPts val="0"/>
              </a:spcAft>
              <a:defRPr sz="4400">
                <a:solidFill>
                  <a:schemeClr val="dk2"/>
                </a:solidFill>
                <a:latin typeface="Times New Roman"/>
                <a:ea typeface="Times New Roman"/>
                <a:cs typeface="Times New Roman"/>
                <a:sym typeface="Times New Roman"/>
              </a:defRPr>
            </a:lvl4pPr>
            <a:lvl5pPr rtl="0" algn="ctr">
              <a:spcBef>
                <a:spcPts val="0"/>
              </a:spcBef>
              <a:spcAft>
                <a:spcPts val="0"/>
              </a:spcAft>
              <a:defRPr sz="4400">
                <a:solidFill>
                  <a:schemeClr val="dk2"/>
                </a:solidFill>
                <a:latin typeface="Times New Roman"/>
                <a:ea typeface="Times New Roman"/>
                <a:cs typeface="Times New Roman"/>
                <a:sym typeface="Times New Roman"/>
              </a:defRPr>
            </a:lvl5pPr>
            <a:lvl6pPr marL="457200" rtl="0" algn="ctr">
              <a:spcBef>
                <a:spcPts val="0"/>
              </a:spcBef>
              <a:spcAft>
                <a:spcPts val="0"/>
              </a:spcAft>
              <a:defRPr sz="4400">
                <a:solidFill>
                  <a:schemeClr val="dk2"/>
                </a:solidFill>
                <a:latin typeface="Times New Roman"/>
                <a:ea typeface="Times New Roman"/>
                <a:cs typeface="Times New Roman"/>
                <a:sym typeface="Times New Roman"/>
              </a:defRPr>
            </a:lvl6pPr>
            <a:lvl7pPr marL="914400" rtl="0" algn="ctr">
              <a:spcBef>
                <a:spcPts val="0"/>
              </a:spcBef>
              <a:spcAft>
                <a:spcPts val="0"/>
              </a:spcAft>
              <a:defRPr sz="4400">
                <a:solidFill>
                  <a:schemeClr val="dk2"/>
                </a:solidFill>
                <a:latin typeface="Times New Roman"/>
                <a:ea typeface="Times New Roman"/>
                <a:cs typeface="Times New Roman"/>
                <a:sym typeface="Times New Roman"/>
              </a:defRPr>
            </a:lvl7pPr>
            <a:lvl8pPr marL="1371600" rtl="0" algn="ctr">
              <a:spcBef>
                <a:spcPts val="0"/>
              </a:spcBef>
              <a:spcAft>
                <a:spcPts val="0"/>
              </a:spcAft>
              <a:defRPr sz="4400">
                <a:solidFill>
                  <a:schemeClr val="dk2"/>
                </a:solidFill>
                <a:latin typeface="Times New Roman"/>
                <a:ea typeface="Times New Roman"/>
                <a:cs typeface="Times New Roman"/>
                <a:sym typeface="Times New Roman"/>
              </a:defRPr>
            </a:lvl8pPr>
            <a:lvl9pPr marL="1828800" rtl="0" algn="ctr">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27" name="Shape 27"/>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Times New Roman"/>
              <a:buChar char="•"/>
              <a:defRPr sz="3200">
                <a:solidFill>
                  <a:schemeClr val="dk1"/>
                </a:solidFill>
                <a:latin typeface="Times New Roman"/>
                <a:ea typeface="Times New Roman"/>
                <a:cs typeface="Times New Roman"/>
                <a:sym typeface="Times New Roman"/>
              </a:defRPr>
            </a:lvl1pPr>
            <a:lvl2pPr indent="-107950" marL="742950" rtl="0" algn="l">
              <a:spcBef>
                <a:spcPts val="560"/>
              </a:spcBef>
              <a:spcAft>
                <a:spcPts val="0"/>
              </a:spcAft>
              <a:buClr>
                <a:schemeClr val="dk1"/>
              </a:buClr>
              <a:buFont typeface="Times New Roman"/>
              <a:buChar char="–"/>
              <a:defRPr sz="2800">
                <a:solidFill>
                  <a:schemeClr val="dk1"/>
                </a:solidFill>
                <a:latin typeface="Times New Roman"/>
                <a:ea typeface="Times New Roman"/>
                <a:cs typeface="Times New Roman"/>
                <a:sym typeface="Times New Roman"/>
              </a:defRPr>
            </a:lvl2pPr>
            <a:lvl3pPr indent="-76200" marL="1143000" rtl="0" algn="l">
              <a:spcBef>
                <a:spcPts val="480"/>
              </a:spcBef>
              <a:spcAft>
                <a:spcPts val="0"/>
              </a:spcAft>
              <a:buClr>
                <a:schemeClr val="dk1"/>
              </a:buClr>
              <a:buFont typeface="Times New Roman"/>
              <a:buChar char="•"/>
              <a:defRPr sz="2400">
                <a:solidFill>
                  <a:schemeClr val="dk1"/>
                </a:solidFill>
                <a:latin typeface="Times New Roman"/>
                <a:ea typeface="Times New Roman"/>
                <a:cs typeface="Times New Roman"/>
                <a:sym typeface="Times New Roman"/>
              </a:defRPr>
            </a:lvl3pPr>
            <a:lvl4pPr indent="-101600" marL="16002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4pPr>
            <a:lvl5pPr indent="-101600" marL="20574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5pPr>
            <a:lvl6pPr indent="-101600" marL="25146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6pPr>
            <a:lvl7pPr indent="-101600" marL="29718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7pPr>
            <a:lvl8pPr indent="-101600" marL="34290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8pPr>
            <a:lvl9pPr indent="-101600" marL="38862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9pPr>
          </a:lstStyle>
          <a:p/>
        </p:txBody>
      </p:sp>
      <p:sp>
        <p:nvSpPr>
          <p:cNvPr id="28" name="Shape 2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29" name="Shape 2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30" name="Shape 3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31" name="Shape 31"/>
        <p:cNvGrpSpPr/>
        <p:nvPr/>
      </p:nvGrpSpPr>
      <p:grpSpPr>
        <a:xfrm>
          <a:off x="0" y="0"/>
          <a:ext cx="0" cy="0"/>
          <a:chOff x="0" y="0"/>
          <a:chExt cx="0" cy="0"/>
        </a:xfrm>
      </p:grpSpPr>
      <p:sp>
        <p:nvSpPr>
          <p:cNvPr id="32" name="Shape 32"/>
          <p:cNvSpPr txBox="1"/>
          <p:nvPr>
            <p:ph type="title"/>
          </p:nvPr>
        </p:nvSpPr>
        <p:spPr>
          <a:xfrm rot="5400000">
            <a:off x="4743450" y="2381249"/>
            <a:ext cx="5486399" cy="19431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Times New Roman"/>
                <a:ea typeface="Times New Roman"/>
                <a:cs typeface="Times New Roman"/>
                <a:sym typeface="Times New Roman"/>
              </a:defRPr>
            </a:lvl1pPr>
            <a:lvl2pPr rtl="0" algn="ctr">
              <a:spcBef>
                <a:spcPts val="0"/>
              </a:spcBef>
              <a:spcAft>
                <a:spcPts val="0"/>
              </a:spcAft>
              <a:defRPr sz="4400">
                <a:solidFill>
                  <a:schemeClr val="dk2"/>
                </a:solidFill>
                <a:latin typeface="Times New Roman"/>
                <a:ea typeface="Times New Roman"/>
                <a:cs typeface="Times New Roman"/>
                <a:sym typeface="Times New Roman"/>
              </a:defRPr>
            </a:lvl2pPr>
            <a:lvl3pPr rtl="0" algn="ctr">
              <a:spcBef>
                <a:spcPts val="0"/>
              </a:spcBef>
              <a:spcAft>
                <a:spcPts val="0"/>
              </a:spcAft>
              <a:defRPr sz="4400">
                <a:solidFill>
                  <a:schemeClr val="dk2"/>
                </a:solidFill>
                <a:latin typeface="Times New Roman"/>
                <a:ea typeface="Times New Roman"/>
                <a:cs typeface="Times New Roman"/>
                <a:sym typeface="Times New Roman"/>
              </a:defRPr>
            </a:lvl3pPr>
            <a:lvl4pPr rtl="0" algn="ctr">
              <a:spcBef>
                <a:spcPts val="0"/>
              </a:spcBef>
              <a:spcAft>
                <a:spcPts val="0"/>
              </a:spcAft>
              <a:defRPr sz="4400">
                <a:solidFill>
                  <a:schemeClr val="dk2"/>
                </a:solidFill>
                <a:latin typeface="Times New Roman"/>
                <a:ea typeface="Times New Roman"/>
                <a:cs typeface="Times New Roman"/>
                <a:sym typeface="Times New Roman"/>
              </a:defRPr>
            </a:lvl4pPr>
            <a:lvl5pPr rtl="0" algn="ctr">
              <a:spcBef>
                <a:spcPts val="0"/>
              </a:spcBef>
              <a:spcAft>
                <a:spcPts val="0"/>
              </a:spcAft>
              <a:defRPr sz="4400">
                <a:solidFill>
                  <a:schemeClr val="dk2"/>
                </a:solidFill>
                <a:latin typeface="Times New Roman"/>
                <a:ea typeface="Times New Roman"/>
                <a:cs typeface="Times New Roman"/>
                <a:sym typeface="Times New Roman"/>
              </a:defRPr>
            </a:lvl5pPr>
            <a:lvl6pPr marL="457200" rtl="0" algn="ctr">
              <a:spcBef>
                <a:spcPts val="0"/>
              </a:spcBef>
              <a:spcAft>
                <a:spcPts val="0"/>
              </a:spcAft>
              <a:defRPr sz="4400">
                <a:solidFill>
                  <a:schemeClr val="dk2"/>
                </a:solidFill>
                <a:latin typeface="Times New Roman"/>
                <a:ea typeface="Times New Roman"/>
                <a:cs typeface="Times New Roman"/>
                <a:sym typeface="Times New Roman"/>
              </a:defRPr>
            </a:lvl6pPr>
            <a:lvl7pPr marL="914400" rtl="0" algn="ctr">
              <a:spcBef>
                <a:spcPts val="0"/>
              </a:spcBef>
              <a:spcAft>
                <a:spcPts val="0"/>
              </a:spcAft>
              <a:defRPr sz="4400">
                <a:solidFill>
                  <a:schemeClr val="dk2"/>
                </a:solidFill>
                <a:latin typeface="Times New Roman"/>
                <a:ea typeface="Times New Roman"/>
                <a:cs typeface="Times New Roman"/>
                <a:sym typeface="Times New Roman"/>
              </a:defRPr>
            </a:lvl7pPr>
            <a:lvl8pPr marL="1371600" rtl="0" algn="ctr">
              <a:spcBef>
                <a:spcPts val="0"/>
              </a:spcBef>
              <a:spcAft>
                <a:spcPts val="0"/>
              </a:spcAft>
              <a:defRPr sz="4400">
                <a:solidFill>
                  <a:schemeClr val="dk2"/>
                </a:solidFill>
                <a:latin typeface="Times New Roman"/>
                <a:ea typeface="Times New Roman"/>
                <a:cs typeface="Times New Roman"/>
                <a:sym typeface="Times New Roman"/>
              </a:defRPr>
            </a:lvl8pPr>
            <a:lvl9pPr marL="1828800" rtl="0" algn="ctr">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33" name="Shape 33"/>
          <p:cNvSpPr txBox="1"/>
          <p:nvPr>
            <p:ph idx="1" type="body"/>
          </p:nvPr>
        </p:nvSpPr>
        <p:spPr>
          <a:xfrm rot="5400000">
            <a:off x="781050" y="514349"/>
            <a:ext cx="5486399" cy="56769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Times New Roman"/>
              <a:buChar char="•"/>
              <a:defRPr sz="3200">
                <a:solidFill>
                  <a:schemeClr val="dk1"/>
                </a:solidFill>
                <a:latin typeface="Times New Roman"/>
                <a:ea typeface="Times New Roman"/>
                <a:cs typeface="Times New Roman"/>
                <a:sym typeface="Times New Roman"/>
              </a:defRPr>
            </a:lvl1pPr>
            <a:lvl2pPr indent="-107950" marL="742950" rtl="0" algn="l">
              <a:spcBef>
                <a:spcPts val="560"/>
              </a:spcBef>
              <a:spcAft>
                <a:spcPts val="0"/>
              </a:spcAft>
              <a:buClr>
                <a:schemeClr val="dk1"/>
              </a:buClr>
              <a:buFont typeface="Times New Roman"/>
              <a:buChar char="–"/>
              <a:defRPr sz="2800">
                <a:solidFill>
                  <a:schemeClr val="dk1"/>
                </a:solidFill>
                <a:latin typeface="Times New Roman"/>
                <a:ea typeface="Times New Roman"/>
                <a:cs typeface="Times New Roman"/>
                <a:sym typeface="Times New Roman"/>
              </a:defRPr>
            </a:lvl2pPr>
            <a:lvl3pPr indent="-76200" marL="1143000" rtl="0" algn="l">
              <a:spcBef>
                <a:spcPts val="480"/>
              </a:spcBef>
              <a:spcAft>
                <a:spcPts val="0"/>
              </a:spcAft>
              <a:buClr>
                <a:schemeClr val="dk1"/>
              </a:buClr>
              <a:buFont typeface="Times New Roman"/>
              <a:buChar char="•"/>
              <a:defRPr sz="2400">
                <a:solidFill>
                  <a:schemeClr val="dk1"/>
                </a:solidFill>
                <a:latin typeface="Times New Roman"/>
                <a:ea typeface="Times New Roman"/>
                <a:cs typeface="Times New Roman"/>
                <a:sym typeface="Times New Roman"/>
              </a:defRPr>
            </a:lvl3pPr>
            <a:lvl4pPr indent="-101600" marL="16002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4pPr>
            <a:lvl5pPr indent="-101600" marL="20574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5pPr>
            <a:lvl6pPr indent="-101600" marL="25146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6pPr>
            <a:lvl7pPr indent="-101600" marL="29718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7pPr>
            <a:lvl8pPr indent="-101600" marL="34290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8pPr>
            <a:lvl9pPr indent="-101600" marL="38862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9pPr>
          </a:lstStyle>
          <a:p/>
        </p:txBody>
      </p:sp>
      <p:sp>
        <p:nvSpPr>
          <p:cNvPr id="34" name="Shape 34"/>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35" name="Shape 35"/>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36" name="Shape 36"/>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37" name="Shape 37"/>
        <p:cNvGrpSpPr/>
        <p:nvPr/>
      </p:nvGrpSpPr>
      <p:grpSpPr>
        <a:xfrm>
          <a:off x="0" y="0"/>
          <a:ext cx="0" cy="0"/>
          <a:chOff x="0" y="0"/>
          <a:chExt cx="0" cy="0"/>
        </a:xfrm>
      </p:grpSpPr>
      <p:sp>
        <p:nvSpPr>
          <p:cNvPr id="38" name="Shape 38"/>
          <p:cNvSpPr txBox="1"/>
          <p:nvPr>
            <p:ph type="title"/>
          </p:nvPr>
        </p:nvSpPr>
        <p:spPr>
          <a:xfrm>
            <a:off x="685800" y="609600"/>
            <a:ext cx="77724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Times New Roman"/>
                <a:ea typeface="Times New Roman"/>
                <a:cs typeface="Times New Roman"/>
                <a:sym typeface="Times New Roman"/>
              </a:defRPr>
            </a:lvl1pPr>
            <a:lvl2pPr rtl="0" algn="ctr">
              <a:spcBef>
                <a:spcPts val="0"/>
              </a:spcBef>
              <a:spcAft>
                <a:spcPts val="0"/>
              </a:spcAft>
              <a:defRPr sz="4400">
                <a:solidFill>
                  <a:schemeClr val="dk2"/>
                </a:solidFill>
                <a:latin typeface="Times New Roman"/>
                <a:ea typeface="Times New Roman"/>
                <a:cs typeface="Times New Roman"/>
                <a:sym typeface="Times New Roman"/>
              </a:defRPr>
            </a:lvl2pPr>
            <a:lvl3pPr rtl="0" algn="ctr">
              <a:spcBef>
                <a:spcPts val="0"/>
              </a:spcBef>
              <a:spcAft>
                <a:spcPts val="0"/>
              </a:spcAft>
              <a:defRPr sz="4400">
                <a:solidFill>
                  <a:schemeClr val="dk2"/>
                </a:solidFill>
                <a:latin typeface="Times New Roman"/>
                <a:ea typeface="Times New Roman"/>
                <a:cs typeface="Times New Roman"/>
                <a:sym typeface="Times New Roman"/>
              </a:defRPr>
            </a:lvl3pPr>
            <a:lvl4pPr rtl="0" algn="ctr">
              <a:spcBef>
                <a:spcPts val="0"/>
              </a:spcBef>
              <a:spcAft>
                <a:spcPts val="0"/>
              </a:spcAft>
              <a:defRPr sz="4400">
                <a:solidFill>
                  <a:schemeClr val="dk2"/>
                </a:solidFill>
                <a:latin typeface="Times New Roman"/>
                <a:ea typeface="Times New Roman"/>
                <a:cs typeface="Times New Roman"/>
                <a:sym typeface="Times New Roman"/>
              </a:defRPr>
            </a:lvl4pPr>
            <a:lvl5pPr rtl="0" algn="ctr">
              <a:spcBef>
                <a:spcPts val="0"/>
              </a:spcBef>
              <a:spcAft>
                <a:spcPts val="0"/>
              </a:spcAft>
              <a:defRPr sz="4400">
                <a:solidFill>
                  <a:schemeClr val="dk2"/>
                </a:solidFill>
                <a:latin typeface="Times New Roman"/>
                <a:ea typeface="Times New Roman"/>
                <a:cs typeface="Times New Roman"/>
                <a:sym typeface="Times New Roman"/>
              </a:defRPr>
            </a:lvl5pPr>
            <a:lvl6pPr marL="457200" rtl="0" algn="ctr">
              <a:spcBef>
                <a:spcPts val="0"/>
              </a:spcBef>
              <a:spcAft>
                <a:spcPts val="0"/>
              </a:spcAft>
              <a:defRPr sz="4400">
                <a:solidFill>
                  <a:schemeClr val="dk2"/>
                </a:solidFill>
                <a:latin typeface="Times New Roman"/>
                <a:ea typeface="Times New Roman"/>
                <a:cs typeface="Times New Roman"/>
                <a:sym typeface="Times New Roman"/>
              </a:defRPr>
            </a:lvl6pPr>
            <a:lvl7pPr marL="914400" rtl="0" algn="ctr">
              <a:spcBef>
                <a:spcPts val="0"/>
              </a:spcBef>
              <a:spcAft>
                <a:spcPts val="0"/>
              </a:spcAft>
              <a:defRPr sz="4400">
                <a:solidFill>
                  <a:schemeClr val="dk2"/>
                </a:solidFill>
                <a:latin typeface="Times New Roman"/>
                <a:ea typeface="Times New Roman"/>
                <a:cs typeface="Times New Roman"/>
                <a:sym typeface="Times New Roman"/>
              </a:defRPr>
            </a:lvl7pPr>
            <a:lvl8pPr marL="1371600" rtl="0" algn="ctr">
              <a:spcBef>
                <a:spcPts val="0"/>
              </a:spcBef>
              <a:spcAft>
                <a:spcPts val="0"/>
              </a:spcAft>
              <a:defRPr sz="4400">
                <a:solidFill>
                  <a:schemeClr val="dk2"/>
                </a:solidFill>
                <a:latin typeface="Times New Roman"/>
                <a:ea typeface="Times New Roman"/>
                <a:cs typeface="Times New Roman"/>
                <a:sym typeface="Times New Roman"/>
              </a:defRPr>
            </a:lvl8pPr>
            <a:lvl9pPr marL="1828800" rtl="0" algn="ctr">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39" name="Shape 39"/>
          <p:cNvSpPr txBox="1"/>
          <p:nvPr>
            <p:ph idx="1" type="body"/>
          </p:nvPr>
        </p:nvSpPr>
        <p:spPr>
          <a:xfrm rot="5400000">
            <a:off x="2514599" y="152399"/>
            <a:ext cx="4114800" cy="77724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Times New Roman"/>
              <a:buChar char="•"/>
              <a:defRPr sz="3200">
                <a:solidFill>
                  <a:schemeClr val="dk1"/>
                </a:solidFill>
                <a:latin typeface="Times New Roman"/>
                <a:ea typeface="Times New Roman"/>
                <a:cs typeface="Times New Roman"/>
                <a:sym typeface="Times New Roman"/>
              </a:defRPr>
            </a:lvl1pPr>
            <a:lvl2pPr indent="-107950" marL="742950" rtl="0" algn="l">
              <a:spcBef>
                <a:spcPts val="560"/>
              </a:spcBef>
              <a:spcAft>
                <a:spcPts val="0"/>
              </a:spcAft>
              <a:buClr>
                <a:schemeClr val="dk1"/>
              </a:buClr>
              <a:buFont typeface="Times New Roman"/>
              <a:buChar char="–"/>
              <a:defRPr sz="2800">
                <a:solidFill>
                  <a:schemeClr val="dk1"/>
                </a:solidFill>
                <a:latin typeface="Times New Roman"/>
                <a:ea typeface="Times New Roman"/>
                <a:cs typeface="Times New Roman"/>
                <a:sym typeface="Times New Roman"/>
              </a:defRPr>
            </a:lvl2pPr>
            <a:lvl3pPr indent="-76200" marL="1143000" rtl="0" algn="l">
              <a:spcBef>
                <a:spcPts val="480"/>
              </a:spcBef>
              <a:spcAft>
                <a:spcPts val="0"/>
              </a:spcAft>
              <a:buClr>
                <a:schemeClr val="dk1"/>
              </a:buClr>
              <a:buFont typeface="Times New Roman"/>
              <a:buChar char="•"/>
              <a:defRPr sz="2400">
                <a:solidFill>
                  <a:schemeClr val="dk1"/>
                </a:solidFill>
                <a:latin typeface="Times New Roman"/>
                <a:ea typeface="Times New Roman"/>
                <a:cs typeface="Times New Roman"/>
                <a:sym typeface="Times New Roman"/>
              </a:defRPr>
            </a:lvl3pPr>
            <a:lvl4pPr indent="-101600" marL="16002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4pPr>
            <a:lvl5pPr indent="-101600" marL="20574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5pPr>
            <a:lvl6pPr indent="-101600" marL="25146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6pPr>
            <a:lvl7pPr indent="-101600" marL="29718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7pPr>
            <a:lvl8pPr indent="-101600" marL="34290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8pPr>
            <a:lvl9pPr indent="-101600" marL="3886200" rtl="0" algn="l">
              <a:spcBef>
                <a:spcPts val="400"/>
              </a:spcBef>
              <a:spcAft>
                <a:spcPts val="0"/>
              </a:spcAft>
              <a:buClr>
                <a:schemeClr val="dk1"/>
              </a:buClr>
              <a:buFont typeface="Times New Roman"/>
              <a:buChar char="»"/>
              <a:defRPr sz="2000">
                <a:solidFill>
                  <a:schemeClr val="dk1"/>
                </a:solidFill>
                <a:latin typeface="Times New Roman"/>
                <a:ea typeface="Times New Roman"/>
                <a:cs typeface="Times New Roman"/>
                <a:sym typeface="Times New Roman"/>
              </a:defRPr>
            </a:lvl9pPr>
          </a:lstStyle>
          <a:p/>
        </p:txBody>
      </p:sp>
      <p:sp>
        <p:nvSpPr>
          <p:cNvPr id="40" name="Shape 40"/>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41" name="Shape 41"/>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42" name="Shape 42"/>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43" name="Shape 43"/>
        <p:cNvGrpSpPr/>
        <p:nvPr/>
      </p:nvGrpSpPr>
      <p:grpSpPr>
        <a:xfrm>
          <a:off x="0" y="0"/>
          <a:ext cx="0" cy="0"/>
          <a:chOff x="0" y="0"/>
          <a:chExt cx="0" cy="0"/>
        </a:xfrm>
      </p:grpSpPr>
      <p:sp>
        <p:nvSpPr>
          <p:cNvPr id="44" name="Shape 44"/>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sz="4400">
                <a:solidFill>
                  <a:schemeClr val="dk2"/>
                </a:solidFill>
                <a:latin typeface="Times New Roman"/>
                <a:ea typeface="Times New Roman"/>
                <a:cs typeface="Times New Roman"/>
                <a:sym typeface="Times New Roman"/>
              </a:defRPr>
            </a:lvl2pPr>
            <a:lvl3pPr rtl="0">
              <a:spcBef>
                <a:spcPts val="0"/>
              </a:spcBef>
              <a:defRPr sz="4400">
                <a:solidFill>
                  <a:schemeClr val="dk2"/>
                </a:solidFill>
                <a:latin typeface="Times New Roman"/>
                <a:ea typeface="Times New Roman"/>
                <a:cs typeface="Times New Roman"/>
                <a:sym typeface="Times New Roman"/>
              </a:defRPr>
            </a:lvl3pPr>
            <a:lvl4pPr rtl="0">
              <a:spcBef>
                <a:spcPts val="0"/>
              </a:spcBef>
              <a:defRPr sz="4400">
                <a:solidFill>
                  <a:schemeClr val="dk2"/>
                </a:solidFill>
                <a:latin typeface="Times New Roman"/>
                <a:ea typeface="Times New Roman"/>
                <a:cs typeface="Times New Roman"/>
                <a:sym typeface="Times New Roman"/>
              </a:defRPr>
            </a:lvl4pPr>
            <a:lvl5pPr rtl="0">
              <a:spcBef>
                <a:spcPts val="0"/>
              </a:spcBef>
              <a:defRPr sz="4400">
                <a:solidFill>
                  <a:schemeClr val="dk2"/>
                </a:solidFill>
                <a:latin typeface="Times New Roman"/>
                <a:ea typeface="Times New Roman"/>
                <a:cs typeface="Times New Roman"/>
                <a:sym typeface="Times New Roman"/>
              </a:defRPr>
            </a:lvl5pPr>
            <a:lvl6pPr rtl="0">
              <a:spcBef>
                <a:spcPts val="0"/>
              </a:spcBef>
              <a:defRPr sz="4400">
                <a:solidFill>
                  <a:schemeClr val="dk2"/>
                </a:solidFill>
                <a:latin typeface="Times New Roman"/>
                <a:ea typeface="Times New Roman"/>
                <a:cs typeface="Times New Roman"/>
                <a:sym typeface="Times New Roman"/>
              </a:defRPr>
            </a:lvl6pPr>
            <a:lvl7pPr rtl="0">
              <a:spcBef>
                <a:spcPts val="0"/>
              </a:spcBef>
              <a:defRPr sz="4400">
                <a:solidFill>
                  <a:schemeClr val="dk2"/>
                </a:solidFill>
                <a:latin typeface="Times New Roman"/>
                <a:ea typeface="Times New Roman"/>
                <a:cs typeface="Times New Roman"/>
                <a:sym typeface="Times New Roman"/>
              </a:defRPr>
            </a:lvl7pPr>
            <a:lvl8pPr rtl="0">
              <a:spcBef>
                <a:spcPts val="0"/>
              </a:spcBef>
              <a:defRPr sz="4400">
                <a:solidFill>
                  <a:schemeClr val="dk2"/>
                </a:solidFill>
                <a:latin typeface="Times New Roman"/>
                <a:ea typeface="Times New Roman"/>
                <a:cs typeface="Times New Roman"/>
                <a:sym typeface="Times New Roman"/>
              </a:defRPr>
            </a:lvl8pPr>
            <a:lvl9pPr rtl="0">
              <a:spcBef>
                <a:spcPts val="0"/>
              </a:spcBef>
              <a:defRPr sz="4400">
                <a:solidFill>
                  <a:schemeClr val="dk2"/>
                </a:solidFill>
                <a:latin typeface="Times New Roman"/>
                <a:ea typeface="Times New Roman"/>
                <a:cs typeface="Times New Roman"/>
                <a:sym typeface="Times New Roman"/>
              </a:defRPr>
            </a:lvl9pPr>
          </a:lstStyle>
          <a:p/>
        </p:txBody>
      </p:sp>
      <p:sp>
        <p:nvSpPr>
          <p:cNvPr id="45" name="Shape 45"/>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chemeClr val="dk1"/>
              </a:buClr>
              <a:buFont typeface="Times New Roman"/>
              <a:buNone/>
              <a:defRPr b="0" baseline="0" i="0" sz="32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buClr>
                <a:schemeClr val="dk1"/>
              </a:buClr>
              <a:buFont typeface="Times New Roman"/>
              <a:buNone/>
              <a:defRPr b="0" baseline="0" i="0" sz="28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buClr>
                <a:schemeClr val="dk1"/>
              </a:buClr>
              <a:buFont typeface="Times New Roman"/>
              <a:buNone/>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buClr>
                <a:schemeClr val="dk1"/>
              </a:buClr>
              <a:buFont typeface="Times New Roman"/>
              <a:buNone/>
              <a:defRPr b="0" baseline="0" i="0" sz="20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buClr>
                <a:schemeClr val="dk1"/>
              </a:buClr>
              <a:buFont typeface="Times New Roman"/>
              <a:buNone/>
              <a:defRPr b="0" baseline="0" i="0" sz="20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buClr>
                <a:schemeClr val="dk1"/>
              </a:buClr>
              <a:buFont typeface="Times New Roman"/>
              <a:buNone/>
              <a:defRPr b="0" baseline="0" i="0" sz="2000" u="none" cap="none" strike="noStrike">
                <a:solidFill>
                  <a:schemeClr val="dk1"/>
                </a:solidFill>
                <a:latin typeface="Times New Roman"/>
                <a:ea typeface="Times New Roman"/>
                <a:cs typeface="Times New Roman"/>
                <a:sym typeface="Times New Roman"/>
              </a:defRPr>
            </a:lvl6pPr>
            <a:lvl7pPr indent="0" marL="2743200" marR="0" rtl="0" algn="l">
              <a:lnSpc>
                <a:spcPct val="100000"/>
              </a:lnSpc>
              <a:spcBef>
                <a:spcPts val="0"/>
              </a:spcBef>
              <a:spcAft>
                <a:spcPts val="0"/>
              </a:spcAft>
              <a:buClr>
                <a:schemeClr val="dk1"/>
              </a:buClr>
              <a:buFont typeface="Times New Roman"/>
              <a:buNone/>
              <a:defRPr b="0" baseline="0" i="0" sz="2000" u="none" cap="none" strike="noStrike">
                <a:solidFill>
                  <a:schemeClr val="dk1"/>
                </a:solidFill>
                <a:latin typeface="Times New Roman"/>
                <a:ea typeface="Times New Roman"/>
                <a:cs typeface="Times New Roman"/>
                <a:sym typeface="Times New Roman"/>
              </a:defRPr>
            </a:lvl7pPr>
            <a:lvl8pPr indent="0" marL="3200400" marR="0" rtl="0" algn="l">
              <a:lnSpc>
                <a:spcPct val="100000"/>
              </a:lnSpc>
              <a:spcBef>
                <a:spcPts val="0"/>
              </a:spcBef>
              <a:spcAft>
                <a:spcPts val="0"/>
              </a:spcAft>
              <a:buClr>
                <a:schemeClr val="dk1"/>
              </a:buClr>
              <a:buFont typeface="Times New Roman"/>
              <a:buNone/>
              <a:defRPr b="0" baseline="0" i="0" sz="2000" u="none" cap="none" strike="noStrike">
                <a:solidFill>
                  <a:schemeClr val="dk1"/>
                </a:solidFill>
                <a:latin typeface="Times New Roman"/>
                <a:ea typeface="Times New Roman"/>
                <a:cs typeface="Times New Roman"/>
                <a:sym typeface="Times New Roman"/>
              </a:defRPr>
            </a:lvl8pPr>
            <a:lvl9pPr indent="0" marL="3657600" marR="0" rtl="0" algn="l">
              <a:lnSpc>
                <a:spcPct val="100000"/>
              </a:lnSpc>
              <a:spcBef>
                <a:spcPts val="0"/>
              </a:spcBef>
              <a:spcAft>
                <a:spcPts val="0"/>
              </a:spcAft>
              <a:buClr>
                <a:schemeClr val="dk1"/>
              </a:buClr>
              <a:buFont typeface="Times New Roman"/>
              <a:buNone/>
              <a:defRPr b="0" baseline="0" i="0" sz="2000" u="none" cap="none" strike="noStrike">
                <a:solidFill>
                  <a:schemeClr val="dk1"/>
                </a:solidFill>
                <a:latin typeface="Times New Roman"/>
                <a:ea typeface="Times New Roman"/>
                <a:cs typeface="Times New Roman"/>
                <a:sym typeface="Times New Roman"/>
              </a:defRPr>
            </a:lvl9pPr>
          </a:lstStyle>
          <a:p/>
        </p:txBody>
      </p:sp>
      <p:sp>
        <p:nvSpPr>
          <p:cNvPr id="46" name="Shape 46"/>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Times New Roman"/>
              <a:buNone/>
              <a:defRPr sz="1400"/>
            </a:lvl1pPr>
            <a:lvl2pPr indent="0" marL="457200" rtl="0">
              <a:spcBef>
                <a:spcPts val="0"/>
              </a:spcBef>
              <a:buFont typeface="Times New Roman"/>
              <a:buNone/>
              <a:defRPr sz="1200"/>
            </a:lvl2pPr>
            <a:lvl3pPr indent="0" marL="914400" rtl="0">
              <a:spcBef>
                <a:spcPts val="0"/>
              </a:spcBef>
              <a:buFont typeface="Times New Roman"/>
              <a:buNone/>
              <a:defRPr sz="1000"/>
            </a:lvl3pPr>
            <a:lvl4pPr indent="0" marL="1371600" rtl="0">
              <a:spcBef>
                <a:spcPts val="0"/>
              </a:spcBef>
              <a:buFont typeface="Times New Roman"/>
              <a:buNone/>
              <a:defRPr sz="900"/>
            </a:lvl4pPr>
            <a:lvl5pPr indent="0" marL="1828800" rtl="0">
              <a:spcBef>
                <a:spcPts val="0"/>
              </a:spcBef>
              <a:buFont typeface="Times New Roman"/>
              <a:buNone/>
              <a:defRPr sz="900"/>
            </a:lvl5pPr>
            <a:lvl6pPr indent="0" marL="2286000" rtl="0">
              <a:spcBef>
                <a:spcPts val="0"/>
              </a:spcBef>
              <a:buFont typeface="Times New Roman"/>
              <a:buNone/>
              <a:defRPr sz="900"/>
            </a:lvl6pPr>
            <a:lvl7pPr indent="0" marL="2743200" rtl="0">
              <a:spcBef>
                <a:spcPts val="0"/>
              </a:spcBef>
              <a:buFont typeface="Times New Roman"/>
              <a:buNone/>
              <a:defRPr sz="900"/>
            </a:lvl7pPr>
            <a:lvl8pPr indent="0" marL="3200400" rtl="0">
              <a:spcBef>
                <a:spcPts val="0"/>
              </a:spcBef>
              <a:buFont typeface="Times New Roman"/>
              <a:buNone/>
              <a:defRPr sz="900"/>
            </a:lvl8pPr>
            <a:lvl9pPr indent="0" marL="3657600" rtl="0">
              <a:spcBef>
                <a:spcPts val="0"/>
              </a:spcBef>
              <a:buFont typeface="Times New Roman"/>
              <a:buNone/>
              <a:defRPr sz="900"/>
            </a:lvl9pPr>
          </a:lstStyle>
          <a:p/>
        </p:txBody>
      </p:sp>
      <p:sp>
        <p:nvSpPr>
          <p:cNvPr id="47" name="Shape 47"/>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48" name="Shape 48"/>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49" name="Shape 49"/>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0" name="Shape 50"/>
        <p:cNvGrpSpPr/>
        <p:nvPr/>
      </p:nvGrpSpPr>
      <p:grpSpPr>
        <a:xfrm>
          <a:off x="0" y="0"/>
          <a:ext cx="0" cy="0"/>
          <a:chOff x="0" y="0"/>
          <a:chExt cx="0" cy="0"/>
        </a:xfrm>
      </p:grpSpPr>
      <p:sp>
        <p:nvSpPr>
          <p:cNvPr id="51" name="Shape 51"/>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sz="4400">
                <a:solidFill>
                  <a:schemeClr val="dk2"/>
                </a:solidFill>
                <a:latin typeface="Times New Roman"/>
                <a:ea typeface="Times New Roman"/>
                <a:cs typeface="Times New Roman"/>
                <a:sym typeface="Times New Roman"/>
              </a:defRPr>
            </a:lvl2pPr>
            <a:lvl3pPr rtl="0">
              <a:spcBef>
                <a:spcPts val="0"/>
              </a:spcBef>
              <a:defRPr sz="4400">
                <a:solidFill>
                  <a:schemeClr val="dk2"/>
                </a:solidFill>
                <a:latin typeface="Times New Roman"/>
                <a:ea typeface="Times New Roman"/>
                <a:cs typeface="Times New Roman"/>
                <a:sym typeface="Times New Roman"/>
              </a:defRPr>
            </a:lvl3pPr>
            <a:lvl4pPr rtl="0">
              <a:spcBef>
                <a:spcPts val="0"/>
              </a:spcBef>
              <a:defRPr sz="4400">
                <a:solidFill>
                  <a:schemeClr val="dk2"/>
                </a:solidFill>
                <a:latin typeface="Times New Roman"/>
                <a:ea typeface="Times New Roman"/>
                <a:cs typeface="Times New Roman"/>
                <a:sym typeface="Times New Roman"/>
              </a:defRPr>
            </a:lvl4pPr>
            <a:lvl5pPr rtl="0">
              <a:spcBef>
                <a:spcPts val="0"/>
              </a:spcBef>
              <a:defRPr sz="4400">
                <a:solidFill>
                  <a:schemeClr val="dk2"/>
                </a:solidFill>
                <a:latin typeface="Times New Roman"/>
                <a:ea typeface="Times New Roman"/>
                <a:cs typeface="Times New Roman"/>
                <a:sym typeface="Times New Roman"/>
              </a:defRPr>
            </a:lvl5pPr>
            <a:lvl6pPr rtl="0">
              <a:spcBef>
                <a:spcPts val="0"/>
              </a:spcBef>
              <a:defRPr sz="4400">
                <a:solidFill>
                  <a:schemeClr val="dk2"/>
                </a:solidFill>
                <a:latin typeface="Times New Roman"/>
                <a:ea typeface="Times New Roman"/>
                <a:cs typeface="Times New Roman"/>
                <a:sym typeface="Times New Roman"/>
              </a:defRPr>
            </a:lvl6pPr>
            <a:lvl7pPr rtl="0">
              <a:spcBef>
                <a:spcPts val="0"/>
              </a:spcBef>
              <a:defRPr sz="4400">
                <a:solidFill>
                  <a:schemeClr val="dk2"/>
                </a:solidFill>
                <a:latin typeface="Times New Roman"/>
                <a:ea typeface="Times New Roman"/>
                <a:cs typeface="Times New Roman"/>
                <a:sym typeface="Times New Roman"/>
              </a:defRPr>
            </a:lvl7pPr>
            <a:lvl8pPr rtl="0">
              <a:spcBef>
                <a:spcPts val="0"/>
              </a:spcBef>
              <a:defRPr sz="4400">
                <a:solidFill>
                  <a:schemeClr val="dk2"/>
                </a:solidFill>
                <a:latin typeface="Times New Roman"/>
                <a:ea typeface="Times New Roman"/>
                <a:cs typeface="Times New Roman"/>
                <a:sym typeface="Times New Roman"/>
              </a:defRPr>
            </a:lvl8pPr>
            <a:lvl9pPr rtl="0">
              <a:spcBef>
                <a:spcPts val="0"/>
              </a:spcBef>
              <a:defRPr sz="4400">
                <a:solidFill>
                  <a:schemeClr val="dk2"/>
                </a:solidFill>
                <a:latin typeface="Times New Roman"/>
                <a:ea typeface="Times New Roman"/>
                <a:cs typeface="Times New Roman"/>
                <a:sym typeface="Times New Roman"/>
              </a:defRPr>
            </a:lvl9pPr>
          </a:lstStyle>
          <a:p/>
        </p:txBody>
      </p:sp>
      <p:sp>
        <p:nvSpPr>
          <p:cNvPr id="52" name="Shape 52"/>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53" name="Shape 53"/>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Times New Roman"/>
              <a:buNone/>
              <a:defRPr sz="1400"/>
            </a:lvl1pPr>
            <a:lvl2pPr indent="0" marL="457200" rtl="0">
              <a:spcBef>
                <a:spcPts val="0"/>
              </a:spcBef>
              <a:buFont typeface="Times New Roman"/>
              <a:buNone/>
              <a:defRPr sz="1200"/>
            </a:lvl2pPr>
            <a:lvl3pPr indent="0" marL="914400" rtl="0">
              <a:spcBef>
                <a:spcPts val="0"/>
              </a:spcBef>
              <a:buFont typeface="Times New Roman"/>
              <a:buNone/>
              <a:defRPr sz="1000"/>
            </a:lvl3pPr>
            <a:lvl4pPr indent="0" marL="1371600" rtl="0">
              <a:spcBef>
                <a:spcPts val="0"/>
              </a:spcBef>
              <a:buFont typeface="Times New Roman"/>
              <a:buNone/>
              <a:defRPr sz="900"/>
            </a:lvl4pPr>
            <a:lvl5pPr indent="0" marL="1828800" rtl="0">
              <a:spcBef>
                <a:spcPts val="0"/>
              </a:spcBef>
              <a:buFont typeface="Times New Roman"/>
              <a:buNone/>
              <a:defRPr sz="900"/>
            </a:lvl5pPr>
            <a:lvl6pPr indent="0" marL="2286000" rtl="0">
              <a:spcBef>
                <a:spcPts val="0"/>
              </a:spcBef>
              <a:buFont typeface="Times New Roman"/>
              <a:buNone/>
              <a:defRPr sz="900"/>
            </a:lvl6pPr>
            <a:lvl7pPr indent="0" marL="2743200" rtl="0">
              <a:spcBef>
                <a:spcPts val="0"/>
              </a:spcBef>
              <a:buFont typeface="Times New Roman"/>
              <a:buNone/>
              <a:defRPr sz="900"/>
            </a:lvl7pPr>
            <a:lvl8pPr indent="0" marL="3200400" rtl="0">
              <a:spcBef>
                <a:spcPts val="0"/>
              </a:spcBef>
              <a:buFont typeface="Times New Roman"/>
              <a:buNone/>
              <a:defRPr sz="900"/>
            </a:lvl8pPr>
            <a:lvl9pPr indent="0" marL="3657600" rtl="0">
              <a:spcBef>
                <a:spcPts val="0"/>
              </a:spcBef>
              <a:buFont typeface="Times New Roman"/>
              <a:buNone/>
              <a:defRPr sz="900"/>
            </a:lvl9pPr>
          </a:lstStyle>
          <a:p/>
        </p:txBody>
      </p:sp>
      <p:sp>
        <p:nvSpPr>
          <p:cNvPr id="54" name="Shape 54"/>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55" name="Shape 55"/>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56" name="Shape 56"/>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7" name="Shape 57"/>
        <p:cNvGrpSpPr/>
        <p:nvPr/>
      </p:nvGrpSpPr>
      <p:grpSpPr>
        <a:xfrm>
          <a:off x="0" y="0"/>
          <a:ext cx="0" cy="0"/>
          <a:chOff x="0" y="0"/>
          <a:chExt cx="0" cy="0"/>
        </a:xfrm>
      </p:grpSpPr>
      <p:sp>
        <p:nvSpPr>
          <p:cNvPr id="58" name="Shape 5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sz="4400">
                <a:solidFill>
                  <a:schemeClr val="dk2"/>
                </a:solidFill>
                <a:latin typeface="Times New Roman"/>
                <a:ea typeface="Times New Roman"/>
                <a:cs typeface="Times New Roman"/>
                <a:sym typeface="Times New Roman"/>
              </a:defRPr>
            </a:lvl2pPr>
            <a:lvl3pPr rtl="0">
              <a:spcBef>
                <a:spcPts val="0"/>
              </a:spcBef>
              <a:defRPr sz="4400">
                <a:solidFill>
                  <a:schemeClr val="dk2"/>
                </a:solidFill>
                <a:latin typeface="Times New Roman"/>
                <a:ea typeface="Times New Roman"/>
                <a:cs typeface="Times New Roman"/>
                <a:sym typeface="Times New Roman"/>
              </a:defRPr>
            </a:lvl3pPr>
            <a:lvl4pPr rtl="0">
              <a:spcBef>
                <a:spcPts val="0"/>
              </a:spcBef>
              <a:defRPr sz="4400">
                <a:solidFill>
                  <a:schemeClr val="dk2"/>
                </a:solidFill>
                <a:latin typeface="Times New Roman"/>
                <a:ea typeface="Times New Roman"/>
                <a:cs typeface="Times New Roman"/>
                <a:sym typeface="Times New Roman"/>
              </a:defRPr>
            </a:lvl4pPr>
            <a:lvl5pPr rtl="0">
              <a:spcBef>
                <a:spcPts val="0"/>
              </a:spcBef>
              <a:defRPr sz="4400">
                <a:solidFill>
                  <a:schemeClr val="dk2"/>
                </a:solidFill>
                <a:latin typeface="Times New Roman"/>
                <a:ea typeface="Times New Roman"/>
                <a:cs typeface="Times New Roman"/>
                <a:sym typeface="Times New Roman"/>
              </a:defRPr>
            </a:lvl5pPr>
            <a:lvl6pPr rtl="0">
              <a:spcBef>
                <a:spcPts val="0"/>
              </a:spcBef>
              <a:defRPr sz="4400">
                <a:solidFill>
                  <a:schemeClr val="dk2"/>
                </a:solidFill>
                <a:latin typeface="Times New Roman"/>
                <a:ea typeface="Times New Roman"/>
                <a:cs typeface="Times New Roman"/>
                <a:sym typeface="Times New Roman"/>
              </a:defRPr>
            </a:lvl6pPr>
            <a:lvl7pPr rtl="0">
              <a:spcBef>
                <a:spcPts val="0"/>
              </a:spcBef>
              <a:defRPr sz="4400">
                <a:solidFill>
                  <a:schemeClr val="dk2"/>
                </a:solidFill>
                <a:latin typeface="Times New Roman"/>
                <a:ea typeface="Times New Roman"/>
                <a:cs typeface="Times New Roman"/>
                <a:sym typeface="Times New Roman"/>
              </a:defRPr>
            </a:lvl7pPr>
            <a:lvl8pPr rtl="0">
              <a:spcBef>
                <a:spcPts val="0"/>
              </a:spcBef>
              <a:defRPr sz="4400">
                <a:solidFill>
                  <a:schemeClr val="dk2"/>
                </a:solidFill>
                <a:latin typeface="Times New Roman"/>
                <a:ea typeface="Times New Roman"/>
                <a:cs typeface="Times New Roman"/>
                <a:sym typeface="Times New Roman"/>
              </a:defRPr>
            </a:lvl8pPr>
            <a:lvl9pPr rtl="0">
              <a:spcBef>
                <a:spcPts val="0"/>
              </a:spcBef>
              <a:defRPr sz="4400">
                <a:solidFill>
                  <a:schemeClr val="dk2"/>
                </a:solidFill>
                <a:latin typeface="Times New Roman"/>
                <a:ea typeface="Times New Roman"/>
                <a:cs typeface="Times New Roman"/>
                <a:sym typeface="Times New Roman"/>
              </a:defRPr>
            </a:lvl9pPr>
          </a:lstStyle>
          <a:p/>
        </p:txBody>
      </p:sp>
      <p:sp>
        <p:nvSpPr>
          <p:cNvPr id="59" name="Shape 59"/>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Times New Roman"/>
              <a:buNone/>
              <a:defRPr b="1" sz="2400"/>
            </a:lvl1pPr>
            <a:lvl2pPr indent="0" marL="457200" rtl="0">
              <a:spcBef>
                <a:spcPts val="0"/>
              </a:spcBef>
              <a:buFont typeface="Times New Roman"/>
              <a:buNone/>
              <a:defRPr b="1" sz="2000"/>
            </a:lvl2pPr>
            <a:lvl3pPr indent="0" marL="914400" rtl="0">
              <a:spcBef>
                <a:spcPts val="0"/>
              </a:spcBef>
              <a:buFont typeface="Times New Roman"/>
              <a:buNone/>
              <a:defRPr b="1" sz="1800"/>
            </a:lvl3pPr>
            <a:lvl4pPr indent="0" marL="1371600" rtl="0">
              <a:spcBef>
                <a:spcPts val="0"/>
              </a:spcBef>
              <a:buFont typeface="Times New Roman"/>
              <a:buNone/>
              <a:defRPr b="1" sz="1600"/>
            </a:lvl4pPr>
            <a:lvl5pPr indent="0" marL="1828800" rtl="0">
              <a:spcBef>
                <a:spcPts val="0"/>
              </a:spcBef>
              <a:buFont typeface="Times New Roman"/>
              <a:buNone/>
              <a:defRPr b="1" sz="1600"/>
            </a:lvl5pPr>
            <a:lvl6pPr indent="0" marL="2286000" rtl="0">
              <a:spcBef>
                <a:spcPts val="0"/>
              </a:spcBef>
              <a:buFont typeface="Times New Roman"/>
              <a:buNone/>
              <a:defRPr b="1" sz="1600"/>
            </a:lvl6pPr>
            <a:lvl7pPr indent="0" marL="2743200" rtl="0">
              <a:spcBef>
                <a:spcPts val="0"/>
              </a:spcBef>
              <a:buFont typeface="Times New Roman"/>
              <a:buNone/>
              <a:defRPr b="1" sz="1600"/>
            </a:lvl7pPr>
            <a:lvl8pPr indent="0" marL="3200400" rtl="0">
              <a:spcBef>
                <a:spcPts val="0"/>
              </a:spcBef>
              <a:buFont typeface="Times New Roman"/>
              <a:buNone/>
              <a:defRPr b="1" sz="1600"/>
            </a:lvl8pPr>
            <a:lvl9pPr indent="0" marL="3657600" rtl="0">
              <a:spcBef>
                <a:spcPts val="0"/>
              </a:spcBef>
              <a:buFont typeface="Times New Roman"/>
              <a:buNone/>
              <a:defRPr b="1" sz="1600"/>
            </a:lvl9pPr>
          </a:lstStyle>
          <a:p/>
        </p:txBody>
      </p:sp>
      <p:sp>
        <p:nvSpPr>
          <p:cNvPr id="60" name="Shape 60"/>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61" name="Shape 61"/>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Times New Roman"/>
              <a:buNone/>
              <a:defRPr b="1" sz="2400"/>
            </a:lvl1pPr>
            <a:lvl2pPr indent="0" marL="457200" rtl="0">
              <a:spcBef>
                <a:spcPts val="0"/>
              </a:spcBef>
              <a:buFont typeface="Times New Roman"/>
              <a:buNone/>
              <a:defRPr b="1" sz="2000"/>
            </a:lvl2pPr>
            <a:lvl3pPr indent="0" marL="914400" rtl="0">
              <a:spcBef>
                <a:spcPts val="0"/>
              </a:spcBef>
              <a:buFont typeface="Times New Roman"/>
              <a:buNone/>
              <a:defRPr b="1" sz="1800"/>
            </a:lvl3pPr>
            <a:lvl4pPr indent="0" marL="1371600" rtl="0">
              <a:spcBef>
                <a:spcPts val="0"/>
              </a:spcBef>
              <a:buFont typeface="Times New Roman"/>
              <a:buNone/>
              <a:defRPr b="1" sz="1600"/>
            </a:lvl4pPr>
            <a:lvl5pPr indent="0" marL="1828800" rtl="0">
              <a:spcBef>
                <a:spcPts val="0"/>
              </a:spcBef>
              <a:buFont typeface="Times New Roman"/>
              <a:buNone/>
              <a:defRPr b="1" sz="1600"/>
            </a:lvl5pPr>
            <a:lvl6pPr indent="0" marL="2286000" rtl="0">
              <a:spcBef>
                <a:spcPts val="0"/>
              </a:spcBef>
              <a:buFont typeface="Times New Roman"/>
              <a:buNone/>
              <a:defRPr b="1" sz="1600"/>
            </a:lvl6pPr>
            <a:lvl7pPr indent="0" marL="2743200" rtl="0">
              <a:spcBef>
                <a:spcPts val="0"/>
              </a:spcBef>
              <a:buFont typeface="Times New Roman"/>
              <a:buNone/>
              <a:defRPr b="1" sz="1600"/>
            </a:lvl7pPr>
            <a:lvl8pPr indent="0" marL="3200400" rtl="0">
              <a:spcBef>
                <a:spcPts val="0"/>
              </a:spcBef>
              <a:buFont typeface="Times New Roman"/>
              <a:buNone/>
              <a:defRPr b="1" sz="1600"/>
            </a:lvl8pPr>
            <a:lvl9pPr indent="0" marL="3657600" rtl="0">
              <a:spcBef>
                <a:spcPts val="0"/>
              </a:spcBef>
              <a:buFont typeface="Times New Roman"/>
              <a:buNone/>
              <a:defRPr b="1" sz="1600"/>
            </a:lvl9pPr>
          </a:lstStyle>
          <a:p/>
        </p:txBody>
      </p:sp>
      <p:sp>
        <p:nvSpPr>
          <p:cNvPr id="62" name="Shape 62"/>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63" name="Shape 63"/>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64" name="Shape 64"/>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65" name="Shape 65"/>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CCECFF"/>
            </a:gs>
            <a:gs pos="100000">
              <a:srgbClr val="5E6D76"/>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1pPr>
            <a:lvl2pPr indent="0" marL="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2pPr>
            <a:lvl3pPr indent="0" marL="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3pPr>
            <a:lvl4pPr indent="0" marL="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4pPr>
            <a:lvl5pPr indent="0" marL="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5pPr>
            <a:lvl6pPr indent="0" marL="45720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6pPr>
            <a:lvl7pPr indent="0" marL="91440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7pPr>
            <a:lvl8pPr indent="0" marL="137160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8pPr>
            <a:lvl9pPr indent="0" marL="182880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9pPr>
          </a:lstStyle>
          <a:p/>
        </p:txBody>
      </p:sp>
      <p:sp>
        <p:nvSpPr>
          <p:cNvPr id="6" name="Shape 6"/>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Times New Roman"/>
              <a:buChar char="•"/>
              <a:defRPr b="0" baseline="0" i="0" sz="3200" u="none" cap="none" strike="noStrike">
                <a:solidFill>
                  <a:schemeClr val="dk1"/>
                </a:solidFill>
                <a:latin typeface="Times New Roman"/>
                <a:ea typeface="Times New Roman"/>
                <a:cs typeface="Times New Roman"/>
                <a:sym typeface="Times New Roman"/>
              </a:defRPr>
            </a:lvl1pPr>
            <a:lvl2pPr indent="-107950" marL="742950" marR="0" rtl="0" algn="l">
              <a:spcBef>
                <a:spcPts val="560"/>
              </a:spcBef>
              <a:spcAft>
                <a:spcPts val="0"/>
              </a:spcAft>
              <a:buClr>
                <a:schemeClr val="dk1"/>
              </a:buClr>
              <a:buFont typeface="Times New Roman"/>
              <a:buChar char="–"/>
              <a:defRPr b="0" baseline="0" i="0" sz="2800" u="none" cap="none" strike="noStrike">
                <a:solidFill>
                  <a:schemeClr val="dk1"/>
                </a:solidFill>
                <a:latin typeface="Times New Roman"/>
                <a:ea typeface="Times New Roman"/>
                <a:cs typeface="Times New Roman"/>
                <a:sym typeface="Times New Roman"/>
              </a:defRPr>
            </a:lvl2pPr>
            <a:lvl3pPr indent="-76200" marL="1143000" marR="0" rtl="0" algn="l">
              <a:spcBef>
                <a:spcPts val="480"/>
              </a:spcBef>
              <a:spcAft>
                <a:spcPts val="0"/>
              </a:spcAft>
              <a:buClr>
                <a:schemeClr val="dk1"/>
              </a:buClr>
              <a:buFont typeface="Times New Roman"/>
              <a:buChar char="•"/>
              <a:defRPr b="0" baseline="0" i="0" sz="2400" u="none" cap="none" strike="noStrike">
                <a:solidFill>
                  <a:schemeClr val="dk1"/>
                </a:solidFill>
                <a:latin typeface="Times New Roman"/>
                <a:ea typeface="Times New Roman"/>
                <a:cs typeface="Times New Roman"/>
                <a:sym typeface="Times New Roman"/>
              </a:defRPr>
            </a:lvl3pPr>
            <a:lvl4pPr indent="-101600" marL="1600200" marR="0" rtl="0" algn="l">
              <a:spcBef>
                <a:spcPts val="400"/>
              </a:spcBef>
              <a:spcAft>
                <a:spcPts val="0"/>
              </a:spcAft>
              <a:buClr>
                <a:schemeClr val="dk1"/>
              </a:buClr>
              <a:buFont typeface="Times New Roman"/>
              <a:buChar char="–"/>
              <a:defRPr b="0" baseline="0" i="0" sz="2000" u="none" cap="none" strike="noStrike">
                <a:solidFill>
                  <a:schemeClr val="dk1"/>
                </a:solidFill>
                <a:latin typeface="Times New Roman"/>
                <a:ea typeface="Times New Roman"/>
                <a:cs typeface="Times New Roman"/>
                <a:sym typeface="Times New Roman"/>
              </a:defRPr>
            </a:lvl4pPr>
            <a:lvl5pPr indent="-101600" marL="2057400" marR="0" rtl="0" algn="l">
              <a:spcBef>
                <a:spcPts val="400"/>
              </a:spcBef>
              <a:spcAft>
                <a:spcPts val="0"/>
              </a:spcAft>
              <a:buClr>
                <a:schemeClr val="dk1"/>
              </a:buClr>
              <a:buFont typeface="Times New Roman"/>
              <a:buChar char="»"/>
              <a:defRPr b="0" baseline="0" i="0" sz="2000" u="none" cap="none" strike="noStrike">
                <a:solidFill>
                  <a:schemeClr val="dk1"/>
                </a:solidFill>
                <a:latin typeface="Times New Roman"/>
                <a:ea typeface="Times New Roman"/>
                <a:cs typeface="Times New Roman"/>
                <a:sym typeface="Times New Roman"/>
              </a:defRPr>
            </a:lvl5pPr>
            <a:lvl6pPr indent="-101600" marL="2514600" marR="0" rtl="0" algn="l">
              <a:spcBef>
                <a:spcPts val="400"/>
              </a:spcBef>
              <a:spcAft>
                <a:spcPts val="0"/>
              </a:spcAft>
              <a:buClr>
                <a:schemeClr val="dk1"/>
              </a:buClr>
              <a:buFont typeface="Times New Roman"/>
              <a:buChar char="»"/>
              <a:defRPr b="0" baseline="0" i="0" sz="2000" u="none" cap="none" strike="noStrike">
                <a:solidFill>
                  <a:schemeClr val="dk1"/>
                </a:solidFill>
                <a:latin typeface="Times New Roman"/>
                <a:ea typeface="Times New Roman"/>
                <a:cs typeface="Times New Roman"/>
                <a:sym typeface="Times New Roman"/>
              </a:defRPr>
            </a:lvl6pPr>
            <a:lvl7pPr indent="-101600" marL="2971800" marR="0" rtl="0" algn="l">
              <a:spcBef>
                <a:spcPts val="400"/>
              </a:spcBef>
              <a:spcAft>
                <a:spcPts val="0"/>
              </a:spcAft>
              <a:buClr>
                <a:schemeClr val="dk1"/>
              </a:buClr>
              <a:buFont typeface="Times New Roman"/>
              <a:buChar char="»"/>
              <a:defRPr b="0" baseline="0" i="0" sz="2000" u="none" cap="none" strike="noStrike">
                <a:solidFill>
                  <a:schemeClr val="dk1"/>
                </a:solidFill>
                <a:latin typeface="Times New Roman"/>
                <a:ea typeface="Times New Roman"/>
                <a:cs typeface="Times New Roman"/>
                <a:sym typeface="Times New Roman"/>
              </a:defRPr>
            </a:lvl7pPr>
            <a:lvl8pPr indent="-101600" marL="3429000" marR="0" rtl="0" algn="l">
              <a:spcBef>
                <a:spcPts val="400"/>
              </a:spcBef>
              <a:spcAft>
                <a:spcPts val="0"/>
              </a:spcAft>
              <a:buClr>
                <a:schemeClr val="dk1"/>
              </a:buClr>
              <a:buFont typeface="Times New Roman"/>
              <a:buChar char="»"/>
              <a:defRPr b="0" baseline="0" i="0" sz="2000" u="none" cap="none" strike="noStrike">
                <a:solidFill>
                  <a:schemeClr val="dk1"/>
                </a:solidFill>
                <a:latin typeface="Times New Roman"/>
                <a:ea typeface="Times New Roman"/>
                <a:cs typeface="Times New Roman"/>
                <a:sym typeface="Times New Roman"/>
              </a:defRPr>
            </a:lvl8pPr>
            <a:lvl9pPr indent="-101600" marL="3886200" marR="0" rtl="0" algn="l">
              <a:spcBef>
                <a:spcPts val="400"/>
              </a:spcBef>
              <a:spcAft>
                <a:spcPts val="0"/>
              </a:spcAft>
              <a:buClr>
                <a:schemeClr val="dk1"/>
              </a:buClr>
              <a:buFont typeface="Times New Roman"/>
              <a:buChar char="»"/>
              <a:defRPr b="0" baseline="0" i="0" sz="2000" u="none" cap="none" strike="noStrike">
                <a:solidFill>
                  <a:schemeClr val="dk1"/>
                </a:solidFill>
                <a:latin typeface="Times New Roman"/>
                <a:ea typeface="Times New Roman"/>
                <a:cs typeface="Times New Roman"/>
                <a:sym typeface="Times New Roman"/>
              </a:defRPr>
            </a:lvl9pPr>
          </a:lstStyle>
          <a:p/>
        </p:txBody>
      </p:sp>
      <p:sp>
        <p:nvSpPr>
          <p:cNvPr id="7" name="Shape 7"/>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8" name="Shape 8"/>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1pPr>
            <a:lvl2pPr indent="0" marL="4572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2pPr>
            <a:lvl3pPr indent="0" marL="914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3pPr>
            <a:lvl4pPr indent="0" marL="13716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4pPr>
            <a:lvl5pPr indent="0" marL="1828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5pPr>
            <a:lvl6pPr indent="0" marL="2286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6pPr>
            <a:lvl7pPr indent="0" marL="32004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7pPr>
            <a:lvl8pPr indent="0" marL="45720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8pPr>
            <a:lvl9pPr indent="0" marL="6400800" marR="0" rtl="0" algn="l">
              <a:lnSpc>
                <a:spcPct val="100000"/>
              </a:lnSpc>
              <a:spcBef>
                <a:spcPts val="0"/>
              </a:spcBef>
              <a:spcAft>
                <a:spcPts val="0"/>
              </a:spcAft>
              <a:defRPr b="0" baseline="0" i="0" sz="2400" u="none" cap="none" strike="noStrike">
                <a:solidFill>
                  <a:schemeClr val="dk1"/>
                </a:solidFill>
                <a:latin typeface="Times New Roman"/>
                <a:ea typeface="Times New Roman"/>
                <a:cs typeface="Times New Roman"/>
                <a:sym typeface="Times New Roman"/>
              </a:defRPr>
            </a:lvl9pPr>
          </a:lstStyle>
          <a:p/>
        </p:txBody>
      </p:sp>
      <p:sp>
        <p:nvSpPr>
          <p:cNvPr id="9" name="Shape 9"/>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01.png"/><Relationship Id="rId4" Type="http://schemas.openxmlformats.org/officeDocument/2006/relationships/image" Target="../media/image0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03.png"/><Relationship Id="rId4" Type="http://schemas.openxmlformats.org/officeDocument/2006/relationships/image" Target="../media/image0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02.png"/><Relationship Id="rId4" Type="http://schemas.openxmlformats.org/officeDocument/2006/relationships/image" Target="../media/image01.png"/><Relationship Id="rId5" Type="http://schemas.openxmlformats.org/officeDocument/2006/relationships/image" Target="../media/image0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jpg"/><Relationship Id="rId4" Type="http://schemas.openxmlformats.org/officeDocument/2006/relationships/image" Target="../media/image0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0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s://www.google.com/search?q=picture+of+dry+ice&amp;espv=2&amp;biw=1920&amp;bih=971&amp;tbm=isch&amp;tbo=u&amp;source=univ&amp;sa=X&amp;ved=0CDEQ7AlqFQoTCNvVj-GK0sgCFUHVgAodkNEPLg#imgrc=FJCamOWfk835WM%3A" TargetMode="External"/><Relationship Id="rId4" Type="http://schemas.openxmlformats.org/officeDocument/2006/relationships/hyperlink" Target="https://www.google.com/search?q=test+tube&amp;espv=2&amp;biw=1920&amp;bih=971&amp;site=webhp&amp;source=lnms&amp;tbm=isch&amp;sa=X&amp;ved=0CAYQ_AUoAWoVChMImfb884vSyAIVzJINCh0KrQs9#imgrc=HjsGxhw6SN5NGM%3A" TargetMode="External"/><Relationship Id="rId5" Type="http://schemas.openxmlformats.org/officeDocument/2006/relationships/hyperlink" Target="https://www.google.com/search?q=test+tube&amp;espv=2&amp;biw=1920&amp;bih=971&amp;site=webhp&amp;source=lnms&amp;tbm=isch&amp;sa=X&amp;ved=0CAYQ_AUoAWoVChMImfb884vSyAIVzJINCh0KrQs9#tbm=isch&amp;q=dish+soap&amp;imgrc=E12VWpuzYhJ-pM%3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0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00.png"/><Relationship Id="rId4" Type="http://schemas.openxmlformats.org/officeDocument/2006/relationships/image" Target="../media/image0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ctrTitle"/>
          </p:nvPr>
        </p:nvSpPr>
        <p:spPr>
          <a:xfrm>
            <a:off x="685800" y="2286000"/>
            <a:ext cx="77724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4400" u="none" cap="none" strike="noStrike">
                <a:solidFill>
                  <a:schemeClr val="dk2"/>
                </a:solidFill>
                <a:latin typeface="Times New Roman"/>
                <a:ea typeface="Times New Roman"/>
                <a:cs typeface="Times New Roman"/>
                <a:sym typeface="Times New Roman"/>
              </a:rPr>
              <a:t>Physical and Chemical </a:t>
            </a:r>
            <a:r>
              <a:rPr lang="en-US"/>
              <a:t>Changes Day 2</a:t>
            </a:r>
          </a:p>
        </p:txBody>
      </p:sp>
      <p:sp>
        <p:nvSpPr>
          <p:cNvPr id="81" name="Shape 81"/>
          <p:cNvSpPr txBox="1"/>
          <p:nvPr>
            <p:ph idx="1" type="subTitle"/>
          </p:nvPr>
        </p:nvSpPr>
        <p:spPr>
          <a:xfrm>
            <a:off x="1371600" y="3886200"/>
            <a:ext cx="6400799" cy="17526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Times New Roman"/>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Quarter </a:t>
            </a:r>
          </a:p>
        </p:txBody>
      </p:sp>
      <p:sp>
        <p:nvSpPr>
          <p:cNvPr id="139" name="Shape 139"/>
          <p:cNvSpPr txBox="1"/>
          <p:nvPr>
            <p:ph idx="1" type="body"/>
          </p:nvPr>
        </p:nvSpPr>
        <p:spPr>
          <a:xfrm>
            <a:off x="685800" y="1981200"/>
            <a:ext cx="7772400" cy="4114800"/>
          </a:xfrm>
          <a:prstGeom prst="rect">
            <a:avLst/>
          </a:prstGeom>
        </p:spPr>
        <p:txBody>
          <a:bodyPr anchorCtr="0" anchor="t" bIns="91425" lIns="91425" rIns="91425" tIns="91425">
            <a:noAutofit/>
          </a:bodyPr>
          <a:lstStyle/>
          <a:p>
            <a:pPr rtl="0">
              <a:spcBef>
                <a:spcPts val="0"/>
              </a:spcBef>
              <a:buNone/>
            </a:pPr>
            <a:r>
              <a:rPr lang="en-US"/>
              <a:t>This is a physical change.  </a:t>
            </a:r>
          </a:p>
          <a:p>
            <a:pPr rtl="0">
              <a:spcBef>
                <a:spcPts val="0"/>
              </a:spcBef>
              <a:buNone/>
            </a:pPr>
            <a:r>
              <a:t/>
            </a:r>
            <a:endParaRPr/>
          </a:p>
          <a:p>
            <a:pPr>
              <a:spcBef>
                <a:spcPts val="0"/>
              </a:spcBef>
              <a:buNone/>
            </a:pPr>
            <a:r>
              <a:rPr lang="en-US"/>
              <a:t>Similarly to the spoon, the quarter is made of metal.  Instead of making a squealing noise.  The warmth of the metal causing room and pressure change between the metal and the dry ice.  This make quarter vibrate or dance.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Dry ice and water</a:t>
            </a:r>
          </a:p>
        </p:txBody>
      </p:sp>
      <p:sp>
        <p:nvSpPr>
          <p:cNvPr id="145" name="Shape 145"/>
          <p:cNvSpPr txBox="1"/>
          <p:nvPr>
            <p:ph idx="1" type="body"/>
          </p:nvPr>
        </p:nvSpPr>
        <p:spPr>
          <a:xfrm>
            <a:off x="685800" y="1981200"/>
            <a:ext cx="7772400" cy="4114800"/>
          </a:xfrm>
          <a:prstGeom prst="rect">
            <a:avLst/>
          </a:prstGeom>
        </p:spPr>
        <p:txBody>
          <a:bodyPr anchorCtr="0" anchor="t" bIns="91425" lIns="91425" rIns="91425" tIns="91425">
            <a:noAutofit/>
          </a:bodyPr>
          <a:lstStyle/>
          <a:p>
            <a:pPr>
              <a:spcBef>
                <a:spcPts val="0"/>
              </a:spcBef>
              <a:buNone/>
            </a:pPr>
            <a:r>
              <a:rPr lang="en-US"/>
              <a:t>How long will it take for the colder dry ice to freeze water?</a:t>
            </a:r>
          </a:p>
        </p:txBody>
      </p:sp>
      <p:pic>
        <p:nvPicPr>
          <p:cNvPr id="146" name="Shape 146"/>
          <p:cNvPicPr preferRelativeResize="0"/>
          <p:nvPr/>
        </p:nvPicPr>
        <p:blipFill>
          <a:blip r:embed="rId3">
            <a:alphaModFix/>
          </a:blip>
          <a:stretch>
            <a:fillRect/>
          </a:stretch>
        </p:blipFill>
        <p:spPr>
          <a:xfrm>
            <a:off x="5931625" y="2922050"/>
            <a:ext cx="2609850" cy="1905000"/>
          </a:xfrm>
          <a:prstGeom prst="rect">
            <a:avLst/>
          </a:prstGeom>
          <a:noFill/>
          <a:ln>
            <a:noFill/>
          </a:ln>
        </p:spPr>
      </p:pic>
      <p:pic>
        <p:nvPicPr>
          <p:cNvPr id="147" name="Shape 147"/>
          <p:cNvPicPr preferRelativeResize="0"/>
          <p:nvPr/>
        </p:nvPicPr>
        <p:blipFill>
          <a:blip r:embed="rId4">
            <a:alphaModFix/>
          </a:blip>
          <a:stretch>
            <a:fillRect/>
          </a:stretch>
        </p:blipFill>
        <p:spPr>
          <a:xfrm>
            <a:off x="3345525" y="3506775"/>
            <a:ext cx="2286000" cy="28575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685800" y="201575"/>
            <a:ext cx="7772400" cy="1143000"/>
          </a:xfrm>
          <a:prstGeom prst="rect">
            <a:avLst/>
          </a:prstGeom>
        </p:spPr>
        <p:txBody>
          <a:bodyPr anchorCtr="0" anchor="ctr" bIns="91425" lIns="91425" rIns="91425" tIns="91425">
            <a:noAutofit/>
          </a:bodyPr>
          <a:lstStyle/>
          <a:p>
            <a:pPr>
              <a:spcBef>
                <a:spcPts val="0"/>
              </a:spcBef>
              <a:buNone/>
            </a:pPr>
            <a:r>
              <a:rPr lang="en-US"/>
              <a:t>Dry ice and water</a:t>
            </a:r>
          </a:p>
        </p:txBody>
      </p:sp>
      <p:sp>
        <p:nvSpPr>
          <p:cNvPr id="153" name="Shape 153"/>
          <p:cNvSpPr txBox="1"/>
          <p:nvPr>
            <p:ph idx="1" type="body"/>
          </p:nvPr>
        </p:nvSpPr>
        <p:spPr>
          <a:xfrm>
            <a:off x="528875" y="1275000"/>
            <a:ext cx="7772400" cy="4114800"/>
          </a:xfrm>
          <a:prstGeom prst="rect">
            <a:avLst/>
          </a:prstGeom>
        </p:spPr>
        <p:txBody>
          <a:bodyPr anchorCtr="0" anchor="t" bIns="91425" lIns="91425" rIns="91425" tIns="91425">
            <a:noAutofit/>
          </a:bodyPr>
          <a:lstStyle/>
          <a:p>
            <a:pPr indent="0" marL="0" rtl="0">
              <a:spcBef>
                <a:spcPts val="0"/>
              </a:spcBef>
              <a:buNone/>
            </a:pPr>
            <a:r>
              <a:rPr lang="en-US"/>
              <a:t>This is a physical Change.</a:t>
            </a:r>
          </a:p>
          <a:p>
            <a:pPr rtl="0">
              <a:spcBef>
                <a:spcPts val="0"/>
              </a:spcBef>
              <a:buNone/>
            </a:pPr>
            <a:r>
              <a:t/>
            </a:r>
            <a:endParaRPr/>
          </a:p>
          <a:p>
            <a:pPr indent="0" marL="0">
              <a:spcBef>
                <a:spcPts val="0"/>
              </a:spcBef>
              <a:buNone/>
            </a:pPr>
            <a:r>
              <a:rPr lang="en-US"/>
              <a:t>The dry ice is much colder than the water.  This is just like putting water into a freezer, except the solid dry ice takes energy from the water.  This causes the molecules to slow down and become more attracted.  We all know that this changes the liquid water into solid ice.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Balloon and Dry Ice</a:t>
            </a:r>
          </a:p>
        </p:txBody>
      </p:sp>
      <p:sp>
        <p:nvSpPr>
          <p:cNvPr id="159" name="Shape 159"/>
          <p:cNvSpPr txBox="1"/>
          <p:nvPr>
            <p:ph idx="1" type="body"/>
          </p:nvPr>
        </p:nvSpPr>
        <p:spPr>
          <a:xfrm>
            <a:off x="685800" y="1981200"/>
            <a:ext cx="7772400" cy="4114800"/>
          </a:xfrm>
          <a:prstGeom prst="rect">
            <a:avLst/>
          </a:prstGeom>
        </p:spPr>
        <p:txBody>
          <a:bodyPr anchorCtr="0" anchor="t" bIns="91425" lIns="91425" rIns="91425" tIns="91425">
            <a:noAutofit/>
          </a:bodyPr>
          <a:lstStyle/>
          <a:p>
            <a:pPr rtl="0">
              <a:spcBef>
                <a:spcPts val="0"/>
              </a:spcBef>
              <a:buNone/>
            </a:pPr>
            <a:r>
              <a:rPr lang="en-US"/>
              <a:t>Can Dry ice blow up a balloon?</a:t>
            </a:r>
          </a:p>
          <a:p>
            <a:pPr rtl="0">
              <a:spcBef>
                <a:spcPts val="0"/>
              </a:spcBef>
              <a:buNone/>
            </a:pPr>
            <a:r>
              <a:t/>
            </a:r>
            <a:endParaRPr/>
          </a:p>
          <a:p>
            <a:pPr>
              <a:spcBef>
                <a:spcPts val="0"/>
              </a:spcBef>
              <a:buNone/>
            </a:pPr>
            <a:r>
              <a:rPr lang="en-US"/>
              <a:t>Why or Why not?</a:t>
            </a:r>
          </a:p>
        </p:txBody>
      </p:sp>
      <p:pic>
        <p:nvPicPr>
          <p:cNvPr id="160" name="Shape 160"/>
          <p:cNvPicPr preferRelativeResize="0"/>
          <p:nvPr/>
        </p:nvPicPr>
        <p:blipFill>
          <a:blip r:embed="rId3">
            <a:alphaModFix/>
          </a:blip>
          <a:stretch>
            <a:fillRect/>
          </a:stretch>
        </p:blipFill>
        <p:spPr>
          <a:xfrm>
            <a:off x="5032102" y="2906927"/>
            <a:ext cx="3086100" cy="2053649"/>
          </a:xfrm>
          <a:prstGeom prst="rect">
            <a:avLst/>
          </a:prstGeom>
          <a:noFill/>
          <a:ln>
            <a:noFill/>
          </a:ln>
        </p:spPr>
      </p:pic>
      <p:pic>
        <p:nvPicPr>
          <p:cNvPr id="161" name="Shape 161"/>
          <p:cNvPicPr preferRelativeResize="0"/>
          <p:nvPr/>
        </p:nvPicPr>
        <p:blipFill>
          <a:blip r:embed="rId4">
            <a:alphaModFix/>
          </a:blip>
          <a:stretch>
            <a:fillRect/>
          </a:stretch>
        </p:blipFill>
        <p:spPr>
          <a:xfrm>
            <a:off x="1461025" y="3930625"/>
            <a:ext cx="3448775" cy="229917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Balloon and Dry Ice</a:t>
            </a:r>
          </a:p>
        </p:txBody>
      </p:sp>
      <p:sp>
        <p:nvSpPr>
          <p:cNvPr id="167" name="Shape 167"/>
          <p:cNvSpPr txBox="1"/>
          <p:nvPr>
            <p:ph idx="1" type="body"/>
          </p:nvPr>
        </p:nvSpPr>
        <p:spPr>
          <a:xfrm>
            <a:off x="685800" y="1981200"/>
            <a:ext cx="7772400" cy="4114800"/>
          </a:xfrm>
          <a:prstGeom prst="rect">
            <a:avLst/>
          </a:prstGeom>
        </p:spPr>
        <p:txBody>
          <a:bodyPr anchorCtr="0" anchor="t" bIns="91425" lIns="91425" rIns="91425" tIns="91425">
            <a:noAutofit/>
          </a:bodyPr>
          <a:lstStyle/>
          <a:p>
            <a:pPr rtl="0">
              <a:spcBef>
                <a:spcPts val="0"/>
              </a:spcBef>
              <a:buNone/>
            </a:pPr>
            <a:r>
              <a:rPr lang="en-US"/>
              <a:t>This is a physical change for both the dry ice and the balloon.  The dry ice is changing from a solid to a gas and the balloon is changing size.  </a:t>
            </a:r>
          </a:p>
          <a:p>
            <a:pPr rtl="0">
              <a:spcBef>
                <a:spcPts val="0"/>
              </a:spcBef>
              <a:buNone/>
            </a:pPr>
            <a:r>
              <a:t/>
            </a:r>
            <a:endParaRPr/>
          </a:p>
          <a:p>
            <a:pPr>
              <a:spcBef>
                <a:spcPts val="0"/>
              </a:spcBef>
              <a:buNone/>
            </a:pPr>
            <a:r>
              <a:rPr lang="en-US"/>
              <a:t>Do you see any other physical changes?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685800" y="609600"/>
            <a:ext cx="7772400" cy="1143000"/>
          </a:xfrm>
          <a:prstGeom prst="rect">
            <a:avLst/>
          </a:prstGeom>
        </p:spPr>
        <p:txBody>
          <a:bodyPr anchorCtr="0" anchor="ctr" bIns="91425" lIns="91425" rIns="91425" tIns="91425">
            <a:noAutofit/>
          </a:bodyPr>
          <a:lstStyle/>
          <a:p>
            <a:pPr lvl="0" rtl="0">
              <a:spcBef>
                <a:spcPts val="0"/>
              </a:spcBef>
              <a:buClr>
                <a:schemeClr val="dk1"/>
              </a:buClr>
              <a:buSzPct val="25000"/>
              <a:buFont typeface="Arial"/>
              <a:buNone/>
            </a:pPr>
            <a:r>
              <a:rPr lang="en-US">
                <a:solidFill>
                  <a:schemeClr val="dk1"/>
                </a:solidFill>
              </a:rPr>
              <a:t>Dry Ice , Dish Soap and water</a:t>
            </a:r>
          </a:p>
          <a:p>
            <a:pPr>
              <a:spcBef>
                <a:spcPts val="0"/>
              </a:spcBef>
              <a:buNone/>
            </a:pPr>
            <a:r>
              <a:t/>
            </a:r>
            <a:endParaRPr/>
          </a:p>
        </p:txBody>
      </p:sp>
      <p:sp>
        <p:nvSpPr>
          <p:cNvPr id="173" name="Shape 173"/>
          <p:cNvSpPr txBox="1"/>
          <p:nvPr>
            <p:ph idx="1" type="body"/>
          </p:nvPr>
        </p:nvSpPr>
        <p:spPr>
          <a:xfrm>
            <a:off x="764275" y="1463300"/>
            <a:ext cx="7772400" cy="4114800"/>
          </a:xfrm>
          <a:prstGeom prst="rect">
            <a:avLst/>
          </a:prstGeom>
        </p:spPr>
        <p:txBody>
          <a:bodyPr anchorCtr="0" anchor="t" bIns="91425" lIns="91425" rIns="91425" tIns="91425">
            <a:noAutofit/>
          </a:bodyPr>
          <a:lstStyle/>
          <a:p>
            <a:pPr rtl="0">
              <a:spcBef>
                <a:spcPts val="0"/>
              </a:spcBef>
              <a:buNone/>
            </a:pPr>
            <a:r>
              <a:rPr lang="en-US"/>
              <a:t>What happens when we combine dry ice with water and soap? </a:t>
            </a:r>
          </a:p>
          <a:p>
            <a:pPr indent="0" marL="203200" rtl="0">
              <a:spcBef>
                <a:spcPts val="0"/>
              </a:spcBef>
              <a:buNone/>
            </a:pPr>
            <a:r>
              <a:t/>
            </a:r>
            <a:endParaRPr/>
          </a:p>
          <a:p>
            <a:pPr indent="0" marL="0">
              <a:spcBef>
                <a:spcPts val="0"/>
              </a:spcBef>
              <a:buNone/>
            </a:pPr>
            <a:r>
              <a:rPr lang="en-US"/>
              <a:t>Is this a physical or chemical change?  </a:t>
            </a:r>
          </a:p>
        </p:txBody>
      </p:sp>
      <p:pic>
        <p:nvPicPr>
          <p:cNvPr id="174" name="Shape 174"/>
          <p:cNvPicPr preferRelativeResize="0"/>
          <p:nvPr/>
        </p:nvPicPr>
        <p:blipFill>
          <a:blip r:embed="rId3">
            <a:alphaModFix/>
          </a:blip>
          <a:stretch>
            <a:fillRect/>
          </a:stretch>
        </p:blipFill>
        <p:spPr>
          <a:xfrm>
            <a:off x="522725" y="3921150"/>
            <a:ext cx="2604875" cy="2604875"/>
          </a:xfrm>
          <a:prstGeom prst="rect">
            <a:avLst/>
          </a:prstGeom>
          <a:noFill/>
          <a:ln>
            <a:noFill/>
          </a:ln>
        </p:spPr>
      </p:pic>
      <p:pic>
        <p:nvPicPr>
          <p:cNvPr id="175" name="Shape 175"/>
          <p:cNvPicPr preferRelativeResize="0"/>
          <p:nvPr/>
        </p:nvPicPr>
        <p:blipFill>
          <a:blip r:embed="rId4">
            <a:alphaModFix/>
          </a:blip>
          <a:stretch>
            <a:fillRect/>
          </a:stretch>
        </p:blipFill>
        <p:spPr>
          <a:xfrm>
            <a:off x="3127600" y="3921150"/>
            <a:ext cx="2609850" cy="2604874"/>
          </a:xfrm>
          <a:prstGeom prst="rect">
            <a:avLst/>
          </a:prstGeom>
          <a:noFill/>
          <a:ln>
            <a:noFill/>
          </a:ln>
        </p:spPr>
      </p:pic>
      <p:pic>
        <p:nvPicPr>
          <p:cNvPr id="176" name="Shape 176"/>
          <p:cNvPicPr preferRelativeResize="0"/>
          <p:nvPr/>
        </p:nvPicPr>
        <p:blipFill>
          <a:blip r:embed="rId5">
            <a:alphaModFix/>
          </a:blip>
          <a:stretch>
            <a:fillRect/>
          </a:stretch>
        </p:blipFill>
        <p:spPr>
          <a:xfrm>
            <a:off x="5772875" y="3921152"/>
            <a:ext cx="2857500" cy="260487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685800" y="210400"/>
            <a:ext cx="7772400" cy="1143000"/>
          </a:xfrm>
          <a:prstGeom prst="rect">
            <a:avLst/>
          </a:prstGeom>
        </p:spPr>
        <p:txBody>
          <a:bodyPr anchorCtr="0" anchor="ctr" bIns="91425" lIns="91425" rIns="91425" tIns="91425">
            <a:noAutofit/>
          </a:bodyPr>
          <a:lstStyle/>
          <a:p>
            <a:pPr>
              <a:spcBef>
                <a:spcPts val="0"/>
              </a:spcBef>
              <a:buNone/>
            </a:pPr>
            <a:r>
              <a:rPr lang="en-US"/>
              <a:t>Dry Ice , Dish Soap and water</a:t>
            </a:r>
          </a:p>
        </p:txBody>
      </p:sp>
      <p:sp>
        <p:nvSpPr>
          <p:cNvPr id="182" name="Shape 182"/>
          <p:cNvSpPr txBox="1"/>
          <p:nvPr>
            <p:ph idx="1" type="body"/>
          </p:nvPr>
        </p:nvSpPr>
        <p:spPr>
          <a:xfrm>
            <a:off x="556050" y="1111475"/>
            <a:ext cx="7902299" cy="4449000"/>
          </a:xfrm>
          <a:prstGeom prst="rect">
            <a:avLst/>
          </a:prstGeom>
        </p:spPr>
        <p:txBody>
          <a:bodyPr anchorCtr="0" anchor="t" bIns="91425" lIns="91425" rIns="91425" tIns="91425">
            <a:noAutofit/>
          </a:bodyPr>
          <a:lstStyle/>
          <a:p>
            <a:pPr rtl="0">
              <a:spcBef>
                <a:spcPts val="0"/>
              </a:spcBef>
              <a:buNone/>
            </a:pPr>
            <a:r>
              <a:rPr lang="en-US"/>
              <a:t>This is a physical change. </a:t>
            </a:r>
          </a:p>
          <a:p>
            <a:pPr rtl="0">
              <a:spcBef>
                <a:spcPts val="0"/>
              </a:spcBef>
              <a:buNone/>
            </a:pPr>
            <a:r>
              <a:t/>
            </a:r>
            <a:endParaRPr/>
          </a:p>
          <a:p>
            <a:pPr indent="0" marL="0">
              <a:spcBef>
                <a:spcPts val="0"/>
              </a:spcBef>
              <a:buNone/>
            </a:pPr>
            <a:r>
              <a:rPr lang="en-US" sz="2800"/>
              <a:t>The dry ice, soap, and water combine to make a soapy mess.  The cool thing about this situation is that as the dry ice sublimates, the Carbon Dioxide gets trapped in the soapy bubbles.  So when you pop the bubbles, we can see a puff of gas.  This is a physical change because there is not new substance being created.  Dry ice is a simple change from one state of matter to another.  </a:t>
            </a:r>
            <a:r>
              <a:rPr lang="en-US"/>
              <a:t>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685800" y="253150"/>
            <a:ext cx="7772400" cy="1143000"/>
          </a:xfrm>
          <a:prstGeom prst="rect">
            <a:avLst/>
          </a:prstGeom>
        </p:spPr>
        <p:txBody>
          <a:bodyPr anchorCtr="0" anchor="ctr" bIns="91425" lIns="91425" rIns="91425" tIns="91425">
            <a:noAutofit/>
          </a:bodyPr>
          <a:lstStyle/>
          <a:p>
            <a:pPr>
              <a:spcBef>
                <a:spcPts val="0"/>
              </a:spcBef>
              <a:buNone/>
            </a:pPr>
            <a:r>
              <a:rPr lang="en-US"/>
              <a:t>The Crystal Ball</a:t>
            </a:r>
          </a:p>
        </p:txBody>
      </p:sp>
      <p:sp>
        <p:nvSpPr>
          <p:cNvPr id="188" name="Shape 188"/>
          <p:cNvSpPr txBox="1"/>
          <p:nvPr>
            <p:ph idx="1" type="body"/>
          </p:nvPr>
        </p:nvSpPr>
        <p:spPr>
          <a:xfrm>
            <a:off x="685800" y="1371600"/>
            <a:ext cx="7772400" cy="4830600"/>
          </a:xfrm>
          <a:prstGeom prst="rect">
            <a:avLst/>
          </a:prstGeom>
        </p:spPr>
        <p:txBody>
          <a:bodyPr anchorCtr="0" anchor="t" bIns="91425" lIns="91425" rIns="91425" tIns="91425">
            <a:noAutofit/>
          </a:bodyPr>
          <a:lstStyle/>
          <a:p>
            <a:pPr rtl="0">
              <a:spcBef>
                <a:spcPts val="0"/>
              </a:spcBef>
              <a:buNone/>
            </a:pPr>
            <a:r>
              <a:rPr lang="en-US"/>
              <a:t>The one is more for entertainment reasons, but it is still a cool dry ice experiment. </a:t>
            </a:r>
          </a:p>
          <a:p>
            <a:pPr rtl="0">
              <a:spcBef>
                <a:spcPts val="0"/>
              </a:spcBef>
              <a:buNone/>
            </a:pPr>
            <a:r>
              <a:t/>
            </a:r>
            <a:endParaRPr/>
          </a:p>
          <a:p>
            <a:pPr rtl="0">
              <a:spcBef>
                <a:spcPts val="0"/>
              </a:spcBef>
              <a:buNone/>
            </a:pPr>
            <a:r>
              <a:rPr lang="en-US"/>
              <a:t>Through Mr. Tubb’s Dry Ice Crystal Ball he can see into the future.  The Crystal Ball predicts that you will: </a:t>
            </a:r>
          </a:p>
          <a:p>
            <a:pPr rtl="0">
              <a:spcBef>
                <a:spcPts val="0"/>
              </a:spcBef>
              <a:buNone/>
            </a:pPr>
            <a:r>
              <a:t/>
            </a:r>
            <a:endParaRPr/>
          </a:p>
          <a:p>
            <a:pPr>
              <a:spcBef>
                <a:spcPts val="0"/>
              </a:spcBef>
              <a:buNone/>
            </a:pPr>
            <a:r>
              <a:rPr lang="en-US"/>
              <a:t>ha_ _   a   qu_ _     n_ x_   cl_ _ 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ctrTitle"/>
          </p:nvPr>
        </p:nvSpPr>
        <p:spPr>
          <a:xfrm>
            <a:off x="685800" y="2130425"/>
            <a:ext cx="7772400" cy="1470000"/>
          </a:xfrm>
          <a:prstGeom prst="rect">
            <a:avLst/>
          </a:prstGeom>
        </p:spPr>
        <p:txBody>
          <a:bodyPr anchorCtr="0" anchor="ctr" bIns="91425" lIns="91425" rIns="91425" tIns="91425">
            <a:noAutofit/>
          </a:bodyPr>
          <a:lstStyle/>
          <a:p>
            <a:pPr>
              <a:spcBef>
                <a:spcPts val="0"/>
              </a:spcBef>
              <a:buNone/>
            </a:pPr>
            <a:r>
              <a:rPr lang="en-US"/>
              <a:t>Practice Quiz</a:t>
            </a:r>
          </a:p>
        </p:txBody>
      </p:sp>
      <p:sp>
        <p:nvSpPr>
          <p:cNvPr id="194" name="Shape 194"/>
          <p:cNvSpPr txBox="1"/>
          <p:nvPr>
            <p:ph idx="1" type="subTitle"/>
          </p:nvPr>
        </p:nvSpPr>
        <p:spPr>
          <a:xfrm>
            <a:off x="1371600" y="3886200"/>
            <a:ext cx="6400799" cy="1752600"/>
          </a:xfrm>
          <a:prstGeom prst="rect">
            <a:avLst/>
          </a:prstGeom>
        </p:spPr>
        <p:txBody>
          <a:bodyPr anchorCtr="0" anchor="t" bIns="91425" lIns="91425" rIns="91425" tIns="91425">
            <a:noAutofit/>
          </a:bodyPr>
          <a:lstStyle/>
          <a:p>
            <a:pPr>
              <a:spcBef>
                <a:spcPts val="0"/>
              </a:spcBef>
              <a:buNone/>
            </a:pPr>
            <a:r>
              <a:rPr lang="en-US"/>
              <a:t>Number you paper 1 - 10</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baseline="0" i="0" lang="en-US" sz="4400" u="none" cap="none" strike="noStrike">
                <a:solidFill>
                  <a:schemeClr val="dk2"/>
                </a:solidFill>
                <a:latin typeface="Times New Roman"/>
                <a:ea typeface="Times New Roman"/>
                <a:cs typeface="Times New Roman"/>
                <a:sym typeface="Times New Roman"/>
              </a:rPr>
              <a:t>1.  A.  Physical Change</a:t>
            </a:r>
            <a:br>
              <a:rPr b="0" baseline="0" i="0" lang="en-US" sz="4400" u="none" cap="none" strike="noStrike">
                <a:solidFill>
                  <a:schemeClr val="dk2"/>
                </a:solidFill>
                <a:latin typeface="Times New Roman"/>
                <a:ea typeface="Times New Roman"/>
                <a:cs typeface="Times New Roman"/>
                <a:sym typeface="Times New Roman"/>
              </a:rPr>
            </a:br>
            <a:r>
              <a:rPr b="0" baseline="0" i="0" lang="en-US" sz="4400" u="none" cap="none" strike="noStrike">
                <a:solidFill>
                  <a:schemeClr val="dk2"/>
                </a:solidFill>
                <a:latin typeface="Times New Roman"/>
                <a:ea typeface="Times New Roman"/>
                <a:cs typeface="Times New Roman"/>
                <a:sym typeface="Times New Roman"/>
              </a:rPr>
              <a:t>     B.  Chemical Change</a:t>
            </a:r>
          </a:p>
        </p:txBody>
      </p:sp>
      <p:pic>
        <p:nvPicPr>
          <p:cNvPr id="200" name="Shape 200"/>
          <p:cNvPicPr preferRelativeResize="0"/>
          <p:nvPr/>
        </p:nvPicPr>
        <p:blipFill rotWithShape="1">
          <a:blip r:embed="rId3">
            <a:alphaModFix/>
          </a:blip>
          <a:srcRect b="9188" l="10667" r="6665" t="2658"/>
          <a:stretch/>
        </p:blipFill>
        <p:spPr>
          <a:xfrm>
            <a:off x="2286000" y="2151061"/>
            <a:ext cx="4724400" cy="3106736"/>
          </a:xfrm>
          <a:prstGeom prst="rect">
            <a:avLst/>
          </a:prstGeom>
          <a:noFill/>
          <a:ln>
            <a:noFill/>
          </a:ln>
        </p:spPr>
      </p:pic>
      <p:sp>
        <p:nvSpPr>
          <p:cNvPr id="201" name="Shape 201"/>
          <p:cNvSpPr txBox="1"/>
          <p:nvPr/>
        </p:nvSpPr>
        <p:spPr>
          <a:xfrm>
            <a:off x="3886200" y="5562600"/>
            <a:ext cx="1782762" cy="4572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baseline="0" i="0" lang="en-US" sz="2400" u="none" cap="none" strike="noStrike">
                <a:solidFill>
                  <a:schemeClr val="dk1"/>
                </a:solidFill>
                <a:latin typeface="Times New Roman"/>
                <a:ea typeface="Times New Roman"/>
                <a:cs typeface="Times New Roman"/>
                <a:sym typeface="Times New Roman"/>
              </a:rPr>
              <a:t>Rusting nails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Go over Homework</a:t>
            </a:r>
          </a:p>
        </p:txBody>
      </p:sp>
      <p:sp>
        <p:nvSpPr>
          <p:cNvPr id="87" name="Shape 87"/>
          <p:cNvSpPr txBox="1"/>
          <p:nvPr>
            <p:ph idx="1" type="body"/>
          </p:nvPr>
        </p:nvSpPr>
        <p:spPr>
          <a:xfrm>
            <a:off x="685800" y="1981200"/>
            <a:ext cx="7772400"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baseline="0" i="0" lang="en-US" sz="4400" u="none" cap="none" strike="noStrike">
                <a:solidFill>
                  <a:schemeClr val="dk2"/>
                </a:solidFill>
                <a:latin typeface="Times New Roman"/>
                <a:ea typeface="Times New Roman"/>
                <a:cs typeface="Times New Roman"/>
                <a:sym typeface="Times New Roman"/>
              </a:rPr>
              <a:t>2.  A. Physical Change</a:t>
            </a:r>
            <a:br>
              <a:rPr b="0" baseline="0" i="0" lang="en-US" sz="4400" u="none" cap="none" strike="noStrike">
                <a:solidFill>
                  <a:schemeClr val="dk2"/>
                </a:solidFill>
                <a:latin typeface="Times New Roman"/>
                <a:ea typeface="Times New Roman"/>
                <a:cs typeface="Times New Roman"/>
                <a:sym typeface="Times New Roman"/>
              </a:rPr>
            </a:br>
            <a:r>
              <a:rPr b="0" baseline="0" i="0" lang="en-US" sz="4400" u="none" cap="none" strike="noStrike">
                <a:solidFill>
                  <a:schemeClr val="dk2"/>
                </a:solidFill>
                <a:latin typeface="Times New Roman"/>
                <a:ea typeface="Times New Roman"/>
                <a:cs typeface="Times New Roman"/>
                <a:sym typeface="Times New Roman"/>
              </a:rPr>
              <a:t>     B. Chemical Change</a:t>
            </a:r>
          </a:p>
        </p:txBody>
      </p:sp>
      <p:pic>
        <p:nvPicPr>
          <p:cNvPr id="207" name="Shape 207"/>
          <p:cNvPicPr preferRelativeResize="0"/>
          <p:nvPr/>
        </p:nvPicPr>
        <p:blipFill rotWithShape="1">
          <a:blip r:embed="rId3">
            <a:alphaModFix/>
          </a:blip>
          <a:srcRect b="0" l="0" r="0" t="0"/>
          <a:stretch/>
        </p:blipFill>
        <p:spPr>
          <a:xfrm>
            <a:off x="914400" y="1905000"/>
            <a:ext cx="3581399" cy="2590800"/>
          </a:xfrm>
          <a:prstGeom prst="rect">
            <a:avLst/>
          </a:prstGeom>
          <a:noFill/>
          <a:ln>
            <a:noFill/>
          </a:ln>
        </p:spPr>
      </p:pic>
      <p:pic>
        <p:nvPicPr>
          <p:cNvPr id="208" name="Shape 208"/>
          <p:cNvPicPr preferRelativeResize="0"/>
          <p:nvPr/>
        </p:nvPicPr>
        <p:blipFill rotWithShape="1">
          <a:blip r:embed="rId4">
            <a:alphaModFix/>
          </a:blip>
          <a:srcRect b="0" l="0" r="0" t="0"/>
          <a:stretch/>
        </p:blipFill>
        <p:spPr>
          <a:xfrm>
            <a:off x="5029200" y="1905000"/>
            <a:ext cx="3581399" cy="2590800"/>
          </a:xfrm>
          <a:prstGeom prst="rect">
            <a:avLst/>
          </a:prstGeom>
          <a:noFill/>
          <a:ln>
            <a:noFill/>
          </a:ln>
        </p:spPr>
      </p:pic>
      <p:sp>
        <p:nvSpPr>
          <p:cNvPr id="209" name="Shape 209"/>
          <p:cNvSpPr txBox="1"/>
          <p:nvPr/>
        </p:nvSpPr>
        <p:spPr>
          <a:xfrm>
            <a:off x="3048000" y="5029200"/>
            <a:ext cx="2473325"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2400" u="none" cap="none" strike="noStrike">
                <a:solidFill>
                  <a:schemeClr val="dk1"/>
                </a:solidFill>
                <a:latin typeface="Times New Roman"/>
                <a:ea typeface="Times New Roman"/>
                <a:cs typeface="Times New Roman"/>
                <a:sym typeface="Times New Roman"/>
              </a:rPr>
              <a:t>Effervescent tablet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baseline="0" i="0" lang="en-US" sz="4400" u="none" cap="none" strike="noStrike">
                <a:solidFill>
                  <a:schemeClr val="dk2"/>
                </a:solidFill>
                <a:latin typeface="Times New Roman"/>
                <a:ea typeface="Times New Roman"/>
                <a:cs typeface="Times New Roman"/>
                <a:sym typeface="Times New Roman"/>
              </a:rPr>
              <a:t>3.  A.  Physical Change</a:t>
            </a:r>
            <a:br>
              <a:rPr b="0" baseline="0" i="0" lang="en-US" sz="4400" u="none" cap="none" strike="noStrike">
                <a:solidFill>
                  <a:schemeClr val="dk2"/>
                </a:solidFill>
                <a:latin typeface="Times New Roman"/>
                <a:ea typeface="Times New Roman"/>
                <a:cs typeface="Times New Roman"/>
                <a:sym typeface="Times New Roman"/>
              </a:rPr>
            </a:br>
            <a:r>
              <a:rPr b="0" baseline="0" i="0" lang="en-US" sz="4400" u="none" cap="none" strike="noStrike">
                <a:solidFill>
                  <a:schemeClr val="dk2"/>
                </a:solidFill>
                <a:latin typeface="Times New Roman"/>
                <a:ea typeface="Times New Roman"/>
                <a:cs typeface="Times New Roman"/>
                <a:sym typeface="Times New Roman"/>
              </a:rPr>
              <a:t>     B.  Chemical Change</a:t>
            </a:r>
          </a:p>
        </p:txBody>
      </p:sp>
      <p:pic>
        <p:nvPicPr>
          <p:cNvPr id="215" name="Shape 215"/>
          <p:cNvPicPr preferRelativeResize="0"/>
          <p:nvPr/>
        </p:nvPicPr>
        <p:blipFill rotWithShape="1">
          <a:blip r:embed="rId3">
            <a:alphaModFix/>
          </a:blip>
          <a:srcRect b="0" l="0" r="0" t="0"/>
          <a:stretch/>
        </p:blipFill>
        <p:spPr>
          <a:xfrm>
            <a:off x="1905000" y="1905000"/>
            <a:ext cx="4800600" cy="2819400"/>
          </a:xfrm>
          <a:prstGeom prst="rect">
            <a:avLst/>
          </a:prstGeom>
          <a:noFill/>
          <a:ln>
            <a:noFill/>
          </a:ln>
        </p:spPr>
      </p:pic>
      <p:sp>
        <p:nvSpPr>
          <p:cNvPr id="216" name="Shape 216"/>
          <p:cNvSpPr txBox="1"/>
          <p:nvPr/>
        </p:nvSpPr>
        <p:spPr>
          <a:xfrm>
            <a:off x="3810000" y="5029200"/>
            <a:ext cx="1376361"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2400" u="none" cap="none" strike="noStrike">
                <a:solidFill>
                  <a:schemeClr val="dk1"/>
                </a:solidFill>
                <a:latin typeface="Times New Roman"/>
                <a:ea typeface="Times New Roman"/>
                <a:cs typeface="Times New Roman"/>
                <a:sym typeface="Times New Roman"/>
              </a:rPr>
              <a:t>Cut paper</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baseline="0" i="0" lang="en-US" sz="4400" u="none" cap="none" strike="noStrike">
                <a:solidFill>
                  <a:schemeClr val="dk2"/>
                </a:solidFill>
                <a:latin typeface="Times New Roman"/>
                <a:ea typeface="Times New Roman"/>
                <a:cs typeface="Times New Roman"/>
                <a:sym typeface="Times New Roman"/>
              </a:rPr>
              <a:t>4.  A. Physical Change</a:t>
            </a:r>
            <a:br>
              <a:rPr b="0" baseline="0" i="0" lang="en-US" sz="4400" u="none" cap="none" strike="noStrike">
                <a:solidFill>
                  <a:schemeClr val="dk2"/>
                </a:solidFill>
                <a:latin typeface="Times New Roman"/>
                <a:ea typeface="Times New Roman"/>
                <a:cs typeface="Times New Roman"/>
                <a:sym typeface="Times New Roman"/>
              </a:rPr>
            </a:br>
            <a:r>
              <a:rPr b="0" baseline="0" i="0" lang="en-US" sz="4400" u="none" cap="none" strike="noStrike">
                <a:solidFill>
                  <a:schemeClr val="dk2"/>
                </a:solidFill>
                <a:latin typeface="Times New Roman"/>
                <a:ea typeface="Times New Roman"/>
                <a:cs typeface="Times New Roman"/>
                <a:sym typeface="Times New Roman"/>
              </a:rPr>
              <a:t>     B. Chemical Change</a:t>
            </a:r>
          </a:p>
        </p:txBody>
      </p:sp>
      <p:pic>
        <p:nvPicPr>
          <p:cNvPr id="222" name="Shape 222"/>
          <p:cNvPicPr preferRelativeResize="0"/>
          <p:nvPr/>
        </p:nvPicPr>
        <p:blipFill rotWithShape="1">
          <a:blip r:embed="rId3">
            <a:alphaModFix/>
          </a:blip>
          <a:srcRect b="0" l="0" r="0" t="0"/>
          <a:stretch/>
        </p:blipFill>
        <p:spPr>
          <a:xfrm>
            <a:off x="1828800" y="1905000"/>
            <a:ext cx="4572000" cy="3371850"/>
          </a:xfrm>
          <a:prstGeom prst="rect">
            <a:avLst/>
          </a:prstGeom>
          <a:noFill/>
          <a:ln>
            <a:noFill/>
          </a:ln>
        </p:spPr>
      </p:pic>
      <p:sp>
        <p:nvSpPr>
          <p:cNvPr id="223" name="Shape 223"/>
          <p:cNvSpPr txBox="1"/>
          <p:nvPr/>
        </p:nvSpPr>
        <p:spPr>
          <a:xfrm>
            <a:off x="2574925" y="5451475"/>
            <a:ext cx="3271836"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2400" u="none" cap="none" strike="noStrike">
                <a:solidFill>
                  <a:schemeClr val="dk1"/>
                </a:solidFill>
                <a:latin typeface="Times New Roman"/>
                <a:ea typeface="Times New Roman"/>
                <a:cs typeface="Times New Roman"/>
                <a:sym typeface="Times New Roman"/>
              </a:rPr>
              <a:t>Vinegar and Baking soda</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baseline="0" i="0" lang="en-US" sz="4400" u="none" cap="none" strike="noStrike">
                <a:solidFill>
                  <a:schemeClr val="dk2"/>
                </a:solidFill>
                <a:latin typeface="Times New Roman"/>
                <a:ea typeface="Times New Roman"/>
                <a:cs typeface="Times New Roman"/>
                <a:sym typeface="Times New Roman"/>
              </a:rPr>
              <a:t>5.  A. Physical Change</a:t>
            </a:r>
            <a:br>
              <a:rPr b="0" baseline="0" i="0" lang="en-US" sz="4400" u="none" cap="none" strike="noStrike">
                <a:solidFill>
                  <a:schemeClr val="dk2"/>
                </a:solidFill>
                <a:latin typeface="Times New Roman"/>
                <a:ea typeface="Times New Roman"/>
                <a:cs typeface="Times New Roman"/>
                <a:sym typeface="Times New Roman"/>
              </a:rPr>
            </a:br>
            <a:r>
              <a:rPr b="0" baseline="0" i="0" lang="en-US" sz="4400" u="none" cap="none" strike="noStrike">
                <a:solidFill>
                  <a:schemeClr val="dk2"/>
                </a:solidFill>
                <a:latin typeface="Times New Roman"/>
                <a:ea typeface="Times New Roman"/>
                <a:cs typeface="Times New Roman"/>
                <a:sym typeface="Times New Roman"/>
              </a:rPr>
              <a:t>     B.  Chemical Change</a:t>
            </a:r>
            <a:br>
              <a:rPr b="0" baseline="0" i="0" lang="en-US" sz="4400" u="none" cap="none" strike="noStrike">
                <a:solidFill>
                  <a:schemeClr val="dk2"/>
                </a:solidFill>
                <a:latin typeface="Times New Roman"/>
                <a:ea typeface="Times New Roman"/>
                <a:cs typeface="Times New Roman"/>
                <a:sym typeface="Times New Roman"/>
              </a:rPr>
            </a:br>
          </a:p>
        </p:txBody>
      </p:sp>
      <p:pic>
        <p:nvPicPr>
          <p:cNvPr id="229" name="Shape 229"/>
          <p:cNvPicPr preferRelativeResize="0"/>
          <p:nvPr/>
        </p:nvPicPr>
        <p:blipFill rotWithShape="1">
          <a:blip r:embed="rId3">
            <a:alphaModFix/>
          </a:blip>
          <a:srcRect b="0" l="0" r="0" t="0"/>
          <a:stretch/>
        </p:blipFill>
        <p:spPr>
          <a:xfrm>
            <a:off x="1600200" y="1524000"/>
            <a:ext cx="4953000" cy="3714750"/>
          </a:xfrm>
          <a:prstGeom prst="rect">
            <a:avLst/>
          </a:prstGeom>
          <a:noFill/>
          <a:ln>
            <a:noFill/>
          </a:ln>
        </p:spPr>
      </p:pic>
      <p:sp>
        <p:nvSpPr>
          <p:cNvPr id="230" name="Shape 230"/>
          <p:cNvSpPr txBox="1"/>
          <p:nvPr/>
        </p:nvSpPr>
        <p:spPr>
          <a:xfrm>
            <a:off x="3048000" y="5410200"/>
            <a:ext cx="1925637"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2400" u="none" cap="none" strike="noStrike">
                <a:solidFill>
                  <a:schemeClr val="dk1"/>
                </a:solidFill>
                <a:latin typeface="Times New Roman"/>
                <a:ea typeface="Times New Roman"/>
                <a:cs typeface="Times New Roman"/>
                <a:sym typeface="Times New Roman"/>
              </a:rPr>
              <a:t>Salt and water</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baseline="0" i="0" lang="en-US" sz="4400" u="none" cap="none" strike="noStrike">
                <a:solidFill>
                  <a:schemeClr val="dk2"/>
                </a:solidFill>
                <a:latin typeface="Times New Roman"/>
                <a:ea typeface="Times New Roman"/>
                <a:cs typeface="Times New Roman"/>
                <a:sym typeface="Times New Roman"/>
              </a:rPr>
              <a:t>6.  A. Physical Change</a:t>
            </a:r>
            <a:br>
              <a:rPr b="0" baseline="0" i="0" lang="en-US" sz="4400" u="none" cap="none" strike="noStrike">
                <a:solidFill>
                  <a:schemeClr val="dk2"/>
                </a:solidFill>
                <a:latin typeface="Times New Roman"/>
                <a:ea typeface="Times New Roman"/>
                <a:cs typeface="Times New Roman"/>
                <a:sym typeface="Times New Roman"/>
              </a:rPr>
            </a:br>
            <a:r>
              <a:rPr b="0" baseline="0" i="0" lang="en-US" sz="4400" u="none" cap="none" strike="noStrike">
                <a:solidFill>
                  <a:schemeClr val="dk2"/>
                </a:solidFill>
                <a:latin typeface="Times New Roman"/>
                <a:ea typeface="Times New Roman"/>
                <a:cs typeface="Times New Roman"/>
                <a:sym typeface="Times New Roman"/>
              </a:rPr>
              <a:t>     B.  Chemical Change</a:t>
            </a:r>
            <a:br>
              <a:rPr b="0" baseline="0" i="0" lang="en-US" sz="4400" u="none" cap="none" strike="noStrike">
                <a:solidFill>
                  <a:schemeClr val="dk2"/>
                </a:solidFill>
                <a:latin typeface="Times New Roman"/>
                <a:ea typeface="Times New Roman"/>
                <a:cs typeface="Times New Roman"/>
                <a:sym typeface="Times New Roman"/>
              </a:rPr>
            </a:br>
          </a:p>
        </p:txBody>
      </p:sp>
      <p:pic>
        <p:nvPicPr>
          <p:cNvPr id="236" name="Shape 236"/>
          <p:cNvPicPr preferRelativeResize="0"/>
          <p:nvPr/>
        </p:nvPicPr>
        <p:blipFill rotWithShape="1">
          <a:blip r:embed="rId3">
            <a:alphaModFix/>
          </a:blip>
          <a:srcRect b="0" l="0" r="0" t="0"/>
          <a:stretch/>
        </p:blipFill>
        <p:spPr>
          <a:xfrm>
            <a:off x="1524000" y="1447800"/>
            <a:ext cx="4953000" cy="3714750"/>
          </a:xfrm>
          <a:prstGeom prst="rect">
            <a:avLst/>
          </a:prstGeom>
          <a:noFill/>
          <a:ln>
            <a:noFill/>
          </a:ln>
        </p:spPr>
      </p:pic>
      <p:sp>
        <p:nvSpPr>
          <p:cNvPr id="237" name="Shape 237"/>
          <p:cNvSpPr txBox="1"/>
          <p:nvPr/>
        </p:nvSpPr>
        <p:spPr>
          <a:xfrm>
            <a:off x="3200400" y="5410200"/>
            <a:ext cx="1766886"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2400" u="none" cap="none" strike="noStrike">
                <a:solidFill>
                  <a:schemeClr val="dk1"/>
                </a:solidFill>
                <a:latin typeface="Times New Roman"/>
                <a:ea typeface="Times New Roman"/>
                <a:cs typeface="Times New Roman"/>
                <a:sym typeface="Times New Roman"/>
              </a:rPr>
              <a:t>Broken glass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baseline="0" i="0" lang="en-US" sz="4400" u="none" cap="none" strike="noStrike">
                <a:solidFill>
                  <a:schemeClr val="dk2"/>
                </a:solidFill>
                <a:latin typeface="Times New Roman"/>
                <a:ea typeface="Times New Roman"/>
                <a:cs typeface="Times New Roman"/>
                <a:sym typeface="Times New Roman"/>
              </a:rPr>
              <a:t>7.  A.  Physical Change</a:t>
            </a:r>
            <a:br>
              <a:rPr b="0" baseline="0" i="0" lang="en-US" sz="4400" u="none" cap="none" strike="noStrike">
                <a:solidFill>
                  <a:schemeClr val="dk2"/>
                </a:solidFill>
                <a:latin typeface="Times New Roman"/>
                <a:ea typeface="Times New Roman"/>
                <a:cs typeface="Times New Roman"/>
                <a:sym typeface="Times New Roman"/>
              </a:rPr>
            </a:br>
            <a:r>
              <a:rPr b="0" baseline="0" i="0" lang="en-US" sz="4400" u="none" cap="none" strike="noStrike">
                <a:solidFill>
                  <a:schemeClr val="dk2"/>
                </a:solidFill>
                <a:latin typeface="Times New Roman"/>
                <a:ea typeface="Times New Roman"/>
                <a:cs typeface="Times New Roman"/>
                <a:sym typeface="Times New Roman"/>
              </a:rPr>
              <a:t>     B.  Chemical Change</a:t>
            </a:r>
          </a:p>
        </p:txBody>
      </p:sp>
      <p:pic>
        <p:nvPicPr>
          <p:cNvPr id="243" name="Shape 243"/>
          <p:cNvPicPr preferRelativeResize="0"/>
          <p:nvPr/>
        </p:nvPicPr>
        <p:blipFill rotWithShape="1">
          <a:blip r:embed="rId3">
            <a:alphaModFix/>
          </a:blip>
          <a:srcRect b="0" l="0" r="0" t="0"/>
          <a:stretch/>
        </p:blipFill>
        <p:spPr>
          <a:xfrm>
            <a:off x="2133600" y="1981200"/>
            <a:ext cx="4190999" cy="2971799"/>
          </a:xfrm>
          <a:prstGeom prst="rect">
            <a:avLst/>
          </a:prstGeom>
          <a:noFill/>
          <a:ln>
            <a:noFill/>
          </a:ln>
        </p:spPr>
      </p:pic>
      <p:sp>
        <p:nvSpPr>
          <p:cNvPr id="244" name="Shape 244"/>
          <p:cNvSpPr txBox="1"/>
          <p:nvPr/>
        </p:nvSpPr>
        <p:spPr>
          <a:xfrm>
            <a:off x="3200400" y="4953000"/>
            <a:ext cx="193674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2400" u="none" cap="none" strike="noStrike">
                <a:solidFill>
                  <a:schemeClr val="dk1"/>
                </a:solidFill>
                <a:latin typeface="Times New Roman"/>
                <a:ea typeface="Times New Roman"/>
                <a:cs typeface="Times New Roman"/>
                <a:sym typeface="Times New Roman"/>
              </a:rPr>
              <a:t>Burning wood</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type="title"/>
          </p:nvPr>
        </p:nvSpPr>
        <p:spPr>
          <a:xfrm>
            <a:off x="685800" y="609600"/>
            <a:ext cx="77724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baseline="0" i="0" lang="en-US" sz="4400" u="none" cap="none" strike="noStrike">
                <a:solidFill>
                  <a:schemeClr val="dk2"/>
                </a:solidFill>
                <a:latin typeface="Times New Roman"/>
                <a:ea typeface="Times New Roman"/>
                <a:cs typeface="Times New Roman"/>
                <a:sym typeface="Times New Roman"/>
              </a:rPr>
              <a:t>8.  A.  Physical Change</a:t>
            </a:r>
            <a:br>
              <a:rPr b="0" baseline="0" i="0" lang="en-US" sz="4400" u="none" cap="none" strike="noStrike">
                <a:solidFill>
                  <a:schemeClr val="dk2"/>
                </a:solidFill>
                <a:latin typeface="Times New Roman"/>
                <a:ea typeface="Times New Roman"/>
                <a:cs typeface="Times New Roman"/>
                <a:sym typeface="Times New Roman"/>
              </a:rPr>
            </a:br>
            <a:r>
              <a:rPr b="0" baseline="0" i="0" lang="en-US" sz="4400" u="none" cap="none" strike="noStrike">
                <a:solidFill>
                  <a:schemeClr val="dk2"/>
                </a:solidFill>
                <a:latin typeface="Times New Roman"/>
                <a:ea typeface="Times New Roman"/>
                <a:cs typeface="Times New Roman"/>
                <a:sym typeface="Times New Roman"/>
              </a:rPr>
              <a:t>     B.  Chemical Change</a:t>
            </a:r>
          </a:p>
        </p:txBody>
      </p:sp>
      <p:pic>
        <p:nvPicPr>
          <p:cNvPr id="250" name="Shape 250"/>
          <p:cNvPicPr preferRelativeResize="0"/>
          <p:nvPr/>
        </p:nvPicPr>
        <p:blipFill rotWithShape="1">
          <a:blip r:embed="rId3">
            <a:alphaModFix/>
          </a:blip>
          <a:srcRect b="0" l="0" r="0" t="0"/>
          <a:stretch/>
        </p:blipFill>
        <p:spPr>
          <a:xfrm>
            <a:off x="1905000" y="2209800"/>
            <a:ext cx="4419599" cy="2857499"/>
          </a:xfrm>
          <a:prstGeom prst="rect">
            <a:avLst/>
          </a:prstGeom>
          <a:noFill/>
          <a:ln>
            <a:noFill/>
          </a:ln>
        </p:spPr>
      </p:pic>
      <p:sp>
        <p:nvSpPr>
          <p:cNvPr id="251" name="Shape 251"/>
          <p:cNvSpPr txBox="1"/>
          <p:nvPr/>
        </p:nvSpPr>
        <p:spPr>
          <a:xfrm>
            <a:off x="3352800" y="5334000"/>
            <a:ext cx="1560512"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2400" u="none" cap="none" strike="noStrike">
                <a:solidFill>
                  <a:schemeClr val="dk1"/>
                </a:solidFill>
                <a:latin typeface="Times New Roman"/>
                <a:ea typeface="Times New Roman"/>
                <a:cs typeface="Times New Roman"/>
                <a:sym typeface="Times New Roman"/>
              </a:rPr>
              <a:t>Ice melting</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pic>
        <p:nvPicPr>
          <p:cNvPr id="256" name="Shape 256"/>
          <p:cNvPicPr preferRelativeResize="0"/>
          <p:nvPr/>
        </p:nvPicPr>
        <p:blipFill rotWithShape="1">
          <a:blip r:embed="rId3">
            <a:alphaModFix/>
          </a:blip>
          <a:srcRect b="0" l="0" r="0" t="0"/>
          <a:stretch/>
        </p:blipFill>
        <p:spPr>
          <a:xfrm>
            <a:off x="1752600" y="1752600"/>
            <a:ext cx="4953000" cy="3714750"/>
          </a:xfrm>
          <a:prstGeom prst="rect">
            <a:avLst/>
          </a:prstGeom>
          <a:noFill/>
          <a:ln>
            <a:noFill/>
          </a:ln>
        </p:spPr>
      </p:pic>
      <p:sp>
        <p:nvSpPr>
          <p:cNvPr id="257" name="Shape 257"/>
          <p:cNvSpPr txBox="1"/>
          <p:nvPr/>
        </p:nvSpPr>
        <p:spPr>
          <a:xfrm>
            <a:off x="914400" y="228600"/>
            <a:ext cx="6705599" cy="14319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4400" u="none" cap="none" strike="noStrike">
                <a:solidFill>
                  <a:schemeClr val="dk1"/>
                </a:solidFill>
                <a:latin typeface="Times New Roman"/>
                <a:ea typeface="Times New Roman"/>
                <a:cs typeface="Times New Roman"/>
                <a:sym typeface="Times New Roman"/>
              </a:rPr>
              <a:t>9.  A.  Physical Change</a:t>
            </a:r>
            <a:br>
              <a:rPr b="0" baseline="0" i="0" lang="en-US" sz="4400" u="none" cap="none" strike="noStrike">
                <a:solidFill>
                  <a:schemeClr val="dk1"/>
                </a:solidFill>
                <a:latin typeface="Times New Roman"/>
                <a:ea typeface="Times New Roman"/>
                <a:cs typeface="Times New Roman"/>
                <a:sym typeface="Times New Roman"/>
              </a:rPr>
            </a:br>
            <a:r>
              <a:rPr b="0" baseline="0" i="0" lang="en-US" sz="4400" u="none" cap="none" strike="noStrike">
                <a:solidFill>
                  <a:schemeClr val="dk1"/>
                </a:solidFill>
                <a:latin typeface="Times New Roman"/>
                <a:ea typeface="Times New Roman"/>
                <a:cs typeface="Times New Roman"/>
                <a:sym typeface="Times New Roman"/>
              </a:rPr>
              <a:t>     B.  Chemical Change</a:t>
            </a:r>
          </a:p>
        </p:txBody>
      </p:sp>
      <p:sp>
        <p:nvSpPr>
          <p:cNvPr id="258" name="Shape 258"/>
          <p:cNvSpPr txBox="1"/>
          <p:nvPr/>
        </p:nvSpPr>
        <p:spPr>
          <a:xfrm>
            <a:off x="1812925" y="5756275"/>
            <a:ext cx="4775200"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2400" u="none" cap="none" strike="noStrike">
                <a:solidFill>
                  <a:schemeClr val="dk1"/>
                </a:solidFill>
                <a:latin typeface="Times New Roman"/>
                <a:ea typeface="Times New Roman"/>
                <a:cs typeface="Times New Roman"/>
                <a:sym typeface="Times New Roman"/>
              </a:rPr>
              <a:t>Removing iron filings from a mixture</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nvSpPr>
        <p:spPr>
          <a:xfrm>
            <a:off x="1066800" y="381000"/>
            <a:ext cx="5878512" cy="14319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4400" u="none" cap="none" strike="noStrike">
                <a:solidFill>
                  <a:schemeClr val="dk1"/>
                </a:solidFill>
                <a:latin typeface="Times New Roman"/>
                <a:ea typeface="Times New Roman"/>
                <a:cs typeface="Times New Roman"/>
                <a:sym typeface="Times New Roman"/>
              </a:rPr>
              <a:t>10.  A. Physical Change</a:t>
            </a:r>
          </a:p>
          <a:p>
            <a:pPr indent="0" lvl="0" marL="0" marR="0" rtl="0" algn="l">
              <a:lnSpc>
                <a:spcPct val="100000"/>
              </a:lnSpc>
              <a:spcBef>
                <a:spcPts val="0"/>
              </a:spcBef>
              <a:spcAft>
                <a:spcPts val="0"/>
              </a:spcAft>
              <a:buClr>
                <a:schemeClr val="dk1"/>
              </a:buClr>
              <a:buSzPct val="25000"/>
              <a:buFont typeface="Times New Roman"/>
              <a:buNone/>
            </a:pPr>
            <a:r>
              <a:rPr b="0" baseline="0" i="0" lang="en-US" sz="4400" u="none" cap="none" strike="noStrike">
                <a:solidFill>
                  <a:schemeClr val="dk1"/>
                </a:solidFill>
                <a:latin typeface="Times New Roman"/>
                <a:ea typeface="Times New Roman"/>
                <a:cs typeface="Times New Roman"/>
                <a:sym typeface="Times New Roman"/>
              </a:rPr>
              <a:t>	B.  Chemical Change</a:t>
            </a:r>
          </a:p>
        </p:txBody>
      </p:sp>
      <p:pic>
        <p:nvPicPr>
          <p:cNvPr id="264" name="Shape 264"/>
          <p:cNvPicPr preferRelativeResize="0"/>
          <p:nvPr/>
        </p:nvPicPr>
        <p:blipFill rotWithShape="1">
          <a:blip r:embed="rId3">
            <a:alphaModFix/>
          </a:blip>
          <a:srcRect b="0" l="0" r="0" t="0"/>
          <a:stretch/>
        </p:blipFill>
        <p:spPr>
          <a:xfrm>
            <a:off x="1981200" y="1828800"/>
            <a:ext cx="5181600" cy="3951286"/>
          </a:xfrm>
          <a:prstGeom prst="rect">
            <a:avLst/>
          </a:prstGeom>
          <a:noFill/>
          <a:ln>
            <a:noFill/>
          </a:ln>
        </p:spPr>
      </p:pic>
      <p:sp>
        <p:nvSpPr>
          <p:cNvPr id="265" name="Shape 265"/>
          <p:cNvSpPr txBox="1"/>
          <p:nvPr/>
        </p:nvSpPr>
        <p:spPr>
          <a:xfrm>
            <a:off x="3733800" y="5867400"/>
            <a:ext cx="1849436"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2400" u="none" cap="none" strike="noStrike">
                <a:solidFill>
                  <a:schemeClr val="dk1"/>
                </a:solidFill>
                <a:latin typeface="Times New Roman"/>
                <a:ea typeface="Times New Roman"/>
                <a:cs typeface="Times New Roman"/>
                <a:sym typeface="Times New Roman"/>
              </a:rPr>
              <a:t>Boiling water</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type="title"/>
          </p:nvPr>
        </p:nvSpPr>
        <p:spPr>
          <a:xfrm>
            <a:off x="228600" y="228600"/>
            <a:ext cx="8763000" cy="685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baseline="0" i="0" lang="en-US" sz="4000" u="none" cap="none" strike="noStrike">
                <a:solidFill>
                  <a:schemeClr val="dk2"/>
                </a:solidFill>
                <a:latin typeface="Times New Roman"/>
                <a:ea typeface="Times New Roman"/>
                <a:cs typeface="Times New Roman"/>
                <a:sym typeface="Times New Roman"/>
              </a:rPr>
              <a:t>Check your paper and place in notebook</a:t>
            </a:r>
          </a:p>
        </p:txBody>
      </p:sp>
      <p:sp>
        <p:nvSpPr>
          <p:cNvPr id="271" name="Shape 271"/>
          <p:cNvSpPr txBox="1"/>
          <p:nvPr>
            <p:ph idx="1" type="body"/>
          </p:nvPr>
        </p:nvSpPr>
        <p:spPr>
          <a:xfrm>
            <a:off x="685800" y="762000"/>
            <a:ext cx="7696199" cy="5791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Times New Roman"/>
              <a:buNone/>
            </a:pPr>
            <a:r>
              <a:rPr b="0" baseline="0" i="0" lang="en-US" sz="3200" u="none" cap="none" strike="noStrike">
                <a:solidFill>
                  <a:schemeClr val="dk1"/>
                </a:solidFill>
                <a:latin typeface="Times New Roman"/>
                <a:ea typeface="Times New Roman"/>
                <a:cs typeface="Times New Roman"/>
                <a:sym typeface="Times New Roman"/>
              </a:rPr>
              <a:t> 1.  B - Chemical</a:t>
            </a:r>
          </a:p>
          <a:p>
            <a:pPr indent="-342900" lvl="0" marL="342900" marR="0" rtl="0" algn="l">
              <a:lnSpc>
                <a:spcPct val="100000"/>
              </a:lnSpc>
              <a:spcBef>
                <a:spcPts val="640"/>
              </a:spcBef>
              <a:spcAft>
                <a:spcPts val="0"/>
              </a:spcAft>
              <a:buClr>
                <a:schemeClr val="dk1"/>
              </a:buClr>
              <a:buSzPct val="25000"/>
              <a:buFont typeface="Times New Roman"/>
              <a:buNone/>
            </a:pPr>
            <a:r>
              <a:rPr b="0" baseline="0" i="0" lang="en-US" sz="3200" u="none" cap="none" strike="noStrike">
                <a:solidFill>
                  <a:schemeClr val="dk1"/>
                </a:solidFill>
                <a:latin typeface="Times New Roman"/>
                <a:ea typeface="Times New Roman"/>
                <a:cs typeface="Times New Roman"/>
                <a:sym typeface="Times New Roman"/>
              </a:rPr>
              <a:t> 2.  B - Chemical</a:t>
            </a:r>
          </a:p>
          <a:p>
            <a:pPr indent="-342900" lvl="0" marL="342900" marR="0" rtl="0" algn="l">
              <a:lnSpc>
                <a:spcPct val="100000"/>
              </a:lnSpc>
              <a:spcBef>
                <a:spcPts val="640"/>
              </a:spcBef>
              <a:spcAft>
                <a:spcPts val="0"/>
              </a:spcAft>
              <a:buClr>
                <a:schemeClr val="dk1"/>
              </a:buClr>
              <a:buSzPct val="25000"/>
              <a:buFont typeface="Times New Roman"/>
              <a:buNone/>
            </a:pPr>
            <a:r>
              <a:rPr b="0" baseline="0" i="0" lang="en-US" sz="3200" u="none" cap="none" strike="noStrike">
                <a:solidFill>
                  <a:schemeClr val="dk1"/>
                </a:solidFill>
                <a:latin typeface="Times New Roman"/>
                <a:ea typeface="Times New Roman"/>
                <a:cs typeface="Times New Roman"/>
                <a:sym typeface="Times New Roman"/>
              </a:rPr>
              <a:t> 3.  A - Physical</a:t>
            </a:r>
          </a:p>
          <a:p>
            <a:pPr indent="-342900" lvl="0" marL="342900" marR="0" rtl="0" algn="l">
              <a:lnSpc>
                <a:spcPct val="100000"/>
              </a:lnSpc>
              <a:spcBef>
                <a:spcPts val="640"/>
              </a:spcBef>
              <a:spcAft>
                <a:spcPts val="0"/>
              </a:spcAft>
              <a:buClr>
                <a:schemeClr val="dk1"/>
              </a:buClr>
              <a:buSzPct val="25000"/>
              <a:buFont typeface="Times New Roman"/>
              <a:buNone/>
            </a:pPr>
            <a:r>
              <a:rPr b="0" baseline="0" i="0" lang="en-US" sz="3200" u="none" cap="none" strike="noStrike">
                <a:solidFill>
                  <a:schemeClr val="dk1"/>
                </a:solidFill>
                <a:latin typeface="Times New Roman"/>
                <a:ea typeface="Times New Roman"/>
                <a:cs typeface="Times New Roman"/>
                <a:sym typeface="Times New Roman"/>
              </a:rPr>
              <a:t> 4.  B - Chemical</a:t>
            </a:r>
          </a:p>
          <a:p>
            <a:pPr indent="-342900" lvl="0" marL="342900" marR="0" rtl="0" algn="l">
              <a:lnSpc>
                <a:spcPct val="100000"/>
              </a:lnSpc>
              <a:spcBef>
                <a:spcPts val="640"/>
              </a:spcBef>
              <a:spcAft>
                <a:spcPts val="0"/>
              </a:spcAft>
              <a:buClr>
                <a:schemeClr val="dk1"/>
              </a:buClr>
              <a:buSzPct val="25000"/>
              <a:buFont typeface="Times New Roman"/>
              <a:buNone/>
            </a:pPr>
            <a:r>
              <a:rPr b="0" baseline="0" i="0" lang="en-US" sz="3200" u="none" cap="none" strike="noStrike">
                <a:solidFill>
                  <a:schemeClr val="dk1"/>
                </a:solidFill>
                <a:latin typeface="Times New Roman"/>
                <a:ea typeface="Times New Roman"/>
                <a:cs typeface="Times New Roman"/>
                <a:sym typeface="Times New Roman"/>
              </a:rPr>
              <a:t> 5.  A - Physical</a:t>
            </a:r>
          </a:p>
          <a:p>
            <a:pPr indent="-342900" lvl="0" marL="342900" marR="0" rtl="0" algn="l">
              <a:lnSpc>
                <a:spcPct val="100000"/>
              </a:lnSpc>
              <a:spcBef>
                <a:spcPts val="640"/>
              </a:spcBef>
              <a:spcAft>
                <a:spcPts val="0"/>
              </a:spcAft>
              <a:buClr>
                <a:schemeClr val="dk1"/>
              </a:buClr>
              <a:buSzPct val="25000"/>
              <a:buFont typeface="Times New Roman"/>
              <a:buNone/>
            </a:pPr>
            <a:r>
              <a:rPr b="0" baseline="0" i="0" lang="en-US" sz="3200" u="none" cap="none" strike="noStrike">
                <a:solidFill>
                  <a:schemeClr val="dk1"/>
                </a:solidFill>
                <a:latin typeface="Times New Roman"/>
                <a:ea typeface="Times New Roman"/>
                <a:cs typeface="Times New Roman"/>
                <a:sym typeface="Times New Roman"/>
              </a:rPr>
              <a:t> 6.  A - Physical</a:t>
            </a:r>
          </a:p>
          <a:p>
            <a:pPr indent="-342900" lvl="0" marL="342900" marR="0" rtl="0" algn="l">
              <a:lnSpc>
                <a:spcPct val="100000"/>
              </a:lnSpc>
              <a:spcBef>
                <a:spcPts val="640"/>
              </a:spcBef>
              <a:spcAft>
                <a:spcPts val="0"/>
              </a:spcAft>
              <a:buClr>
                <a:schemeClr val="dk1"/>
              </a:buClr>
              <a:buSzPct val="25000"/>
              <a:buFont typeface="Times New Roman"/>
              <a:buNone/>
            </a:pPr>
            <a:r>
              <a:rPr b="0" baseline="0" i="0" lang="en-US" sz="3200" u="none" cap="none" strike="noStrike">
                <a:solidFill>
                  <a:schemeClr val="dk1"/>
                </a:solidFill>
                <a:latin typeface="Times New Roman"/>
                <a:ea typeface="Times New Roman"/>
                <a:cs typeface="Times New Roman"/>
                <a:sym typeface="Times New Roman"/>
              </a:rPr>
              <a:t> 7.  B - Chemical</a:t>
            </a:r>
          </a:p>
          <a:p>
            <a:pPr indent="-342900" lvl="0" marL="342900" marR="0" rtl="0" algn="l">
              <a:lnSpc>
                <a:spcPct val="100000"/>
              </a:lnSpc>
              <a:spcBef>
                <a:spcPts val="640"/>
              </a:spcBef>
              <a:spcAft>
                <a:spcPts val="0"/>
              </a:spcAft>
              <a:buClr>
                <a:schemeClr val="dk1"/>
              </a:buClr>
              <a:buSzPct val="25000"/>
              <a:buFont typeface="Times New Roman"/>
              <a:buNone/>
            </a:pPr>
            <a:r>
              <a:rPr b="0" baseline="0" i="0" lang="en-US" sz="3200" u="none" cap="none" strike="noStrike">
                <a:solidFill>
                  <a:schemeClr val="dk1"/>
                </a:solidFill>
                <a:latin typeface="Times New Roman"/>
                <a:ea typeface="Times New Roman"/>
                <a:cs typeface="Times New Roman"/>
                <a:sym typeface="Times New Roman"/>
              </a:rPr>
              <a:t> 8.  A - Physical</a:t>
            </a:r>
          </a:p>
          <a:p>
            <a:pPr indent="-342900" lvl="0" marL="342900" marR="0" rtl="0" algn="l">
              <a:lnSpc>
                <a:spcPct val="100000"/>
              </a:lnSpc>
              <a:spcBef>
                <a:spcPts val="640"/>
              </a:spcBef>
              <a:spcAft>
                <a:spcPts val="0"/>
              </a:spcAft>
              <a:buClr>
                <a:schemeClr val="dk1"/>
              </a:buClr>
              <a:buSzPct val="25000"/>
              <a:buFont typeface="Times New Roman"/>
              <a:buNone/>
            </a:pPr>
            <a:r>
              <a:rPr b="0" baseline="0" i="0" lang="en-US" sz="3200" u="none" cap="none" strike="noStrike">
                <a:solidFill>
                  <a:schemeClr val="dk1"/>
                </a:solidFill>
                <a:latin typeface="Times New Roman"/>
                <a:ea typeface="Times New Roman"/>
                <a:cs typeface="Times New Roman"/>
                <a:sym typeface="Times New Roman"/>
              </a:rPr>
              <a:t> 9.  A - Physical</a:t>
            </a:r>
          </a:p>
          <a:p>
            <a:pPr indent="-342900" lvl="0" marL="342900" marR="0" rtl="0" algn="l">
              <a:lnSpc>
                <a:spcPct val="100000"/>
              </a:lnSpc>
              <a:spcBef>
                <a:spcPts val="640"/>
              </a:spcBef>
              <a:spcAft>
                <a:spcPts val="0"/>
              </a:spcAft>
              <a:buClr>
                <a:schemeClr val="dk1"/>
              </a:buClr>
              <a:buSzPct val="25000"/>
              <a:buFont typeface="Times New Roman"/>
              <a:buNone/>
            </a:pPr>
            <a:r>
              <a:rPr b="0" baseline="0" i="0" lang="en-US" sz="3200" u="none" cap="none" strike="noStrike">
                <a:solidFill>
                  <a:schemeClr val="dk1"/>
                </a:solidFill>
                <a:latin typeface="Times New Roman"/>
                <a:ea typeface="Times New Roman"/>
                <a:cs typeface="Times New Roman"/>
                <a:sym typeface="Times New Roman"/>
              </a:rPr>
              <a:t>10. A - Physical</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What is Density?</a:t>
            </a:r>
          </a:p>
        </p:txBody>
      </p:sp>
      <p:sp>
        <p:nvSpPr>
          <p:cNvPr id="93" name="Shape 93"/>
          <p:cNvSpPr txBox="1"/>
          <p:nvPr>
            <p:ph idx="1" type="body"/>
          </p:nvPr>
        </p:nvSpPr>
        <p:spPr>
          <a:xfrm>
            <a:off x="685800" y="1981200"/>
            <a:ext cx="7772400" cy="4114800"/>
          </a:xfrm>
          <a:prstGeom prst="rect">
            <a:avLst/>
          </a:prstGeom>
        </p:spPr>
        <p:txBody>
          <a:bodyPr anchorCtr="0" anchor="t" bIns="91425" lIns="91425" rIns="91425" tIns="91425">
            <a:noAutofit/>
          </a:bodyPr>
          <a:lstStyle/>
          <a:p>
            <a:pPr>
              <a:spcBef>
                <a:spcPts val="0"/>
              </a:spcBef>
              <a:buNone/>
            </a:pPr>
            <a:r>
              <a:rPr lang="en-US" sz="3600">
                <a:solidFill>
                  <a:srgbClr val="555555"/>
                </a:solidFill>
                <a:highlight>
                  <a:srgbClr val="FFFFFF"/>
                </a:highlight>
                <a:latin typeface="Arial"/>
                <a:ea typeface="Arial"/>
                <a:cs typeface="Arial"/>
                <a:sym typeface="Arial"/>
              </a:rPr>
              <a:t>Density is a measurement of how much matter is in a certain area. Specifically it is the mass per unit of volume in a substance. If you have two objects of the exact same size (volume), the more dense object will have more matter compacted.</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Credits</a:t>
            </a:r>
          </a:p>
        </p:txBody>
      </p:sp>
      <p:sp>
        <p:nvSpPr>
          <p:cNvPr id="277" name="Shape 277"/>
          <p:cNvSpPr txBox="1"/>
          <p:nvPr>
            <p:ph idx="1" type="body"/>
          </p:nvPr>
        </p:nvSpPr>
        <p:spPr>
          <a:xfrm>
            <a:off x="685800" y="1981200"/>
            <a:ext cx="7772400" cy="4114800"/>
          </a:xfrm>
          <a:prstGeom prst="rect">
            <a:avLst/>
          </a:prstGeom>
        </p:spPr>
        <p:txBody>
          <a:bodyPr anchorCtr="0" anchor="t" bIns="91425" lIns="91425" rIns="91425" tIns="91425">
            <a:noAutofit/>
          </a:bodyPr>
          <a:lstStyle/>
          <a:p>
            <a:pPr rtl="0">
              <a:spcBef>
                <a:spcPts val="0"/>
              </a:spcBef>
              <a:buNone/>
            </a:pPr>
            <a:r>
              <a:rPr lang="en-US" sz="700" u="sng">
                <a:solidFill>
                  <a:schemeClr val="hlink"/>
                </a:solidFill>
                <a:hlinkClick r:id="rId3"/>
              </a:rPr>
              <a:t>https://www.google.com/search?q=picture+of+dry+ice&amp;espv=2&amp;biw=1920&amp;bih=971&amp;tbm=isch&amp;tbo=u&amp;source=univ&amp;sa=X&amp;ved=0CDEQ7AlqFQoTCNvVj-GK0sgCFUHVgAodkNEPLg#imgrc=FJCamOWfk835WM%3A</a:t>
            </a:r>
            <a:r>
              <a:rPr lang="en-US" sz="700"/>
              <a:t> - Dry ice</a:t>
            </a:r>
          </a:p>
          <a:p>
            <a:pPr rtl="0">
              <a:spcBef>
                <a:spcPts val="0"/>
              </a:spcBef>
              <a:buNone/>
            </a:pPr>
            <a:r>
              <a:rPr lang="en-US" sz="700" u="sng">
                <a:solidFill>
                  <a:schemeClr val="hlink"/>
                </a:solidFill>
                <a:hlinkClick r:id="rId4"/>
              </a:rPr>
              <a:t>https://www.google.com/search?q=test+tube&amp;espv=2&amp;biw=1920&amp;bih=971&amp;site=webhp&amp;source=lnms&amp;tbm=isch&amp;sa=X&amp;ved=0CAYQ_AUoAWoVChMImfb884vSyAIVzJINCh0KrQs9#imgrc=HjsGxhw6SN5NGM%3A</a:t>
            </a:r>
            <a:r>
              <a:rPr lang="en-US" sz="700"/>
              <a:t> - test tube</a:t>
            </a:r>
          </a:p>
          <a:p>
            <a:pPr>
              <a:spcBef>
                <a:spcPts val="0"/>
              </a:spcBef>
              <a:buNone/>
            </a:pPr>
            <a:r>
              <a:rPr lang="en-US" sz="700" u="sng">
                <a:solidFill>
                  <a:schemeClr val="hlink"/>
                </a:solidFill>
                <a:hlinkClick r:id="rId5"/>
              </a:rPr>
              <a:t>https://www.google.com/search?q=test+tube&amp;espv=2&amp;biw=1920&amp;bih=971&amp;site=webhp&amp;source=lnms&amp;tbm=isch&amp;sa=X&amp;ved=0CAYQ_AUoAWoVChMImfb884vSyAIVzJINCh0KrQs9#tbm=isch&amp;q=dish+soap&amp;imgrc=E12VWpuzYhJ-pM%3A</a:t>
            </a:r>
            <a:r>
              <a:rPr lang="en-US" sz="700"/>
              <a:t> - dish soap</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So...</a:t>
            </a:r>
          </a:p>
        </p:txBody>
      </p:sp>
      <p:sp>
        <p:nvSpPr>
          <p:cNvPr id="99" name="Shape 99"/>
          <p:cNvSpPr txBox="1"/>
          <p:nvPr>
            <p:ph idx="1" type="body"/>
          </p:nvPr>
        </p:nvSpPr>
        <p:spPr>
          <a:xfrm>
            <a:off x="685800" y="1981200"/>
            <a:ext cx="7772400" cy="4114800"/>
          </a:xfrm>
          <a:prstGeom prst="rect">
            <a:avLst/>
          </a:prstGeom>
        </p:spPr>
        <p:txBody>
          <a:bodyPr anchorCtr="0" anchor="t" bIns="91425" lIns="91425" rIns="91425" tIns="91425">
            <a:noAutofit/>
          </a:bodyPr>
          <a:lstStyle/>
          <a:p>
            <a:pPr indent="0" lvl="0" marL="0" rtl="0">
              <a:lnSpc>
                <a:spcPct val="150000"/>
              </a:lnSpc>
              <a:spcBef>
                <a:spcPts val="0"/>
              </a:spcBef>
              <a:spcAft>
                <a:spcPts val="1300"/>
              </a:spcAft>
              <a:buClr>
                <a:schemeClr val="dk1"/>
              </a:buClr>
              <a:buSzPct val="45833"/>
              <a:buFont typeface="Arial"/>
              <a:buNone/>
            </a:pPr>
            <a:r>
              <a:rPr lang="en-US" sz="2400">
                <a:solidFill>
                  <a:srgbClr val="555555"/>
                </a:solidFill>
                <a:highlight>
                  <a:srgbClr val="FFFFFF"/>
                </a:highlight>
                <a:latin typeface="Arial"/>
                <a:ea typeface="Arial"/>
                <a:cs typeface="Arial"/>
                <a:sym typeface="Arial"/>
              </a:rPr>
              <a:t>So there are two things contributing to density:</a:t>
            </a:r>
          </a:p>
          <a:p>
            <a:pPr indent="-381000" lvl="0" marL="457200" rtl="0">
              <a:lnSpc>
                <a:spcPct val="150000"/>
              </a:lnSpc>
              <a:spcBef>
                <a:spcPts val="0"/>
              </a:spcBef>
              <a:spcAft>
                <a:spcPts val="1100"/>
              </a:spcAft>
              <a:buClr>
                <a:srgbClr val="555555"/>
              </a:buClr>
              <a:buSzPct val="100000"/>
              <a:buFont typeface="Arial"/>
              <a:buAutoNum type="arabicPeriod"/>
            </a:pPr>
            <a:r>
              <a:rPr lang="en-US" sz="2400">
                <a:solidFill>
                  <a:srgbClr val="555555"/>
                </a:solidFill>
                <a:highlight>
                  <a:srgbClr val="FFFFFF"/>
                </a:highlight>
                <a:latin typeface="Arial"/>
                <a:ea typeface="Arial"/>
                <a:cs typeface="Arial"/>
                <a:sym typeface="Arial"/>
              </a:rPr>
              <a:t>The mass of the atoms or molecules that makes up the material.</a:t>
            </a:r>
          </a:p>
          <a:p>
            <a:pPr indent="-381000" lvl="0" marL="457200" rtl="0">
              <a:lnSpc>
                <a:spcPct val="150000"/>
              </a:lnSpc>
              <a:spcBef>
                <a:spcPts val="0"/>
              </a:spcBef>
              <a:spcAft>
                <a:spcPts val="1100"/>
              </a:spcAft>
              <a:buClr>
                <a:srgbClr val="555555"/>
              </a:buClr>
              <a:buSzPct val="100000"/>
              <a:buFont typeface="Arial"/>
              <a:buAutoNum type="arabicPeriod"/>
            </a:pPr>
            <a:r>
              <a:rPr lang="en-US" sz="2400">
                <a:solidFill>
                  <a:srgbClr val="555555"/>
                </a:solidFill>
                <a:highlight>
                  <a:srgbClr val="FFFFFF"/>
                </a:highlight>
                <a:latin typeface="Arial"/>
                <a:ea typeface="Arial"/>
                <a:cs typeface="Arial"/>
                <a:sym typeface="Arial"/>
              </a:rPr>
              <a:t>The volume or amount of space the material takes up. If the molecules or atoms are “packed” in more closely, it will be more dense.</a:t>
            </a:r>
          </a:p>
          <a:p>
            <a:pPr>
              <a:spcBef>
                <a:spcPts val="0"/>
              </a:spcBef>
              <a:buNone/>
            </a:pPr>
            <a:r>
              <a:t/>
            </a:r>
            <a:endParaRPr sz="2400"/>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Demo - Showing Density</a:t>
            </a:r>
          </a:p>
        </p:txBody>
      </p:sp>
      <p:sp>
        <p:nvSpPr>
          <p:cNvPr id="105" name="Shape 105"/>
          <p:cNvSpPr txBox="1"/>
          <p:nvPr>
            <p:ph idx="1" type="body"/>
          </p:nvPr>
        </p:nvSpPr>
        <p:spPr>
          <a:xfrm>
            <a:off x="685800" y="1938425"/>
            <a:ext cx="7772400" cy="4114800"/>
          </a:xfrm>
          <a:prstGeom prst="rect">
            <a:avLst/>
          </a:prstGeom>
        </p:spPr>
        <p:txBody>
          <a:bodyPr anchorCtr="0" anchor="t" bIns="91425" lIns="91425" rIns="91425" tIns="91425">
            <a:noAutofit/>
          </a:bodyPr>
          <a:lstStyle/>
          <a:p>
            <a:pPr rtl="0">
              <a:spcBef>
                <a:spcPts val="0"/>
              </a:spcBef>
              <a:buNone/>
            </a:pPr>
            <a:r>
              <a:rPr lang="en-US"/>
              <a:t>Predict which is most dense…</a:t>
            </a:r>
          </a:p>
          <a:p>
            <a:pPr rtl="0">
              <a:spcBef>
                <a:spcPts val="0"/>
              </a:spcBef>
              <a:buNone/>
            </a:pPr>
            <a:r>
              <a:rPr lang="en-US"/>
              <a:t>Dish Soap - Blue</a:t>
            </a:r>
          </a:p>
          <a:p>
            <a:pPr rtl="0">
              <a:spcBef>
                <a:spcPts val="0"/>
              </a:spcBef>
              <a:buNone/>
            </a:pPr>
            <a:r>
              <a:rPr lang="en-US"/>
              <a:t>Honey</a:t>
            </a:r>
          </a:p>
          <a:p>
            <a:pPr rtl="0">
              <a:spcBef>
                <a:spcPts val="0"/>
              </a:spcBef>
              <a:buNone/>
            </a:pPr>
            <a:r>
              <a:rPr lang="en-US"/>
              <a:t>Rubbing Alcohol - Red</a:t>
            </a:r>
          </a:p>
          <a:p>
            <a:pPr rtl="0">
              <a:spcBef>
                <a:spcPts val="0"/>
              </a:spcBef>
              <a:buNone/>
            </a:pPr>
            <a:r>
              <a:rPr lang="en-US"/>
              <a:t>Vegetable Oil</a:t>
            </a:r>
          </a:p>
          <a:p>
            <a:pPr rtl="0">
              <a:spcBef>
                <a:spcPts val="0"/>
              </a:spcBef>
              <a:buNone/>
            </a:pPr>
            <a:r>
              <a:rPr lang="en-US"/>
              <a:t>Water - Yellow</a:t>
            </a:r>
          </a:p>
          <a:p>
            <a:pPr>
              <a:spcBef>
                <a:spcPts val="0"/>
              </a:spcBef>
              <a:buNone/>
            </a:pPr>
            <a:r>
              <a:rPr lang="en-US"/>
              <a:t>Karo Syrup - Green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Sublimation</a:t>
            </a:r>
          </a:p>
        </p:txBody>
      </p:sp>
      <p:sp>
        <p:nvSpPr>
          <p:cNvPr id="111" name="Shape 111"/>
          <p:cNvSpPr txBox="1"/>
          <p:nvPr>
            <p:ph idx="1" type="body"/>
          </p:nvPr>
        </p:nvSpPr>
        <p:spPr>
          <a:xfrm>
            <a:off x="685800" y="1981200"/>
            <a:ext cx="7772400" cy="4114800"/>
          </a:xfrm>
          <a:prstGeom prst="rect">
            <a:avLst/>
          </a:prstGeom>
        </p:spPr>
        <p:txBody>
          <a:bodyPr anchorCtr="0" anchor="t" bIns="91425" lIns="91425" rIns="91425" tIns="91425">
            <a:noAutofit/>
          </a:bodyPr>
          <a:lstStyle/>
          <a:p>
            <a:pPr>
              <a:spcBef>
                <a:spcPts val="0"/>
              </a:spcBef>
              <a:buNone/>
            </a:pPr>
            <a:r>
              <a:rPr lang="en-US"/>
              <a:t>Dry ice is a great way to show chemical and physical changes - Predict whether the following experiments represent the a physical or chemical change</a:t>
            </a:r>
          </a:p>
        </p:txBody>
      </p:sp>
      <p:pic>
        <p:nvPicPr>
          <p:cNvPr id="112" name="Shape 112"/>
          <p:cNvPicPr preferRelativeResize="0"/>
          <p:nvPr/>
        </p:nvPicPr>
        <p:blipFill>
          <a:blip r:embed="rId3">
            <a:alphaModFix/>
          </a:blip>
          <a:stretch>
            <a:fillRect/>
          </a:stretch>
        </p:blipFill>
        <p:spPr>
          <a:xfrm>
            <a:off x="3859625" y="4480362"/>
            <a:ext cx="2857500" cy="21431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Dry ice and metal spoon</a:t>
            </a:r>
          </a:p>
        </p:txBody>
      </p:sp>
      <p:sp>
        <p:nvSpPr>
          <p:cNvPr id="118" name="Shape 118"/>
          <p:cNvSpPr txBox="1"/>
          <p:nvPr>
            <p:ph idx="1" type="body"/>
          </p:nvPr>
        </p:nvSpPr>
        <p:spPr>
          <a:xfrm>
            <a:off x="685800" y="1981200"/>
            <a:ext cx="7772400" cy="4114800"/>
          </a:xfrm>
          <a:prstGeom prst="rect">
            <a:avLst/>
          </a:prstGeom>
        </p:spPr>
        <p:txBody>
          <a:bodyPr anchorCtr="0" anchor="t" bIns="91425" lIns="91425" rIns="91425" tIns="91425">
            <a:noAutofit/>
          </a:bodyPr>
          <a:lstStyle/>
          <a:p>
            <a:pPr rtl="0">
              <a:spcBef>
                <a:spcPts val="0"/>
              </a:spcBef>
              <a:buNone/>
            </a:pPr>
            <a:r>
              <a:rPr lang="en-US"/>
              <a:t>What happens when we push a metal spoon against dry ice? </a:t>
            </a:r>
          </a:p>
          <a:p>
            <a:pPr rtl="0">
              <a:spcBef>
                <a:spcPts val="0"/>
              </a:spcBef>
              <a:buNone/>
            </a:pPr>
            <a:r>
              <a:t/>
            </a:r>
            <a:endParaRPr/>
          </a:p>
          <a:p>
            <a:pPr rtl="0">
              <a:spcBef>
                <a:spcPts val="0"/>
              </a:spcBef>
              <a:buNone/>
            </a:pPr>
            <a:r>
              <a:rPr lang="en-US"/>
              <a:t>Thoughts? </a:t>
            </a:r>
          </a:p>
          <a:p>
            <a:pPr>
              <a:spcBef>
                <a:spcPts val="0"/>
              </a:spcBef>
              <a:buNone/>
            </a:pPr>
            <a:r>
              <a:t/>
            </a:r>
            <a:endParaRPr/>
          </a:p>
        </p:txBody>
      </p:sp>
      <p:pic>
        <p:nvPicPr>
          <p:cNvPr id="119" name="Shape 119"/>
          <p:cNvPicPr preferRelativeResize="0"/>
          <p:nvPr/>
        </p:nvPicPr>
        <p:blipFill>
          <a:blip r:embed="rId3">
            <a:alphaModFix/>
          </a:blip>
          <a:stretch>
            <a:fillRect/>
          </a:stretch>
        </p:blipFill>
        <p:spPr>
          <a:xfrm>
            <a:off x="5900925" y="2983200"/>
            <a:ext cx="2829650" cy="2127550"/>
          </a:xfrm>
          <a:prstGeom prst="rect">
            <a:avLst/>
          </a:prstGeom>
          <a:noFill/>
          <a:ln>
            <a:noFill/>
          </a:ln>
        </p:spPr>
      </p:pic>
      <p:pic>
        <p:nvPicPr>
          <p:cNvPr id="120" name="Shape 120"/>
          <p:cNvPicPr preferRelativeResize="0"/>
          <p:nvPr/>
        </p:nvPicPr>
        <p:blipFill>
          <a:blip r:embed="rId4">
            <a:alphaModFix/>
          </a:blip>
          <a:stretch>
            <a:fillRect/>
          </a:stretch>
        </p:blipFill>
        <p:spPr>
          <a:xfrm>
            <a:off x="2811378" y="3573153"/>
            <a:ext cx="2994849" cy="23982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685800" y="609600"/>
            <a:ext cx="7772400" cy="1143000"/>
          </a:xfrm>
          <a:prstGeom prst="rect">
            <a:avLst/>
          </a:prstGeom>
        </p:spPr>
        <p:txBody>
          <a:bodyPr anchorCtr="0" anchor="ctr" bIns="91425" lIns="91425" rIns="91425" tIns="91425">
            <a:noAutofit/>
          </a:bodyPr>
          <a:lstStyle/>
          <a:p>
            <a:pPr algn="l">
              <a:spcBef>
                <a:spcPts val="0"/>
              </a:spcBef>
              <a:buNone/>
            </a:pPr>
            <a:r>
              <a:rPr lang="en-US"/>
              <a:t>Spoon and Dry Ice</a:t>
            </a:r>
          </a:p>
        </p:txBody>
      </p:sp>
      <p:sp>
        <p:nvSpPr>
          <p:cNvPr id="126" name="Shape 126"/>
          <p:cNvSpPr txBox="1"/>
          <p:nvPr>
            <p:ph idx="1" type="body"/>
          </p:nvPr>
        </p:nvSpPr>
        <p:spPr>
          <a:xfrm>
            <a:off x="685800" y="1981200"/>
            <a:ext cx="7772400" cy="4114800"/>
          </a:xfrm>
          <a:prstGeom prst="rect">
            <a:avLst/>
          </a:prstGeom>
        </p:spPr>
        <p:txBody>
          <a:bodyPr anchorCtr="0" anchor="t" bIns="91425" lIns="91425" rIns="91425" tIns="91425">
            <a:noAutofit/>
          </a:bodyPr>
          <a:lstStyle/>
          <a:p>
            <a:pPr rtl="0">
              <a:spcBef>
                <a:spcPts val="0"/>
              </a:spcBef>
              <a:buNone/>
            </a:pPr>
            <a:r>
              <a:rPr lang="en-US"/>
              <a:t>Physical Change</a:t>
            </a:r>
          </a:p>
          <a:p>
            <a:pPr rtl="0">
              <a:spcBef>
                <a:spcPts val="0"/>
              </a:spcBef>
              <a:buNone/>
            </a:pPr>
            <a:r>
              <a:t/>
            </a:r>
            <a:endParaRPr/>
          </a:p>
          <a:p>
            <a:pPr>
              <a:spcBef>
                <a:spcPts val="0"/>
              </a:spcBef>
              <a:buNone/>
            </a:pPr>
            <a:r>
              <a:rPr lang="en-US"/>
              <a:t>The dry ice vibrates the metal as it tries to get around it. This causes pressure and the vibration of the air against the metal surface makes the noise.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685800" y="609600"/>
            <a:ext cx="7772400" cy="1143000"/>
          </a:xfrm>
          <a:prstGeom prst="rect">
            <a:avLst/>
          </a:prstGeom>
        </p:spPr>
        <p:txBody>
          <a:bodyPr anchorCtr="0" anchor="ctr" bIns="91425" lIns="91425" rIns="91425" tIns="91425">
            <a:noAutofit/>
          </a:bodyPr>
          <a:lstStyle/>
          <a:p>
            <a:pPr>
              <a:spcBef>
                <a:spcPts val="0"/>
              </a:spcBef>
              <a:buNone/>
            </a:pPr>
            <a:r>
              <a:rPr lang="en-US"/>
              <a:t>Dry Ice and Quarter</a:t>
            </a:r>
          </a:p>
        </p:txBody>
      </p:sp>
      <p:sp>
        <p:nvSpPr>
          <p:cNvPr id="132" name="Shape 132"/>
          <p:cNvSpPr txBox="1"/>
          <p:nvPr>
            <p:ph idx="1" type="body"/>
          </p:nvPr>
        </p:nvSpPr>
        <p:spPr>
          <a:xfrm>
            <a:off x="685800" y="1981200"/>
            <a:ext cx="7772400" cy="4114800"/>
          </a:xfrm>
          <a:prstGeom prst="rect">
            <a:avLst/>
          </a:prstGeom>
        </p:spPr>
        <p:txBody>
          <a:bodyPr anchorCtr="0" anchor="t" bIns="91425" lIns="91425" rIns="91425" tIns="91425">
            <a:noAutofit/>
          </a:bodyPr>
          <a:lstStyle/>
          <a:p>
            <a:pPr lvl="0" rtl="0">
              <a:spcBef>
                <a:spcPts val="0"/>
              </a:spcBef>
              <a:buClr>
                <a:schemeClr val="dk1"/>
              </a:buClr>
              <a:buSzPct val="34375"/>
              <a:buFont typeface="Arial"/>
              <a:buNone/>
            </a:pPr>
            <a:r>
              <a:rPr lang="en-US"/>
              <a:t>What happens when you push a quarter into the dry ice? </a:t>
            </a:r>
          </a:p>
          <a:p>
            <a:pPr rtl="0">
              <a:spcBef>
                <a:spcPts val="0"/>
              </a:spcBef>
              <a:buNone/>
            </a:pPr>
            <a:r>
              <a:t/>
            </a:r>
            <a:endParaRPr/>
          </a:p>
          <a:p>
            <a:pPr rtl="0">
              <a:spcBef>
                <a:spcPts val="0"/>
              </a:spcBef>
              <a:buNone/>
            </a:pPr>
            <a:r>
              <a:rPr lang="en-US"/>
              <a:t>Physical or Chemical Change?</a:t>
            </a:r>
          </a:p>
          <a:p>
            <a:pPr rtl="0">
              <a:spcBef>
                <a:spcPts val="0"/>
              </a:spcBef>
              <a:buNone/>
            </a:pPr>
            <a:r>
              <a:t/>
            </a:r>
            <a:endParaRPr/>
          </a:p>
          <a:p>
            <a:pPr>
              <a:spcBef>
                <a:spcPts val="0"/>
              </a:spcBef>
              <a:buNone/>
            </a:pPr>
            <a:r>
              <a:t/>
            </a:r>
            <a:endParaRPr/>
          </a:p>
        </p:txBody>
      </p:sp>
      <p:pic>
        <p:nvPicPr>
          <p:cNvPr id="133" name="Shape 133"/>
          <p:cNvPicPr preferRelativeResize="0"/>
          <p:nvPr/>
        </p:nvPicPr>
        <p:blipFill>
          <a:blip r:embed="rId3">
            <a:alphaModFix/>
          </a:blip>
          <a:stretch>
            <a:fillRect/>
          </a:stretch>
        </p:blipFill>
        <p:spPr>
          <a:xfrm>
            <a:off x="5617425" y="3172600"/>
            <a:ext cx="3136350" cy="327572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