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9144000"/>
  <p:notesSz cx="6858000" cy="9144000"/>
  <p:embeddedFontLst>
    <p:embeddedFont>
      <p:font typeface="EB Garamond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EBGaramond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lasszone.com/cz/books/ms_wh_aemt/resources/html/animations/wh05_aryan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DTuNKCU0o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youtube.com/watch?v=vskHZIPJCE4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ERxLSURibeQ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28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EB Garamond"/>
              <a:buNone/>
            </a:pPr>
            <a:r>
              <a:rPr b="1" i="0" lang="en-US" sz="4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Ancient India: </a:t>
            </a:r>
            <a:r>
              <a:rPr b="1" i="0" lang="en-US" sz="32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The Mauryan Empire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EB Garamond"/>
              <a:buNone/>
            </a:pPr>
            <a:r>
              <a:rPr b="1" lang="en-US" sz="3200">
                <a:latin typeface="EB Garamond"/>
                <a:ea typeface="EB Garamond"/>
                <a:cs typeface="EB Garamond"/>
                <a:sym typeface="EB Garamond"/>
              </a:rPr>
              <a:t>Caste system explained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828800"/>
            <a:ext cx="5791200" cy="462121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0" y="6583361"/>
            <a:ext cx="32829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created by Robert L. Martinez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Mauryan Empire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39385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Vocabulary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Edict - an official message carved on walls rocks or pillars - often a command obeyed like a law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Monk - a holy man who devotes his life to religious practice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During this time, the Aryan culture and belief systems continued to spread throughout India.</a:t>
            </a:r>
            <a:b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286000"/>
            <a:ext cx="4676775" cy="401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Here is their progress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class zone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Then, around 321 B.C.E., a new empire arose in India, one that would come to be the largest in that country to date.</a:t>
            </a:r>
            <a:b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514600"/>
            <a:ext cx="3424237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Spanning from the Indus River Valley eastward through the Ganges River Valley and southward through the Deccan Plateau … </a:t>
            </a:r>
            <a:b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3124200"/>
            <a:ext cx="3733800" cy="3151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53340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 the Mauryan Empire was founded by Chandragupta Maurya, who unified the smaller Aryan kingdoms into a civilization.</a:t>
            </a:r>
            <a:b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2667000"/>
            <a:ext cx="5224462" cy="402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was this possible?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The subcontinent of India is over one million square miles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It was divided into smaller kingdoms who often fought, especially in the north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This had a huge impact in terms of money and men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did he accomplish this?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Chandragupta used force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He had over 700,000 soldiers in his army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He used over 9,000 elephants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75" y="376651"/>
            <a:ext cx="8140424" cy="565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0"/>
            <a:ext cx="9143999" cy="704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Chandragupta’s rule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600200"/>
            <a:ext cx="8229600" cy="514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Harsh but successful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strong central government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Wrote many laws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built a 1000 mile royal road to control his empire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Gave up power toward the end of his life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Lived in poverty and traveled with monks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His grandson King Ashoka took over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His rule was over almost all the subcontinent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But it would be his grandson, Ashoka Maurya, who would take the empire to its greatest heights.</a:t>
            </a:r>
            <a:b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438400"/>
            <a:ext cx="49530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major reason that the Mauryan Empire became so powerful and wealthy was trade.</a:t>
            </a:r>
            <a: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966911"/>
            <a:ext cx="8153399" cy="489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0" y="12192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Indians merchants traded in silk, cotton, and elephants (among hundreds of other things) to Mesopotamia and the eastern Roman Empire.</a:t>
            </a:r>
            <a:b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3048000"/>
            <a:ext cx="2535237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04800" y="129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Another reason was its powerful military. Interestingly, it was its military strength that eventually caused a dramatic change in the empire.</a:t>
            </a:r>
            <a: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048000"/>
            <a:ext cx="4724400" cy="368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Ashoka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6.32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52400" y="1143000"/>
            <a:ext cx="8686800" cy="1249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Stricken with disgust by, and filled with remorse for, a very violent and bloody victory his forces claimed over the Kalinga in southeast India, Ashoka converted to Buddhism.</a:t>
            </a:r>
            <a: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2905125"/>
            <a:ext cx="3675061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2286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For the rest of his reign, Ashoka preached nonviolence and moderation.</a:t>
            </a:r>
            <a:b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981200"/>
            <a:ext cx="3184524" cy="451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2286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Ashoka is also known for his Rock and Pillar Edicts, which were carved on rocks and pillars throughout the empire.</a:t>
            </a:r>
            <a:b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895600"/>
            <a:ext cx="4457700" cy="334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2667000"/>
            <a:ext cx="2552699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1524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These edicts reminded Mauryans to live generous and righteous lives.</a:t>
            </a:r>
            <a: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981200"/>
            <a:ext cx="3444875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590800"/>
            <a:ext cx="229869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2514600"/>
            <a:ext cx="2293937" cy="306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Caste System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46050"/>
            <a:ext cx="8229599" cy="45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Edict ideas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General Welfare - people’s well being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Buddhist values - promoted Buddha’s teaching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Justice - concerning fair laws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Security - concerned with enemies and dealt with peace and conquest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25" y="274624"/>
            <a:ext cx="3028950" cy="576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775" y="360950"/>
            <a:ext cx="4970025" cy="56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228600" y="1219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838200" lvl="0" marL="838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Following Ashoka’s conversion and commitment to Buddhism, the religion spread beyond India into many parts of Southeast Asia.</a:t>
            </a:r>
            <a:br>
              <a:rPr b="1" i="0" lang="en-US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971800"/>
            <a:ext cx="5486399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Mr. Nicky sums it up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4.04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7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75" y="274625"/>
            <a:ext cx="8679050" cy="63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 visual - The Caste system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6.33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Let’s review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2000"/>
            <a:ext cx="9144000" cy="54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Why is this not an example of the caste system?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49" y="1600200"/>
            <a:ext cx="7970550" cy="442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99" y="241175"/>
            <a:ext cx="8133300" cy="588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3">
      <a:dk1>
        <a:srgbClr val="2D2015"/>
      </a:dk1>
      <a:lt1>
        <a:srgbClr val="FFFFFF"/>
      </a:lt1>
      <a:dk2>
        <a:srgbClr val="523E26"/>
      </a:dk2>
      <a:lt2>
        <a:srgbClr val="FFFFFF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