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6858000" cx="9144000"/>
  <p:notesSz cx="6858000" cy="9144000"/>
  <p:embeddedFontLst>
    <p:embeddedFont>
      <p:font typeface="Arial Black"/>
      <p:regular r:id="rId53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ArialBlack-regular.fntdata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2" name="Shape 4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4" name="Shape 4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0" name="Shape 4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0" name="Shape 4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2" name="Shape 4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8" name="Shape 4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3" name="Shape 4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9" name="Shape 4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4" name="Shape 4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9" name="Shape 4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5" name="Shape 4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0" name="Shape 5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5" name="Shape 5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0" name="Shape 5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6" name="Shape 5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1" name="Shape 5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6" name="Shape 5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2" name="Shape 5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8" name="Shape 5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5" name="Shape 5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2" name="Shape 5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9" name="Shape 5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6" name="Shape 5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3" name="Shape 5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0" name="Shape 5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7" name="Shape 5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4" name="Shape 5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1" name="Shape 6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8" name="Shape 6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5" name="Shape 6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2" name="Shape 6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9" name="Shape 6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5" name="Shape 6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ctrTitle"/>
          </p:nvPr>
        </p:nvSpPr>
        <p:spPr>
          <a:xfrm>
            <a:off x="685800" y="1827213"/>
            <a:ext cx="7772400" cy="162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 Black"/>
              <a:buNone/>
              <a:defRPr b="0" baseline="0" i="0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 Black"/>
              <a:buChar char="•"/>
              <a:defRPr b="0" baseline="0" i="0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 Black"/>
              <a:buChar char="•"/>
              <a:defRPr b="0" baseline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−"/>
              <a:defRPr b="0" baseline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–"/>
              <a:defRPr b="0" baseline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114300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114300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114300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114300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685800" y="301625"/>
            <a:ext cx="7772400" cy="14620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 Black"/>
              <a:buChar char="•"/>
              <a:defRPr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 Black"/>
              <a:buChar char="•"/>
              <a:defRPr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 Black"/>
              <a:buChar char="•"/>
              <a:defRPr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−"/>
              <a:def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–"/>
              <a:def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49" name="Shape 349"/>
          <p:cNvSpPr txBox="1"/>
          <p:nvPr>
            <p:ph idx="2" type="body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 Black"/>
              <a:buChar char="•"/>
              <a:defRPr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 Black"/>
              <a:buChar char="•"/>
              <a:defRPr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 Black"/>
              <a:buChar char="•"/>
              <a:defRPr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−"/>
              <a:def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–"/>
              <a:def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50" name="Shape 350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Shape 35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2" name="Shape 352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 Black"/>
              <a:buNone/>
              <a:defRPr sz="2400"/>
            </a:lvl1pPr>
            <a:lvl2pPr indent="0" marL="457200" rtl="0">
              <a:spcBef>
                <a:spcPts val="0"/>
              </a:spcBef>
              <a:buFont typeface="Arial Black"/>
              <a:buNone/>
              <a:defRPr sz="2000"/>
            </a:lvl2pPr>
            <a:lvl3pPr indent="0" marL="914400" rtl="0">
              <a:spcBef>
                <a:spcPts val="0"/>
              </a:spcBef>
              <a:buFont typeface="Arial Black"/>
              <a:buNone/>
              <a:defRPr sz="1800"/>
            </a:lvl3pPr>
            <a:lvl4pPr indent="0" marL="1371600" rtl="0">
              <a:spcBef>
                <a:spcPts val="0"/>
              </a:spcBef>
              <a:buFont typeface="Arial Black"/>
              <a:buNone/>
              <a:defRPr sz="1600"/>
            </a:lvl4pPr>
            <a:lvl5pPr indent="0" marL="1828800" rtl="0">
              <a:spcBef>
                <a:spcPts val="0"/>
              </a:spcBef>
              <a:buFont typeface="Arial Black"/>
              <a:buNone/>
              <a:defRPr sz="1600"/>
            </a:lvl5pPr>
            <a:lvl6pPr indent="0" marL="2286000" rtl="0">
              <a:spcBef>
                <a:spcPts val="0"/>
              </a:spcBef>
              <a:buFont typeface="Arial Black"/>
              <a:buNone/>
              <a:defRPr sz="1600"/>
            </a:lvl6pPr>
            <a:lvl7pPr indent="0" marL="2743200" rtl="0">
              <a:spcBef>
                <a:spcPts val="0"/>
              </a:spcBef>
              <a:buFont typeface="Arial Black"/>
              <a:buNone/>
              <a:defRPr sz="1600"/>
            </a:lvl7pPr>
            <a:lvl8pPr indent="0" marL="3200400" rtl="0">
              <a:spcBef>
                <a:spcPts val="0"/>
              </a:spcBef>
              <a:buFont typeface="Arial Black"/>
              <a:buNone/>
              <a:defRPr sz="1600"/>
            </a:lvl8pPr>
            <a:lvl9pPr indent="0" marL="3657600" rtl="0">
              <a:spcBef>
                <a:spcPts val="0"/>
              </a:spcBef>
              <a:buFont typeface="Arial Black"/>
              <a:buNone/>
              <a:defRPr sz="1600"/>
            </a:lvl9pPr>
          </a:lstStyle>
          <a:p/>
        </p:txBody>
      </p:sp>
      <p:sp>
        <p:nvSpPr>
          <p:cNvPr id="356" name="Shape 356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7" name="Shape 35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8" name="Shape 358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685800" y="301625"/>
            <a:ext cx="7772400" cy="14620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 Black"/>
              <a:buChar char="•"/>
              <a:defRPr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 Black"/>
              <a:buChar char="•"/>
              <a:defRPr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 Black"/>
              <a:buChar char="•"/>
              <a:defRPr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−"/>
              <a:def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–"/>
              <a:def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299" name="Shape 29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Shape 30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1" name="Shape 30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4" name="Shape 30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5" name="Shape 30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 rot="5400000">
            <a:off x="4589462" y="2227262"/>
            <a:ext cx="5794375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 rot="5400000">
            <a:off x="627062" y="360362"/>
            <a:ext cx="5794375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 Black"/>
              <a:buChar char="•"/>
              <a:defRPr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 Black"/>
              <a:buChar char="•"/>
              <a:defRPr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 Black"/>
              <a:buChar char="•"/>
              <a:defRPr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−"/>
              <a:def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–"/>
              <a:def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09" name="Shape 30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0" name="Shape 3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Shape 31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685800" y="301625"/>
            <a:ext cx="7772400" cy="14620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 Black"/>
              <a:buChar char="•"/>
              <a:defRPr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 Black"/>
              <a:buChar char="•"/>
              <a:defRPr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 Black"/>
              <a:buChar char="•"/>
              <a:defRPr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−"/>
              <a:def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–"/>
              <a:def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15" name="Shape 31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Shape 3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7" name="Shape 317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20" name="Shape 320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 Black"/>
              <a:buNone/>
              <a:defRPr sz="1600"/>
            </a:lvl1pPr>
            <a:lvl2pPr indent="0" marL="457200" rtl="0">
              <a:spcBef>
                <a:spcPts val="0"/>
              </a:spcBef>
              <a:buFont typeface="Arial Black"/>
              <a:buNone/>
              <a:defRPr sz="1400"/>
            </a:lvl2pPr>
            <a:lvl3pPr indent="0" marL="914400" rtl="0">
              <a:spcBef>
                <a:spcPts val="0"/>
              </a:spcBef>
              <a:buFont typeface="Arial Black"/>
              <a:buNone/>
              <a:defRPr sz="1200"/>
            </a:lvl3pPr>
            <a:lvl4pPr indent="0" marL="1371600" rtl="0">
              <a:spcBef>
                <a:spcPts val="0"/>
              </a:spcBef>
              <a:buFont typeface="Arial Black"/>
              <a:buNone/>
              <a:defRPr sz="1000"/>
            </a:lvl4pPr>
            <a:lvl5pPr indent="0" marL="1828800" rtl="0">
              <a:spcBef>
                <a:spcPts val="0"/>
              </a:spcBef>
              <a:buFont typeface="Arial Black"/>
              <a:buNone/>
              <a:defRPr sz="1000"/>
            </a:lvl5pPr>
            <a:lvl6pPr indent="0" marL="2286000" rtl="0">
              <a:spcBef>
                <a:spcPts val="0"/>
              </a:spcBef>
              <a:buFont typeface="Arial Black"/>
              <a:buNone/>
              <a:defRPr sz="1000"/>
            </a:lvl6pPr>
            <a:lvl7pPr indent="0" marL="2743200" rtl="0">
              <a:spcBef>
                <a:spcPts val="0"/>
              </a:spcBef>
              <a:buFont typeface="Arial Black"/>
              <a:buNone/>
              <a:defRPr sz="1000"/>
            </a:lvl7pPr>
            <a:lvl8pPr indent="0" marL="3200400" rtl="0">
              <a:spcBef>
                <a:spcPts val="0"/>
              </a:spcBef>
              <a:buFont typeface="Arial Black"/>
              <a:buNone/>
              <a:defRPr sz="1000"/>
            </a:lvl8pPr>
            <a:lvl9pPr indent="0" marL="3657600" rtl="0">
              <a:spcBef>
                <a:spcPts val="0"/>
              </a:spcBef>
              <a:buFont typeface="Arial Black"/>
              <a:buNone/>
              <a:defRPr sz="1000"/>
            </a:lvl9pPr>
          </a:lstStyle>
          <a:p/>
        </p:txBody>
      </p:sp>
      <p:sp>
        <p:nvSpPr>
          <p:cNvPr id="322" name="Shape 32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3" name="Shape 3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Shape 32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rtl="0">
              <a:spcBef>
                <a:spcPts val="0"/>
              </a:spcBef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328" name="Shape 328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 Black"/>
              <a:buNone/>
              <a:defRPr sz="1600"/>
            </a:lvl1pPr>
            <a:lvl2pPr indent="0" marL="457200" rtl="0">
              <a:spcBef>
                <a:spcPts val="0"/>
              </a:spcBef>
              <a:buFont typeface="Arial Black"/>
              <a:buNone/>
              <a:defRPr sz="1400"/>
            </a:lvl2pPr>
            <a:lvl3pPr indent="0" marL="914400" rtl="0">
              <a:spcBef>
                <a:spcPts val="0"/>
              </a:spcBef>
              <a:buFont typeface="Arial Black"/>
              <a:buNone/>
              <a:defRPr sz="1200"/>
            </a:lvl3pPr>
            <a:lvl4pPr indent="0" marL="1371600" rtl="0">
              <a:spcBef>
                <a:spcPts val="0"/>
              </a:spcBef>
              <a:buFont typeface="Arial Black"/>
              <a:buNone/>
              <a:defRPr sz="1000"/>
            </a:lvl4pPr>
            <a:lvl5pPr indent="0" marL="1828800" rtl="0">
              <a:spcBef>
                <a:spcPts val="0"/>
              </a:spcBef>
              <a:buFont typeface="Arial Black"/>
              <a:buNone/>
              <a:defRPr sz="1000"/>
            </a:lvl5pPr>
            <a:lvl6pPr indent="0" marL="2286000" rtl="0">
              <a:spcBef>
                <a:spcPts val="0"/>
              </a:spcBef>
              <a:buFont typeface="Arial Black"/>
              <a:buNone/>
              <a:defRPr sz="1000"/>
            </a:lvl6pPr>
            <a:lvl7pPr indent="0" marL="2743200" rtl="0">
              <a:spcBef>
                <a:spcPts val="0"/>
              </a:spcBef>
              <a:buFont typeface="Arial Black"/>
              <a:buNone/>
              <a:defRPr sz="1000"/>
            </a:lvl7pPr>
            <a:lvl8pPr indent="0" marL="3200400" rtl="0">
              <a:spcBef>
                <a:spcPts val="0"/>
              </a:spcBef>
              <a:buFont typeface="Arial Black"/>
              <a:buNone/>
              <a:defRPr sz="1000"/>
            </a:lvl8pPr>
            <a:lvl9pPr indent="0" marL="3657600" rtl="0">
              <a:spcBef>
                <a:spcPts val="0"/>
              </a:spcBef>
              <a:buFont typeface="Arial Black"/>
              <a:buNone/>
              <a:defRPr sz="1000"/>
            </a:lvl9pPr>
          </a:lstStyle>
          <a:p/>
        </p:txBody>
      </p:sp>
      <p:sp>
        <p:nvSpPr>
          <p:cNvPr id="329" name="Shape 32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0" name="Shape 33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1" name="Shape 33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685800" y="301625"/>
            <a:ext cx="7772400" cy="14620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34" name="Shape 33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5" name="Shape 33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6" name="Shape 33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 Black"/>
              <a:buNone/>
              <a:defRPr b="1" sz="2400"/>
            </a:lvl1pPr>
            <a:lvl2pPr indent="0" marL="457200" rtl="0">
              <a:spcBef>
                <a:spcPts val="0"/>
              </a:spcBef>
              <a:buFont typeface="Arial Black"/>
              <a:buNone/>
              <a:defRPr b="1" sz="2000"/>
            </a:lvl2pPr>
            <a:lvl3pPr indent="0" marL="914400" rtl="0">
              <a:spcBef>
                <a:spcPts val="0"/>
              </a:spcBef>
              <a:buFont typeface="Arial Black"/>
              <a:buNone/>
              <a:defRPr b="1" sz="1800"/>
            </a:lvl3pPr>
            <a:lvl4pPr indent="0" marL="1371600" rtl="0">
              <a:spcBef>
                <a:spcPts val="0"/>
              </a:spcBef>
              <a:buFont typeface="Arial Black"/>
              <a:buNone/>
              <a:defRPr b="1" sz="1600"/>
            </a:lvl4pPr>
            <a:lvl5pPr indent="0" marL="1828800" rtl="0">
              <a:spcBef>
                <a:spcPts val="0"/>
              </a:spcBef>
              <a:buFont typeface="Arial Black"/>
              <a:buNone/>
              <a:defRPr b="1" sz="1600"/>
            </a:lvl5pPr>
            <a:lvl6pPr indent="0" marL="2286000" rtl="0">
              <a:spcBef>
                <a:spcPts val="0"/>
              </a:spcBef>
              <a:buFont typeface="Arial Black"/>
              <a:buNone/>
              <a:defRPr b="1" sz="1600"/>
            </a:lvl6pPr>
            <a:lvl7pPr indent="0" marL="2743200" rtl="0">
              <a:spcBef>
                <a:spcPts val="0"/>
              </a:spcBef>
              <a:buFont typeface="Arial Black"/>
              <a:buNone/>
              <a:defRPr b="1" sz="1600"/>
            </a:lvl7pPr>
            <a:lvl8pPr indent="0" marL="3200400" rtl="0">
              <a:spcBef>
                <a:spcPts val="0"/>
              </a:spcBef>
              <a:buFont typeface="Arial Black"/>
              <a:buNone/>
              <a:defRPr b="1" sz="1600"/>
            </a:lvl8pPr>
            <a:lvl9pPr indent="0" marL="3657600" rtl="0">
              <a:spcBef>
                <a:spcPts val="0"/>
              </a:spcBef>
              <a:buFont typeface="Arial Black"/>
              <a:buNone/>
              <a:defRPr b="1" sz="1600"/>
            </a:lvl9pPr>
          </a:lstStyle>
          <a:p/>
        </p:txBody>
      </p:sp>
      <p:sp>
        <p:nvSpPr>
          <p:cNvPr id="340" name="Shape 340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 Black"/>
              <a:buChar char="•"/>
              <a:defRPr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 Black"/>
              <a:buChar char="•"/>
              <a:defRPr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 Black"/>
              <a:buChar char="•"/>
              <a:defRPr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−"/>
              <a:def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–"/>
              <a:def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41" name="Shape 341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 Black"/>
              <a:buNone/>
              <a:defRPr b="1" sz="2400"/>
            </a:lvl1pPr>
            <a:lvl2pPr indent="0" marL="457200" rtl="0">
              <a:spcBef>
                <a:spcPts val="0"/>
              </a:spcBef>
              <a:buFont typeface="Arial Black"/>
              <a:buNone/>
              <a:defRPr b="1" sz="2000"/>
            </a:lvl2pPr>
            <a:lvl3pPr indent="0" marL="914400" rtl="0">
              <a:spcBef>
                <a:spcPts val="0"/>
              </a:spcBef>
              <a:buFont typeface="Arial Black"/>
              <a:buNone/>
              <a:defRPr b="1" sz="1800"/>
            </a:lvl3pPr>
            <a:lvl4pPr indent="0" marL="1371600" rtl="0">
              <a:spcBef>
                <a:spcPts val="0"/>
              </a:spcBef>
              <a:buFont typeface="Arial Black"/>
              <a:buNone/>
              <a:defRPr b="1" sz="1600"/>
            </a:lvl4pPr>
            <a:lvl5pPr indent="0" marL="1828800" rtl="0">
              <a:spcBef>
                <a:spcPts val="0"/>
              </a:spcBef>
              <a:buFont typeface="Arial Black"/>
              <a:buNone/>
              <a:defRPr b="1" sz="1600"/>
            </a:lvl5pPr>
            <a:lvl6pPr indent="0" marL="2286000" rtl="0">
              <a:spcBef>
                <a:spcPts val="0"/>
              </a:spcBef>
              <a:buFont typeface="Arial Black"/>
              <a:buNone/>
              <a:defRPr b="1" sz="1600"/>
            </a:lvl6pPr>
            <a:lvl7pPr indent="0" marL="2743200" rtl="0">
              <a:spcBef>
                <a:spcPts val="0"/>
              </a:spcBef>
              <a:buFont typeface="Arial Black"/>
              <a:buNone/>
              <a:defRPr b="1" sz="1600"/>
            </a:lvl7pPr>
            <a:lvl8pPr indent="0" marL="3200400" rtl="0">
              <a:spcBef>
                <a:spcPts val="0"/>
              </a:spcBef>
              <a:buFont typeface="Arial Black"/>
              <a:buNone/>
              <a:defRPr b="1" sz="1600"/>
            </a:lvl8pPr>
            <a:lvl9pPr indent="0" marL="3657600" rtl="0">
              <a:spcBef>
                <a:spcPts val="0"/>
              </a:spcBef>
              <a:buFont typeface="Arial Black"/>
              <a:buNone/>
              <a:defRPr b="1" sz="1600"/>
            </a:lvl9pPr>
          </a:lstStyle>
          <a:p/>
        </p:txBody>
      </p:sp>
      <p:sp>
        <p:nvSpPr>
          <p:cNvPr id="342" name="Shape 342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 Black"/>
              <a:buChar char="•"/>
              <a:defRPr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 Black"/>
              <a:buChar char="•"/>
              <a:defRPr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 Black"/>
              <a:buChar char="•"/>
              <a:defRPr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−"/>
              <a:def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–"/>
              <a:def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114300" marL="25146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114300" marL="29718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114300" marL="34290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114300" marL="388620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43" name="Shape 34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4" name="Shape 34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5" name="Shape 34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2011356" y="245520"/>
            <a:ext cx="6896105" cy="5453019"/>
            <a:chOff x="2011356" y="245520"/>
            <a:chExt cx="6896105" cy="5453019"/>
          </a:xfrm>
        </p:grpSpPr>
        <p:grpSp>
          <p:nvGrpSpPr>
            <p:cNvPr id="6" name="Shape 6"/>
            <p:cNvGrpSpPr/>
            <p:nvPr/>
          </p:nvGrpSpPr>
          <p:grpSpPr>
            <a:xfrm>
              <a:off x="3482975" y="954087"/>
              <a:ext cx="946150" cy="709611"/>
              <a:chOff x="0" y="0"/>
              <a:chExt cx="1219199" cy="914400"/>
            </a:xfrm>
          </p:grpSpPr>
          <p:sp>
            <p:nvSpPr>
              <p:cNvPr id="7" name="Shape 7"/>
              <p:cNvSpPr/>
              <p:nvPr/>
            </p:nvSpPr>
            <p:spPr>
              <a:xfrm>
                <a:off x="0" y="0"/>
                <a:ext cx="1219199" cy="914400"/>
              </a:xfrm>
              <a:prstGeom prst="ellipse">
                <a:avLst/>
              </a:pr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Shape 8"/>
              <p:cNvSpPr/>
              <p:nvPr/>
            </p:nvSpPr>
            <p:spPr>
              <a:xfrm>
                <a:off x="438150" y="400050"/>
                <a:ext cx="293687" cy="171449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dk1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Shape 9"/>
            <p:cNvGrpSpPr/>
            <p:nvPr/>
          </p:nvGrpSpPr>
          <p:grpSpPr>
            <a:xfrm>
              <a:off x="2011356" y="245520"/>
              <a:ext cx="6896105" cy="5453019"/>
              <a:chOff x="-94015" y="-66095"/>
              <a:chExt cx="8877652" cy="7020034"/>
            </a:xfrm>
          </p:grpSpPr>
          <p:grpSp>
            <p:nvGrpSpPr>
              <p:cNvPr id="10" name="Shape 10"/>
              <p:cNvGrpSpPr/>
              <p:nvPr/>
            </p:nvGrpSpPr>
            <p:grpSpPr>
              <a:xfrm>
                <a:off x="-94015" y="-66095"/>
                <a:ext cx="8871655" cy="7020034"/>
                <a:chOff x="-94015" y="-66095"/>
                <a:chExt cx="8871655" cy="7020034"/>
              </a:xfrm>
            </p:grpSpPr>
            <p:grpSp>
              <p:nvGrpSpPr>
                <p:cNvPr id="11" name="Shape 11"/>
                <p:cNvGrpSpPr/>
                <p:nvPr/>
              </p:nvGrpSpPr>
              <p:grpSpPr>
                <a:xfrm>
                  <a:off x="2125661" y="1247775"/>
                  <a:ext cx="4633911" cy="3414712"/>
                  <a:chOff x="2008186" y="1292225"/>
                  <a:chExt cx="4633911" cy="3414712"/>
                </a:xfrm>
              </p:grpSpPr>
              <p:sp>
                <p:nvSpPr>
                  <p:cNvPr id="12" name="Shape 12"/>
                  <p:cNvSpPr/>
                  <p:nvPr/>
                </p:nvSpPr>
                <p:spPr>
                  <a:xfrm>
                    <a:off x="2008186" y="1292225"/>
                    <a:ext cx="4633911" cy="3414712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dk1"/>
                      </a:gs>
                      <a:gs pos="100000">
                        <a:schemeClr val="dk2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" name="Shape 13"/>
                  <p:cNvSpPr/>
                  <p:nvPr/>
                </p:nvSpPr>
                <p:spPr>
                  <a:xfrm>
                    <a:off x="3778250" y="2541586"/>
                    <a:ext cx="919162" cy="644524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2"/>
                      </a:gs>
                      <a:gs pos="100000">
                        <a:schemeClr val="dk1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" name="Shape 14"/>
                <p:cNvGrpSpPr/>
                <p:nvPr/>
              </p:nvGrpSpPr>
              <p:grpSpPr>
                <a:xfrm>
                  <a:off x="-94015" y="-66095"/>
                  <a:ext cx="8871655" cy="7020034"/>
                  <a:chOff x="-94015" y="-66095"/>
                  <a:chExt cx="8871655" cy="7020034"/>
                </a:xfrm>
              </p:grpSpPr>
              <p:grpSp>
                <p:nvGrpSpPr>
                  <p:cNvPr id="15" name="Shape 15"/>
                  <p:cNvGrpSpPr/>
                  <p:nvPr/>
                </p:nvGrpSpPr>
                <p:grpSpPr>
                  <a:xfrm>
                    <a:off x="4732599" y="2610112"/>
                    <a:ext cx="3297416" cy="3528397"/>
                    <a:chOff x="4615124" y="2654562"/>
                    <a:chExt cx="3297416" cy="3528397"/>
                  </a:xfrm>
                </p:grpSpPr>
                <p:sp>
                  <p:nvSpPr>
                    <p:cNvPr id="16" name="Shape 16"/>
                    <p:cNvSpPr/>
                    <p:nvPr/>
                  </p:nvSpPr>
                  <p:spPr>
                    <a:xfrm rot="2700000">
                      <a:off x="5510211" y="2428875"/>
                      <a:ext cx="495299" cy="2736850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" name="Shape 17"/>
                    <p:cNvSpPr/>
                    <p:nvPr/>
                  </p:nvSpPr>
                  <p:spPr>
                    <a:xfrm rot="2700000">
                      <a:off x="6729411" y="4654550"/>
                      <a:ext cx="777875" cy="1468437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8" name="Shape 18"/>
                  <p:cNvGrpSpPr/>
                  <p:nvPr/>
                </p:nvGrpSpPr>
                <p:grpSpPr>
                  <a:xfrm>
                    <a:off x="4766490" y="2384651"/>
                    <a:ext cx="3915906" cy="3255815"/>
                    <a:chOff x="4649015" y="2429101"/>
                    <a:chExt cx="3915906" cy="3255815"/>
                  </a:xfrm>
                </p:grpSpPr>
                <p:sp>
                  <p:nvSpPr>
                    <p:cNvPr id="19" name="Shape 19"/>
                    <p:cNvSpPr/>
                    <p:nvPr/>
                  </p:nvSpPr>
                  <p:spPr>
                    <a:xfrm rot="2100000">
                      <a:off x="4546600" y="3205162"/>
                      <a:ext cx="2879724" cy="550862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" name="Shape 20"/>
                    <p:cNvSpPr/>
                    <p:nvPr/>
                  </p:nvSpPr>
                  <p:spPr>
                    <a:xfrm rot="2100000">
                      <a:off x="6910386" y="4454524"/>
                      <a:ext cx="1546224" cy="865186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1" name="Shape 21"/>
                  <p:cNvGrpSpPr/>
                  <p:nvPr/>
                </p:nvGrpSpPr>
                <p:grpSpPr>
                  <a:xfrm>
                    <a:off x="4750139" y="2284217"/>
                    <a:ext cx="3989317" cy="2554790"/>
                    <a:chOff x="4632664" y="2328667"/>
                    <a:chExt cx="3989317" cy="2554790"/>
                  </a:xfrm>
                </p:grpSpPr>
                <p:sp>
                  <p:nvSpPr>
                    <p:cNvPr id="22" name="Shape 22"/>
                    <p:cNvSpPr/>
                    <p:nvPr/>
                  </p:nvSpPr>
                  <p:spPr>
                    <a:xfrm rot="1560000">
                      <a:off x="4598986" y="2908299"/>
                      <a:ext cx="2755900" cy="482599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" name="Shape 23"/>
                    <p:cNvSpPr/>
                    <p:nvPr/>
                  </p:nvSpPr>
                  <p:spPr>
                    <a:xfrm rot="1560000">
                      <a:off x="7051674" y="3841750"/>
                      <a:ext cx="1479549" cy="755650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4" name="Shape 24"/>
                  <p:cNvGrpSpPr/>
                  <p:nvPr/>
                </p:nvGrpSpPr>
                <p:grpSpPr>
                  <a:xfrm>
                    <a:off x="4742305" y="2154376"/>
                    <a:ext cx="4035334" cy="2070500"/>
                    <a:chOff x="4624830" y="2198826"/>
                    <a:chExt cx="4035334" cy="2070500"/>
                  </a:xfrm>
                </p:grpSpPr>
                <p:sp>
                  <p:nvSpPr>
                    <p:cNvPr id="25" name="Shape 25"/>
                    <p:cNvSpPr/>
                    <p:nvPr/>
                  </p:nvSpPr>
                  <p:spPr>
                    <a:xfrm rot="1080000">
                      <a:off x="4641850" y="2597150"/>
                      <a:ext cx="2662237" cy="531811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" name="Shape 26"/>
                    <p:cNvSpPr/>
                    <p:nvPr/>
                  </p:nvSpPr>
                  <p:spPr>
                    <a:xfrm rot="1080000">
                      <a:off x="7135812" y="3233736"/>
                      <a:ext cx="1430336" cy="835024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7" name="Shape 27"/>
                  <p:cNvGrpSpPr/>
                  <p:nvPr/>
                </p:nvGrpSpPr>
                <p:grpSpPr>
                  <a:xfrm>
                    <a:off x="4792259" y="2052667"/>
                    <a:ext cx="3781356" cy="1267990"/>
                    <a:chOff x="4674784" y="2097117"/>
                    <a:chExt cx="3781356" cy="1267990"/>
                  </a:xfrm>
                </p:grpSpPr>
                <p:sp>
                  <p:nvSpPr>
                    <p:cNvPr id="28" name="Shape 28"/>
                    <p:cNvSpPr/>
                    <p:nvPr/>
                  </p:nvSpPr>
                  <p:spPr>
                    <a:xfrm rot="420000">
                      <a:off x="4695824" y="2244724"/>
                      <a:ext cx="2452687" cy="495299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9" name="Shape 29"/>
                    <p:cNvSpPr/>
                    <p:nvPr/>
                  </p:nvSpPr>
                  <p:spPr>
                    <a:xfrm rot="420000">
                      <a:off x="7096124" y="2511424"/>
                      <a:ext cx="1317625" cy="776286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30" name="Shape 30"/>
                  <p:cNvGrpSpPr/>
                  <p:nvPr/>
                </p:nvGrpSpPr>
                <p:grpSpPr>
                  <a:xfrm>
                    <a:off x="4847599" y="1949366"/>
                    <a:ext cx="3427649" cy="585954"/>
                    <a:chOff x="4730124" y="1993816"/>
                    <a:chExt cx="3427649" cy="585954"/>
                  </a:xfrm>
                </p:grpSpPr>
                <p:sp>
                  <p:nvSpPr>
                    <p:cNvPr id="31" name="Shape 31"/>
                    <p:cNvSpPr/>
                    <p:nvPr/>
                  </p:nvSpPr>
                  <p:spPr>
                    <a:xfrm rot="-120000">
                      <a:off x="4735511" y="2046286"/>
                      <a:ext cx="2228850" cy="347661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2" name="Shape 32"/>
                    <p:cNvSpPr/>
                    <p:nvPr/>
                  </p:nvSpPr>
                  <p:spPr>
                    <a:xfrm rot="-120000">
                      <a:off x="6951662" y="2014537"/>
                      <a:ext cx="1196974" cy="544511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33" name="Shape 33"/>
                  <p:cNvGrpSpPr/>
                  <p:nvPr/>
                </p:nvGrpSpPr>
                <p:grpSpPr>
                  <a:xfrm>
                    <a:off x="4769335" y="1292135"/>
                    <a:ext cx="3044422" cy="1028711"/>
                    <a:chOff x="4651860" y="1336585"/>
                    <a:chExt cx="3044422" cy="1028711"/>
                  </a:xfrm>
                </p:grpSpPr>
                <p:sp>
                  <p:nvSpPr>
                    <p:cNvPr id="34" name="Shape 34"/>
                    <p:cNvSpPr/>
                    <p:nvPr/>
                  </p:nvSpPr>
                  <p:spPr>
                    <a:xfrm rot="-840000">
                      <a:off x="4664074" y="1792287"/>
                      <a:ext cx="1957387" cy="341312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5" name="Shape 35"/>
                    <p:cNvSpPr/>
                    <p:nvPr/>
                  </p:nvSpPr>
                  <p:spPr>
                    <a:xfrm rot="-840000">
                      <a:off x="6596062" y="1455736"/>
                      <a:ext cx="1050924" cy="536575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36" name="Shape 36"/>
                  <p:cNvGrpSpPr/>
                  <p:nvPr/>
                </p:nvGrpSpPr>
                <p:grpSpPr>
                  <a:xfrm>
                    <a:off x="723458" y="2805374"/>
                    <a:ext cx="3295829" cy="3526810"/>
                    <a:chOff x="605983" y="2849824"/>
                    <a:chExt cx="3295829" cy="3526810"/>
                  </a:xfrm>
                </p:grpSpPr>
                <p:sp>
                  <p:nvSpPr>
                    <p:cNvPr id="37" name="Shape 37"/>
                    <p:cNvSpPr/>
                    <p:nvPr/>
                  </p:nvSpPr>
                  <p:spPr>
                    <a:xfrm flipH="1" rot="-2700000">
                      <a:off x="2511425" y="2624136"/>
                      <a:ext cx="495299" cy="2736850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8" name="Shape 38"/>
                    <p:cNvSpPr/>
                    <p:nvPr/>
                  </p:nvSpPr>
                  <p:spPr>
                    <a:xfrm flipH="1" rot="-2700000">
                      <a:off x="1011236" y="4848225"/>
                      <a:ext cx="777875" cy="1468437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39" name="Shape 39"/>
                  <p:cNvGrpSpPr/>
                  <p:nvPr/>
                </p:nvGrpSpPr>
                <p:grpSpPr>
                  <a:xfrm>
                    <a:off x="1227" y="2665639"/>
                    <a:ext cx="3915906" cy="3255814"/>
                    <a:chOff x="-116246" y="2710089"/>
                    <a:chExt cx="3915906" cy="3255814"/>
                  </a:xfrm>
                </p:grpSpPr>
                <p:sp>
                  <p:nvSpPr>
                    <p:cNvPr id="40" name="Shape 40"/>
                    <p:cNvSpPr/>
                    <p:nvPr/>
                  </p:nvSpPr>
                  <p:spPr>
                    <a:xfrm flipH="1" rot="-2100000">
                      <a:off x="1022350" y="3486149"/>
                      <a:ext cx="2879724" cy="550862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" name="Shape 41"/>
                    <p:cNvSpPr/>
                    <p:nvPr/>
                  </p:nvSpPr>
                  <p:spPr>
                    <a:xfrm flipH="1" rot="-2100000">
                      <a:off x="-7936" y="4735512"/>
                      <a:ext cx="1546224" cy="865186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42" name="Shape 42"/>
                  <p:cNvGrpSpPr/>
                  <p:nvPr/>
                </p:nvGrpSpPr>
                <p:grpSpPr>
                  <a:xfrm>
                    <a:off x="-55832" y="2565204"/>
                    <a:ext cx="3989316" cy="2554790"/>
                    <a:chOff x="-173307" y="2609654"/>
                    <a:chExt cx="3989316" cy="2554790"/>
                  </a:xfrm>
                </p:grpSpPr>
                <p:sp>
                  <p:nvSpPr>
                    <p:cNvPr id="43" name="Shape 43"/>
                    <p:cNvSpPr/>
                    <p:nvPr/>
                  </p:nvSpPr>
                  <p:spPr>
                    <a:xfrm flipH="1" rot="-1560000">
                      <a:off x="1093786" y="3189287"/>
                      <a:ext cx="2755900" cy="482599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4" name="Shape 44"/>
                    <p:cNvSpPr/>
                    <p:nvPr/>
                  </p:nvSpPr>
                  <p:spPr>
                    <a:xfrm flipH="1" rot="-1560000">
                      <a:off x="-82549" y="4122737"/>
                      <a:ext cx="1479549" cy="755650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45" name="Shape 45"/>
                  <p:cNvGrpSpPr/>
                  <p:nvPr/>
                </p:nvGrpSpPr>
                <p:grpSpPr>
                  <a:xfrm>
                    <a:off x="-94015" y="2435363"/>
                    <a:ext cx="4035334" cy="2070501"/>
                    <a:chOff x="-211490" y="2479813"/>
                    <a:chExt cx="4035334" cy="2070501"/>
                  </a:xfrm>
                </p:grpSpPr>
                <p:sp>
                  <p:nvSpPr>
                    <p:cNvPr id="46" name="Shape 46"/>
                    <p:cNvSpPr/>
                    <p:nvPr/>
                  </p:nvSpPr>
                  <p:spPr>
                    <a:xfrm flipH="1" rot="-1080000">
                      <a:off x="1144587" y="2878136"/>
                      <a:ext cx="2662237" cy="531811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7" name="Shape 47"/>
                    <p:cNvSpPr/>
                    <p:nvPr/>
                  </p:nvSpPr>
                  <p:spPr>
                    <a:xfrm flipH="1" rot="-1080000">
                      <a:off x="-117474" y="3514724"/>
                      <a:ext cx="1430336" cy="835024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48" name="Shape 48"/>
                  <p:cNvGrpSpPr/>
                  <p:nvPr/>
                </p:nvGrpSpPr>
                <p:grpSpPr>
                  <a:xfrm>
                    <a:off x="110007" y="2333654"/>
                    <a:ext cx="3781355" cy="1267990"/>
                    <a:chOff x="-7467" y="2378104"/>
                    <a:chExt cx="3781355" cy="1267990"/>
                  </a:xfrm>
                </p:grpSpPr>
                <p:sp>
                  <p:nvSpPr>
                    <p:cNvPr id="49" name="Shape 49"/>
                    <p:cNvSpPr/>
                    <p:nvPr/>
                  </p:nvSpPr>
                  <p:spPr>
                    <a:xfrm flipH="1" rot="-420000">
                      <a:off x="1300161" y="2525712"/>
                      <a:ext cx="2452687" cy="495299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0" name="Shape 50"/>
                    <p:cNvSpPr/>
                    <p:nvPr/>
                  </p:nvSpPr>
                  <p:spPr>
                    <a:xfrm flipH="1" rot="-420000">
                      <a:off x="34924" y="2792412"/>
                      <a:ext cx="1317625" cy="776286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51" name="Shape 51"/>
                  <p:cNvGrpSpPr/>
                  <p:nvPr/>
                </p:nvGrpSpPr>
                <p:grpSpPr>
                  <a:xfrm>
                    <a:off x="408375" y="2230353"/>
                    <a:ext cx="3427649" cy="585954"/>
                    <a:chOff x="290900" y="2274803"/>
                    <a:chExt cx="3427649" cy="585954"/>
                  </a:xfrm>
                </p:grpSpPr>
                <p:sp>
                  <p:nvSpPr>
                    <p:cNvPr id="52" name="Shape 52"/>
                    <p:cNvSpPr/>
                    <p:nvPr/>
                  </p:nvSpPr>
                  <p:spPr>
                    <a:xfrm flipH="1" rot="120000">
                      <a:off x="1484311" y="2327275"/>
                      <a:ext cx="2228850" cy="347661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3" name="Shape 53"/>
                    <p:cNvSpPr/>
                    <p:nvPr/>
                  </p:nvSpPr>
                  <p:spPr>
                    <a:xfrm flipH="1" rot="120000">
                      <a:off x="300037" y="2295524"/>
                      <a:ext cx="1196974" cy="544511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54" name="Shape 54"/>
                  <p:cNvGrpSpPr/>
                  <p:nvPr/>
                </p:nvGrpSpPr>
                <p:grpSpPr>
                  <a:xfrm>
                    <a:off x="869865" y="1573123"/>
                    <a:ext cx="3044421" cy="1028711"/>
                    <a:chOff x="752390" y="1617573"/>
                    <a:chExt cx="3044421" cy="1028711"/>
                  </a:xfrm>
                </p:grpSpPr>
                <p:sp>
                  <p:nvSpPr>
                    <p:cNvPr id="55" name="Shape 55"/>
                    <p:cNvSpPr/>
                    <p:nvPr/>
                  </p:nvSpPr>
                  <p:spPr>
                    <a:xfrm flipH="1" rot="840000">
                      <a:off x="1827211" y="2073274"/>
                      <a:ext cx="1957387" cy="341312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6" name="Shape 56"/>
                    <p:cNvSpPr/>
                    <p:nvPr/>
                  </p:nvSpPr>
                  <p:spPr>
                    <a:xfrm flipH="1" rot="840000">
                      <a:off x="801687" y="1736725"/>
                      <a:ext cx="1050924" cy="536575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57" name="Shape 57"/>
                  <p:cNvGrpSpPr/>
                  <p:nvPr/>
                </p:nvGrpSpPr>
                <p:grpSpPr>
                  <a:xfrm>
                    <a:off x="1033134" y="1205406"/>
                    <a:ext cx="2991778" cy="1410979"/>
                    <a:chOff x="915659" y="1249856"/>
                    <a:chExt cx="2991778" cy="1410979"/>
                  </a:xfrm>
                </p:grpSpPr>
                <p:sp>
                  <p:nvSpPr>
                    <p:cNvPr id="58" name="Shape 58"/>
                    <p:cNvSpPr/>
                    <p:nvPr/>
                  </p:nvSpPr>
                  <p:spPr>
                    <a:xfrm flipH="1" rot="1320000">
                      <a:off x="1957387" y="1965325"/>
                      <a:ext cx="1957386" cy="341312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9" name="Shape 59"/>
                    <p:cNvSpPr/>
                    <p:nvPr/>
                  </p:nvSpPr>
                  <p:spPr>
                    <a:xfrm flipH="1" rot="1320000">
                      <a:off x="977899" y="1427162"/>
                      <a:ext cx="1050924" cy="536575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0" name="Shape 60"/>
                  <p:cNvGrpSpPr/>
                  <p:nvPr/>
                </p:nvGrpSpPr>
                <p:grpSpPr>
                  <a:xfrm>
                    <a:off x="1386021" y="687069"/>
                    <a:ext cx="2793412" cy="1945582"/>
                    <a:chOff x="1386021" y="687069"/>
                    <a:chExt cx="2793412" cy="1945582"/>
                  </a:xfrm>
                </p:grpSpPr>
                <p:sp>
                  <p:nvSpPr>
                    <p:cNvPr id="61" name="Shape 61"/>
                    <p:cNvSpPr/>
                    <p:nvPr/>
                  </p:nvSpPr>
                  <p:spPr>
                    <a:xfrm flipH="1" rot="2040000">
                      <a:off x="2293937" y="1773236"/>
                      <a:ext cx="1957386" cy="341311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" name="Shape 62"/>
                    <p:cNvSpPr/>
                    <p:nvPr/>
                  </p:nvSpPr>
                  <p:spPr>
                    <a:xfrm flipH="1" rot="2040000">
                      <a:off x="1446212" y="935036"/>
                      <a:ext cx="1050925" cy="536574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3" name="Shape 63"/>
                  <p:cNvGrpSpPr/>
                  <p:nvPr/>
                </p:nvGrpSpPr>
                <p:grpSpPr>
                  <a:xfrm>
                    <a:off x="1744521" y="177658"/>
                    <a:ext cx="2550950" cy="2366799"/>
                    <a:chOff x="1744521" y="177658"/>
                    <a:chExt cx="2550950" cy="2366799"/>
                  </a:xfrm>
                </p:grpSpPr>
                <p:sp>
                  <p:nvSpPr>
                    <p:cNvPr id="64" name="Shape 64"/>
                    <p:cNvSpPr/>
                    <p:nvPr/>
                  </p:nvSpPr>
                  <p:spPr>
                    <a:xfrm flipH="1" rot="2700000">
                      <a:off x="2479674" y="1550987"/>
                      <a:ext cx="1985961" cy="341311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5" name="Shape 65"/>
                    <p:cNvSpPr/>
                    <p:nvPr/>
                  </p:nvSpPr>
                  <p:spPr>
                    <a:xfrm flipH="1" rot="2700000">
                      <a:off x="1778000" y="476250"/>
                      <a:ext cx="1066799" cy="536574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6" name="Shape 66"/>
                  <p:cNvGrpSpPr/>
                  <p:nvPr/>
                </p:nvGrpSpPr>
                <p:grpSpPr>
                  <a:xfrm>
                    <a:off x="2502040" y="49760"/>
                    <a:ext cx="1879651" cy="2428949"/>
                    <a:chOff x="2384565" y="94210"/>
                    <a:chExt cx="1879651" cy="2428949"/>
                  </a:xfrm>
                </p:grpSpPr>
                <p:sp>
                  <p:nvSpPr>
                    <p:cNvPr id="67" name="Shape 67"/>
                    <p:cNvSpPr/>
                    <p:nvPr/>
                  </p:nvSpPr>
                  <p:spPr>
                    <a:xfrm flipH="1" rot="3480000">
                      <a:off x="2783681" y="1521618"/>
                      <a:ext cx="1746250" cy="341312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" name="Shape 68"/>
                    <p:cNvSpPr/>
                    <p:nvPr/>
                  </p:nvSpPr>
                  <p:spPr>
                    <a:xfrm flipH="1" rot="3480000">
                      <a:off x="2391568" y="365918"/>
                      <a:ext cx="938211" cy="536574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69" name="Shape 69"/>
                  <p:cNvGrpSpPr/>
                  <p:nvPr/>
                </p:nvGrpSpPr>
                <p:grpSpPr>
                  <a:xfrm>
                    <a:off x="3044967" y="-66095"/>
                    <a:ext cx="1441265" cy="2506540"/>
                    <a:chOff x="2927492" y="-21645"/>
                    <a:chExt cx="1441265" cy="2506540"/>
                  </a:xfrm>
                </p:grpSpPr>
                <p:sp>
                  <p:nvSpPr>
                    <p:cNvPr id="70" name="Shape 70"/>
                    <p:cNvSpPr/>
                    <p:nvPr/>
                  </p:nvSpPr>
                  <p:spPr>
                    <a:xfrm flipH="1" rot="4140000">
                      <a:off x="3065462" y="1466850"/>
                      <a:ext cx="1684336" cy="341312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1" name="Shape 71"/>
                    <p:cNvSpPr/>
                    <p:nvPr/>
                  </p:nvSpPr>
                  <p:spPr>
                    <a:xfrm flipH="1" rot="4140000">
                      <a:off x="2887662" y="228599"/>
                      <a:ext cx="904875" cy="536575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dk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72" name="Shape 72"/>
                  <p:cNvGrpSpPr/>
                  <p:nvPr/>
                </p:nvGrpSpPr>
                <p:grpSpPr>
                  <a:xfrm>
                    <a:off x="4608520" y="838362"/>
                    <a:ext cx="2980872" cy="1451350"/>
                    <a:chOff x="4491045" y="882812"/>
                    <a:chExt cx="2980872" cy="1451350"/>
                  </a:xfrm>
                </p:grpSpPr>
                <p:sp>
                  <p:nvSpPr>
                    <p:cNvPr id="73" name="Shape 73"/>
                    <p:cNvSpPr/>
                    <p:nvPr/>
                  </p:nvSpPr>
                  <p:spPr>
                    <a:xfrm rot="-1380000">
                      <a:off x="4479924" y="1624012"/>
                      <a:ext cx="1957387" cy="341311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" name="Shape 74"/>
                    <p:cNvSpPr/>
                    <p:nvPr/>
                  </p:nvSpPr>
                  <p:spPr>
                    <a:xfrm rot="-1380000">
                      <a:off x="6357937" y="1066799"/>
                      <a:ext cx="1050925" cy="536575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75" name="Shape 75"/>
                  <p:cNvGrpSpPr/>
                  <p:nvPr/>
                </p:nvGrpSpPr>
                <p:grpSpPr>
                  <a:xfrm>
                    <a:off x="4441683" y="419082"/>
                    <a:ext cx="2823739" cy="1886644"/>
                    <a:chOff x="4324208" y="463532"/>
                    <a:chExt cx="2823739" cy="1886644"/>
                  </a:xfrm>
                </p:grpSpPr>
                <p:sp>
                  <p:nvSpPr>
                    <p:cNvPr id="76" name="Shape 76"/>
                    <p:cNvSpPr/>
                    <p:nvPr/>
                  </p:nvSpPr>
                  <p:spPr>
                    <a:xfrm rot="-1980000">
                      <a:off x="4259262" y="1503361"/>
                      <a:ext cx="1957387" cy="341311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7" name="Shape 77"/>
                    <p:cNvSpPr/>
                    <p:nvPr/>
                  </p:nvSpPr>
                  <p:spPr>
                    <a:xfrm rot="-1980000">
                      <a:off x="6035675" y="706436"/>
                      <a:ext cx="1050925" cy="536575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8" name="Shape 78"/>
                  <p:cNvSpPr/>
                  <p:nvPr/>
                </p:nvSpPr>
                <p:spPr>
                  <a:xfrm flipH="1" rot="4620000">
                    <a:off x="3452812" y="1506537"/>
                    <a:ext cx="1630361" cy="230187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" name="Shape 79"/>
                  <p:cNvSpPr/>
                  <p:nvPr/>
                </p:nvSpPr>
                <p:spPr>
                  <a:xfrm flipH="1" rot="4620000">
                    <a:off x="3490118" y="311943"/>
                    <a:ext cx="876299" cy="363536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0" name="Shape 80"/>
                  <p:cNvGrpSpPr/>
                  <p:nvPr/>
                </p:nvGrpSpPr>
                <p:grpSpPr>
                  <a:xfrm>
                    <a:off x="4219907" y="-33918"/>
                    <a:ext cx="1528282" cy="2450300"/>
                    <a:chOff x="4102432" y="10531"/>
                    <a:chExt cx="1528282" cy="2450300"/>
                  </a:xfrm>
                </p:grpSpPr>
                <p:sp>
                  <p:nvSpPr>
                    <p:cNvPr id="81" name="Shape 81"/>
                    <p:cNvSpPr/>
                    <p:nvPr/>
                  </p:nvSpPr>
                  <p:spPr>
                    <a:xfrm rot="-3900000">
                      <a:off x="3748087" y="1489075"/>
                      <a:ext cx="1685925" cy="292100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2" name="Shape 82"/>
                    <p:cNvSpPr/>
                    <p:nvPr/>
                  </p:nvSpPr>
                  <p:spPr>
                    <a:xfrm rot="-3900000">
                      <a:off x="4779168" y="288131"/>
                      <a:ext cx="904874" cy="458786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83" name="Shape 83"/>
                  <p:cNvGrpSpPr/>
                  <p:nvPr/>
                </p:nvGrpSpPr>
                <p:grpSpPr>
                  <a:xfrm>
                    <a:off x="4207530" y="117534"/>
                    <a:ext cx="2427585" cy="2320747"/>
                    <a:chOff x="4090055" y="161984"/>
                    <a:chExt cx="2427585" cy="2320747"/>
                  </a:xfrm>
                </p:grpSpPr>
                <p:sp>
                  <p:nvSpPr>
                    <p:cNvPr id="84" name="Shape 84"/>
                    <p:cNvSpPr/>
                    <p:nvPr/>
                  </p:nvSpPr>
                  <p:spPr>
                    <a:xfrm rot="-2820000">
                      <a:off x="3955255" y="1451768"/>
                      <a:ext cx="1833562" cy="428625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" name="Shape 85"/>
                    <p:cNvSpPr/>
                    <p:nvPr/>
                  </p:nvSpPr>
                  <p:spPr>
                    <a:xfrm rot="-2820000">
                      <a:off x="5444330" y="415131"/>
                      <a:ext cx="984249" cy="671511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86" name="Shape 86"/>
                  <p:cNvGrpSpPr/>
                  <p:nvPr/>
                </p:nvGrpSpPr>
                <p:grpSpPr>
                  <a:xfrm>
                    <a:off x="4346627" y="-4609"/>
                    <a:ext cx="546001" cy="2311790"/>
                    <a:chOff x="4229152" y="39840"/>
                    <a:chExt cx="546001" cy="2311790"/>
                  </a:xfrm>
                </p:grpSpPr>
                <p:sp>
                  <p:nvSpPr>
                    <p:cNvPr id="87" name="Shape 87"/>
                    <p:cNvSpPr/>
                    <p:nvPr/>
                  </p:nvSpPr>
                  <p:spPr>
                    <a:xfrm rot="-4920000">
                      <a:off x="3644900" y="1523999"/>
                      <a:ext cx="1514475" cy="136524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8" name="Shape 88"/>
                    <p:cNvSpPr/>
                    <p:nvPr/>
                  </p:nvSpPr>
                  <p:spPr>
                    <a:xfrm rot="-4920000">
                      <a:off x="4206080" y="350042"/>
                      <a:ext cx="812800" cy="214311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89" name="Shape 89"/>
                  <p:cNvGrpSpPr/>
                  <p:nvPr/>
                </p:nvGrpSpPr>
                <p:grpSpPr>
                  <a:xfrm>
                    <a:off x="1257204" y="2879617"/>
                    <a:ext cx="2836763" cy="3861982"/>
                    <a:chOff x="1139729" y="2924067"/>
                    <a:chExt cx="2836763" cy="3861982"/>
                  </a:xfrm>
                </p:grpSpPr>
                <p:sp>
                  <p:nvSpPr>
                    <p:cNvPr id="90" name="Shape 90"/>
                    <p:cNvSpPr/>
                    <p:nvPr/>
                  </p:nvSpPr>
                  <p:spPr>
                    <a:xfrm flipH="1" rot="-3240000">
                      <a:off x="1603375" y="3929062"/>
                      <a:ext cx="2736850" cy="495299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1" name="Shape 91"/>
                    <p:cNvSpPr/>
                    <p:nvPr/>
                  </p:nvSpPr>
                  <p:spPr>
                    <a:xfrm flipH="1" rot="-3240000">
                      <a:off x="1151730" y="5574506"/>
                      <a:ext cx="1468437" cy="777875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92" name="Shape 92"/>
                  <p:cNvGrpSpPr/>
                  <p:nvPr/>
                </p:nvGrpSpPr>
                <p:grpSpPr>
                  <a:xfrm>
                    <a:off x="2192723" y="3032828"/>
                    <a:ext cx="1925578" cy="3861215"/>
                    <a:chOff x="2075248" y="3077278"/>
                    <a:chExt cx="1925578" cy="3861215"/>
                  </a:xfrm>
                </p:grpSpPr>
                <p:sp>
                  <p:nvSpPr>
                    <p:cNvPr id="93" name="Shape 93"/>
                    <p:cNvSpPr/>
                    <p:nvPr/>
                  </p:nvSpPr>
                  <p:spPr>
                    <a:xfrm flipH="1" rot="-4020000">
                      <a:off x="2012155" y="4091781"/>
                      <a:ext cx="2532062" cy="495299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4" name="Shape 94"/>
                    <p:cNvSpPr/>
                    <p:nvPr/>
                  </p:nvSpPr>
                  <p:spPr>
                    <a:xfrm flipH="1" rot="-4020000">
                      <a:off x="2019300" y="5772149"/>
                      <a:ext cx="1358899" cy="777874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95" name="Shape 95"/>
                  <p:cNvGrpSpPr/>
                  <p:nvPr/>
                </p:nvGrpSpPr>
                <p:grpSpPr>
                  <a:xfrm rot="60000">
                    <a:off x="3158846" y="3096926"/>
                    <a:ext cx="1058012" cy="3764348"/>
                    <a:chOff x="2984322" y="3138269"/>
                    <a:chExt cx="1134079" cy="4208829"/>
                  </a:xfrm>
                </p:grpSpPr>
                <p:sp>
                  <p:nvSpPr>
                    <p:cNvPr id="96" name="Shape 96"/>
                    <p:cNvSpPr/>
                    <p:nvPr/>
                  </p:nvSpPr>
                  <p:spPr>
                    <a:xfrm flipH="1" rot="-4800000">
                      <a:off x="2289175" y="4278311"/>
                      <a:ext cx="2716212" cy="477836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7" name="Shape 97"/>
                    <p:cNvSpPr/>
                    <p:nvPr/>
                  </p:nvSpPr>
                  <p:spPr>
                    <a:xfrm flipH="1" rot="-4800000">
                      <a:off x="2751931" y="6188867"/>
                      <a:ext cx="1457324" cy="750887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98" name="Shape 98"/>
                  <p:cNvGrpSpPr/>
                  <p:nvPr/>
                </p:nvGrpSpPr>
                <p:grpSpPr>
                  <a:xfrm>
                    <a:off x="4620212" y="2818909"/>
                    <a:ext cx="2945503" cy="3797459"/>
                    <a:chOff x="4502737" y="2863359"/>
                    <a:chExt cx="2945503" cy="3797459"/>
                  </a:xfrm>
                </p:grpSpPr>
                <p:sp>
                  <p:nvSpPr>
                    <p:cNvPr id="99" name="Shape 99"/>
                    <p:cNvSpPr/>
                    <p:nvPr/>
                  </p:nvSpPr>
                  <p:spPr>
                    <a:xfrm rot="3120000">
                      <a:off x="4171950" y="3846511"/>
                      <a:ext cx="2736849" cy="495300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0" name="Shape 100"/>
                    <p:cNvSpPr/>
                    <p:nvPr/>
                  </p:nvSpPr>
                  <p:spPr>
                    <a:xfrm rot="3120000">
                      <a:off x="5955505" y="5453855"/>
                      <a:ext cx="1468436" cy="777874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01" name="Shape 101"/>
                  <p:cNvGrpSpPr/>
                  <p:nvPr/>
                </p:nvGrpSpPr>
                <p:grpSpPr>
                  <a:xfrm>
                    <a:off x="4580231" y="2959706"/>
                    <a:ext cx="2275056" cy="3901936"/>
                    <a:chOff x="4462756" y="3004156"/>
                    <a:chExt cx="2275056" cy="3901936"/>
                  </a:xfrm>
                </p:grpSpPr>
                <p:sp>
                  <p:nvSpPr>
                    <p:cNvPr id="102" name="Shape 102"/>
                    <p:cNvSpPr/>
                    <p:nvPr/>
                  </p:nvSpPr>
                  <p:spPr>
                    <a:xfrm rot="3720000">
                      <a:off x="3977480" y="4034631"/>
                      <a:ext cx="2619375" cy="474662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3" name="Shape 103"/>
                    <p:cNvSpPr/>
                    <p:nvPr/>
                  </p:nvSpPr>
                  <p:spPr>
                    <a:xfrm rot="3720000">
                      <a:off x="5376862" y="5738811"/>
                      <a:ext cx="1404936" cy="744537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04" name="Shape 104"/>
                  <p:cNvGrpSpPr/>
                  <p:nvPr/>
                </p:nvGrpSpPr>
                <p:grpSpPr>
                  <a:xfrm>
                    <a:off x="4486407" y="3109225"/>
                    <a:ext cx="1591044" cy="3844713"/>
                    <a:chOff x="4368932" y="3153675"/>
                    <a:chExt cx="1591044" cy="3844713"/>
                  </a:xfrm>
                </p:grpSpPr>
                <p:sp>
                  <p:nvSpPr>
                    <p:cNvPr id="105" name="Shape 105"/>
                    <p:cNvSpPr/>
                    <p:nvPr/>
                  </p:nvSpPr>
                  <p:spPr>
                    <a:xfrm rot="4260000">
                      <a:off x="3696492" y="4223542"/>
                      <a:ext cx="2541586" cy="390525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6" name="Shape 106"/>
                    <p:cNvSpPr/>
                    <p:nvPr/>
                  </p:nvSpPr>
                  <p:spPr>
                    <a:xfrm rot="4260000">
                      <a:off x="4766468" y="5947567"/>
                      <a:ext cx="1363661" cy="612774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07" name="Shape 107"/>
                  <p:cNvGrpSpPr/>
                  <p:nvPr/>
                </p:nvGrpSpPr>
                <p:grpSpPr>
                  <a:xfrm>
                    <a:off x="4412386" y="3274716"/>
                    <a:ext cx="917510" cy="3579042"/>
                    <a:chOff x="4294911" y="3319166"/>
                    <a:chExt cx="917510" cy="3579042"/>
                  </a:xfrm>
                </p:grpSpPr>
                <p:sp>
                  <p:nvSpPr>
                    <p:cNvPr id="108" name="Shape 108"/>
                    <p:cNvSpPr/>
                    <p:nvPr/>
                  </p:nvSpPr>
                  <p:spPr>
                    <a:xfrm rot="4860000">
                      <a:off x="3502817" y="4307680"/>
                      <a:ext cx="2335212" cy="390525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9" name="Shape 109"/>
                    <p:cNvSpPr/>
                    <p:nvPr/>
                  </p:nvSpPr>
                  <p:spPr>
                    <a:xfrm rot="4860000">
                      <a:off x="4184649" y="5924550"/>
                      <a:ext cx="1254124" cy="612774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10" name="Shape 110"/>
                  <p:cNvGrpSpPr/>
                  <p:nvPr/>
                </p:nvGrpSpPr>
                <p:grpSpPr>
                  <a:xfrm>
                    <a:off x="3713103" y="3336196"/>
                    <a:ext cx="827564" cy="3495431"/>
                    <a:chOff x="3578165" y="3380646"/>
                    <a:chExt cx="827564" cy="3495431"/>
                  </a:xfrm>
                </p:grpSpPr>
                <p:sp>
                  <p:nvSpPr>
                    <p:cNvPr id="111" name="Shape 111"/>
                    <p:cNvSpPr/>
                    <p:nvPr/>
                  </p:nvSpPr>
                  <p:spPr>
                    <a:xfrm rot="5700000">
                      <a:off x="3017043" y="4380705"/>
                      <a:ext cx="2281236" cy="298450"/>
                    </a:xfrm>
                    <a:custGeom>
                      <a:pathLst>
                        <a:path extrusionOk="0" h="120000" w="120000">
                          <a:moveTo>
                            <a:pt x="0" y="120000"/>
                          </a:moveTo>
                          <a:cubicBezTo>
                            <a:pt x="1052" y="116190"/>
                            <a:pt x="24912" y="59047"/>
                            <a:pt x="37894" y="40000"/>
                          </a:cubicBezTo>
                          <a:cubicBezTo>
                            <a:pt x="50877" y="20952"/>
                            <a:pt x="64210" y="11428"/>
                            <a:pt x="77894" y="5714"/>
                          </a:cubicBezTo>
                          <a:cubicBezTo>
                            <a:pt x="91578" y="0"/>
                            <a:pt x="113114" y="2619"/>
                            <a:pt x="120000" y="5714"/>
                          </a:cubicBezTo>
                          <a:lnTo>
                            <a:pt x="119298" y="24523"/>
                          </a:lnTo>
                          <a:cubicBezTo>
                            <a:pt x="112192" y="27619"/>
                            <a:pt x="92456" y="16904"/>
                            <a:pt x="77368" y="24523"/>
                          </a:cubicBezTo>
                          <a:cubicBezTo>
                            <a:pt x="53026" y="32380"/>
                            <a:pt x="43771" y="45714"/>
                            <a:pt x="28684" y="69523"/>
                          </a:cubicBezTo>
                          <a:cubicBezTo>
                            <a:pt x="15701" y="84761"/>
                            <a:pt x="5964" y="109523"/>
                            <a:pt x="0" y="1200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2" name="Shape 112"/>
                    <p:cNvSpPr/>
                    <p:nvPr/>
                  </p:nvSpPr>
                  <p:spPr>
                    <a:xfrm rot="5700000">
                      <a:off x="3252787" y="6011861"/>
                      <a:ext cx="1223961" cy="468312"/>
                    </a:xfrm>
                    <a:custGeom>
                      <a:pathLst>
                        <a:path extrusionOk="0" h="120000" w="120000">
                          <a:moveTo>
                            <a:pt x="339" y="1213"/>
                          </a:moveTo>
                          <a:cubicBezTo>
                            <a:pt x="5765" y="0"/>
                            <a:pt x="19875" y="3640"/>
                            <a:pt x="32899" y="8495"/>
                          </a:cubicBezTo>
                          <a:cubicBezTo>
                            <a:pt x="45924" y="13350"/>
                            <a:pt x="65732" y="20783"/>
                            <a:pt x="78485" y="30341"/>
                          </a:cubicBezTo>
                          <a:cubicBezTo>
                            <a:pt x="91237" y="39898"/>
                            <a:pt x="102498" y="55221"/>
                            <a:pt x="109282" y="65537"/>
                          </a:cubicBezTo>
                          <a:cubicBezTo>
                            <a:pt x="116065" y="75853"/>
                            <a:pt x="118236" y="83438"/>
                            <a:pt x="119118" y="92389"/>
                          </a:cubicBezTo>
                          <a:cubicBezTo>
                            <a:pt x="119999" y="101340"/>
                            <a:pt x="116472" y="118786"/>
                            <a:pt x="114573" y="119393"/>
                          </a:cubicBezTo>
                          <a:cubicBezTo>
                            <a:pt x="112673" y="120000"/>
                            <a:pt x="111181" y="104222"/>
                            <a:pt x="107789" y="95878"/>
                          </a:cubicBezTo>
                          <a:cubicBezTo>
                            <a:pt x="104397" y="87534"/>
                            <a:pt x="99649" y="77370"/>
                            <a:pt x="94222" y="68874"/>
                          </a:cubicBezTo>
                          <a:cubicBezTo>
                            <a:pt x="88795" y="60379"/>
                            <a:pt x="84386" y="52490"/>
                            <a:pt x="75228" y="44905"/>
                          </a:cubicBezTo>
                          <a:cubicBezTo>
                            <a:pt x="66071" y="37319"/>
                            <a:pt x="51961" y="28672"/>
                            <a:pt x="39412" y="23059"/>
                          </a:cubicBezTo>
                          <a:cubicBezTo>
                            <a:pt x="26862" y="17446"/>
                            <a:pt x="6512" y="15170"/>
                            <a:pt x="0" y="11529"/>
                          </a:cubicBezTo>
                          <a:lnTo>
                            <a:pt x="339" y="12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folHlink"/>
                        </a:gs>
                        <a:gs pos="100000">
                          <a:schemeClr val="dk2"/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txBody>
                    <a:bodyPr anchorCtr="0" anchor="ctr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baseline="0" i="0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13" name="Shape 113"/>
              <p:cNvGrpSpPr/>
              <p:nvPr/>
            </p:nvGrpSpPr>
            <p:grpSpPr>
              <a:xfrm>
                <a:off x="117475" y="496887"/>
                <a:ext cx="8666161" cy="5821361"/>
                <a:chOff x="117475" y="496887"/>
                <a:chExt cx="8666161" cy="5821361"/>
              </a:xfrm>
            </p:grpSpPr>
            <p:grpSp>
              <p:nvGrpSpPr>
                <p:cNvPr id="114" name="Shape 114"/>
                <p:cNvGrpSpPr/>
                <p:nvPr/>
              </p:nvGrpSpPr>
              <p:grpSpPr>
                <a:xfrm>
                  <a:off x="117475" y="496887"/>
                  <a:ext cx="8666161" cy="5821361"/>
                  <a:chOff x="117475" y="496887"/>
                  <a:chExt cx="8666161" cy="5821361"/>
                </a:xfrm>
              </p:grpSpPr>
              <p:sp>
                <p:nvSpPr>
                  <p:cNvPr id="115" name="Shape 115"/>
                  <p:cNvSpPr/>
                  <p:nvPr/>
                </p:nvSpPr>
                <p:spPr>
                  <a:xfrm flipH="1" rot="10800000">
                    <a:off x="4708525" y="723900"/>
                    <a:ext cx="4075111" cy="3248024"/>
                  </a:xfrm>
                  <a:custGeom>
                    <a:pathLst>
                      <a:path extrusionOk="0" fill="none" h="120000" w="120000">
                        <a:moveTo>
                          <a:pt x="120000" y="58061"/>
                        </a:moveTo>
                        <a:cubicBezTo>
                          <a:pt x="107574" y="96277"/>
                          <a:pt x="83920" y="120000"/>
                          <a:pt x="58240" y="120000"/>
                        </a:cubicBezTo>
                        <a:cubicBezTo>
                          <a:pt x="34945" y="120000"/>
                          <a:pt x="13150" y="100450"/>
                          <a:pt x="-3" y="67761"/>
                        </a:cubicBezTo>
                      </a:path>
                      <a:path extrusionOk="0" h="120000" w="120000">
                        <a:moveTo>
                          <a:pt x="120000" y="58061"/>
                        </a:moveTo>
                        <a:cubicBezTo>
                          <a:pt x="107574" y="96277"/>
                          <a:pt x="83920" y="120000"/>
                          <a:pt x="58240" y="120000"/>
                        </a:cubicBezTo>
                        <a:cubicBezTo>
                          <a:pt x="34945" y="120000"/>
                          <a:pt x="13150" y="100450"/>
                          <a:pt x="-3" y="67761"/>
                        </a:cubicBezTo>
                        <a:lnTo>
                          <a:pt x="58240" y="0"/>
                        </a:lnTo>
                        <a:lnTo>
                          <a:pt x="120000" y="58061"/>
                        </a:ln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accent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" name="Shape 116"/>
                  <p:cNvSpPr/>
                  <p:nvPr/>
                </p:nvSpPr>
                <p:spPr>
                  <a:xfrm flipH="1">
                    <a:off x="615950" y="2541586"/>
                    <a:ext cx="3200399" cy="3776661"/>
                  </a:xfrm>
                  <a:custGeom>
                    <a:pathLst>
                      <a:path extrusionOk="0" fill="none" h="120000" w="120000">
                        <a:moveTo>
                          <a:pt x="-3" y="10254"/>
                        </a:moveTo>
                        <a:cubicBezTo>
                          <a:pt x="10982" y="3491"/>
                          <a:pt x="22891" y="0"/>
                          <a:pt x="34941" y="0"/>
                        </a:cubicBezTo>
                        <a:cubicBezTo>
                          <a:pt x="81916" y="0"/>
                          <a:pt x="120000" y="52024"/>
                          <a:pt x="120000" y="116207"/>
                        </a:cubicBezTo>
                        <a:cubicBezTo>
                          <a:pt x="120000" y="117471"/>
                          <a:pt x="119984" y="118735"/>
                          <a:pt x="119952" y="119994"/>
                        </a:cubicBezTo>
                      </a:path>
                      <a:path extrusionOk="0" h="120000" w="120000">
                        <a:moveTo>
                          <a:pt x="-3" y="10254"/>
                        </a:moveTo>
                        <a:cubicBezTo>
                          <a:pt x="10982" y="3491"/>
                          <a:pt x="22891" y="0"/>
                          <a:pt x="34941" y="0"/>
                        </a:cubicBezTo>
                        <a:cubicBezTo>
                          <a:pt x="81916" y="0"/>
                          <a:pt x="120000" y="52024"/>
                          <a:pt x="120000" y="116207"/>
                        </a:cubicBezTo>
                        <a:cubicBezTo>
                          <a:pt x="120000" y="117471"/>
                          <a:pt x="119984" y="118735"/>
                          <a:pt x="119952" y="119994"/>
                        </a:cubicBezTo>
                        <a:lnTo>
                          <a:pt x="34941" y="116207"/>
                        </a:lnTo>
                        <a:lnTo>
                          <a:pt x="-3" y="10254"/>
                        </a:ln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folHlink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" name="Shape 117"/>
                  <p:cNvSpPr/>
                  <p:nvPr/>
                </p:nvSpPr>
                <p:spPr>
                  <a:xfrm>
                    <a:off x="4808537" y="1874836"/>
                    <a:ext cx="2263774" cy="3776661"/>
                  </a:xfrm>
                  <a:custGeom>
                    <a:pathLst>
                      <a:path extrusionOk="0" fill="none" h="120000" w="120000">
                        <a:moveTo>
                          <a:pt x="-3" y="24268"/>
                        </a:moveTo>
                        <a:cubicBezTo>
                          <a:pt x="13040" y="8532"/>
                          <a:pt x="29055" y="0"/>
                          <a:pt x="45542" y="0"/>
                        </a:cubicBezTo>
                        <a:cubicBezTo>
                          <a:pt x="86663" y="0"/>
                          <a:pt x="120000" y="52024"/>
                          <a:pt x="120000" y="116207"/>
                        </a:cubicBezTo>
                        <a:cubicBezTo>
                          <a:pt x="120000" y="117471"/>
                          <a:pt x="119986" y="118735"/>
                          <a:pt x="119958" y="119994"/>
                        </a:cubicBezTo>
                      </a:path>
                      <a:path extrusionOk="0" h="120000" w="120000">
                        <a:moveTo>
                          <a:pt x="-3" y="24268"/>
                        </a:moveTo>
                        <a:cubicBezTo>
                          <a:pt x="13040" y="8532"/>
                          <a:pt x="29055" y="0"/>
                          <a:pt x="45542" y="0"/>
                        </a:cubicBezTo>
                        <a:cubicBezTo>
                          <a:pt x="86663" y="0"/>
                          <a:pt x="120000" y="52024"/>
                          <a:pt x="120000" y="116207"/>
                        </a:cubicBezTo>
                        <a:cubicBezTo>
                          <a:pt x="120000" y="117471"/>
                          <a:pt x="119986" y="118735"/>
                          <a:pt x="119958" y="119994"/>
                        </a:cubicBezTo>
                        <a:lnTo>
                          <a:pt x="45542" y="116207"/>
                        </a:lnTo>
                        <a:lnTo>
                          <a:pt x="-3" y="24268"/>
                        </a:ln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accent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" name="Shape 118"/>
                  <p:cNvSpPr/>
                  <p:nvPr/>
                </p:nvSpPr>
                <p:spPr>
                  <a:xfrm flipH="1">
                    <a:off x="117475" y="1290637"/>
                    <a:ext cx="4032249" cy="3776661"/>
                  </a:xfrm>
                  <a:custGeom>
                    <a:pathLst>
                      <a:path extrusionOk="0" fill="none" h="120000" w="120000">
                        <a:moveTo>
                          <a:pt x="0" y="33802"/>
                        </a:moveTo>
                        <a:cubicBezTo>
                          <a:pt x="13185" y="12147"/>
                          <a:pt x="31024" y="0"/>
                          <a:pt x="49622" y="0"/>
                        </a:cubicBezTo>
                        <a:cubicBezTo>
                          <a:pt x="88489" y="0"/>
                          <a:pt x="120000" y="52024"/>
                          <a:pt x="120000" y="116207"/>
                        </a:cubicBezTo>
                        <a:cubicBezTo>
                          <a:pt x="120000" y="117471"/>
                          <a:pt x="119986" y="118735"/>
                          <a:pt x="119960" y="119994"/>
                        </a:cubicBezTo>
                      </a:path>
                      <a:path extrusionOk="0" h="120000" w="120000">
                        <a:moveTo>
                          <a:pt x="0" y="33802"/>
                        </a:moveTo>
                        <a:cubicBezTo>
                          <a:pt x="13185" y="12147"/>
                          <a:pt x="31024" y="0"/>
                          <a:pt x="49622" y="0"/>
                        </a:cubicBezTo>
                        <a:cubicBezTo>
                          <a:pt x="88489" y="0"/>
                          <a:pt x="120000" y="52024"/>
                          <a:pt x="120000" y="116207"/>
                        </a:cubicBezTo>
                        <a:cubicBezTo>
                          <a:pt x="120000" y="117471"/>
                          <a:pt x="119986" y="118735"/>
                          <a:pt x="119960" y="119994"/>
                        </a:cubicBezTo>
                        <a:lnTo>
                          <a:pt x="49622" y="116207"/>
                        </a:lnTo>
                        <a:lnTo>
                          <a:pt x="0" y="33802"/>
                        </a:ln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folHlink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" name="Shape 119"/>
                  <p:cNvSpPr/>
                  <p:nvPr/>
                </p:nvSpPr>
                <p:spPr>
                  <a:xfrm flipH="1">
                    <a:off x="1254125" y="496887"/>
                    <a:ext cx="2936874" cy="3657600"/>
                  </a:xfrm>
                  <a:custGeom>
                    <a:pathLst>
                      <a:path extrusionOk="0" fill="none" h="120000" w="120000">
                        <a:moveTo>
                          <a:pt x="-3" y="55638"/>
                        </a:moveTo>
                        <a:cubicBezTo>
                          <a:pt x="14916" y="20988"/>
                          <a:pt x="40801" y="0"/>
                          <a:pt x="68621" y="0"/>
                        </a:cubicBezTo>
                        <a:cubicBezTo>
                          <a:pt x="87339" y="0"/>
                          <a:pt x="105489" y="9533"/>
                          <a:pt x="120000" y="26994"/>
                        </a:cubicBezTo>
                      </a:path>
                      <a:path extrusionOk="0" h="120000" w="120000">
                        <a:moveTo>
                          <a:pt x="-3" y="55638"/>
                        </a:moveTo>
                        <a:cubicBezTo>
                          <a:pt x="14916" y="20988"/>
                          <a:pt x="40801" y="0"/>
                          <a:pt x="68621" y="0"/>
                        </a:cubicBezTo>
                        <a:cubicBezTo>
                          <a:pt x="87339" y="0"/>
                          <a:pt x="105489" y="9533"/>
                          <a:pt x="120000" y="26994"/>
                        </a:cubicBezTo>
                        <a:lnTo>
                          <a:pt x="68621" y="120000"/>
                        </a:lnTo>
                        <a:lnTo>
                          <a:pt x="-3" y="55638"/>
                        </a:ln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accent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" name="Shape 120"/>
                  <p:cNvSpPr/>
                  <p:nvPr/>
                </p:nvSpPr>
                <p:spPr>
                  <a:xfrm>
                    <a:off x="4386262" y="2033586"/>
                    <a:ext cx="1212850" cy="3657600"/>
                  </a:xfrm>
                  <a:custGeom>
                    <a:pathLst>
                      <a:path extrusionOk="0" fill="none" h="120000" w="120000">
                        <a:moveTo>
                          <a:pt x="-3" y="25061"/>
                        </a:moveTo>
                        <a:cubicBezTo>
                          <a:pt x="14575" y="8811"/>
                          <a:pt x="32475" y="0"/>
                          <a:pt x="50903" y="0"/>
                        </a:cubicBezTo>
                        <a:cubicBezTo>
                          <a:pt x="78632" y="0"/>
                          <a:pt x="104542" y="19916"/>
                          <a:pt x="119996" y="53116"/>
                        </a:cubicBezTo>
                      </a:path>
                      <a:path extrusionOk="0" h="120000" w="120000">
                        <a:moveTo>
                          <a:pt x="-3" y="25061"/>
                        </a:moveTo>
                        <a:cubicBezTo>
                          <a:pt x="14575" y="8811"/>
                          <a:pt x="32475" y="0"/>
                          <a:pt x="50903" y="0"/>
                        </a:cubicBezTo>
                        <a:cubicBezTo>
                          <a:pt x="78632" y="0"/>
                          <a:pt x="104542" y="19916"/>
                          <a:pt x="119996" y="53116"/>
                        </a:cubicBezTo>
                        <a:lnTo>
                          <a:pt x="50903" y="120000"/>
                        </a:lnTo>
                        <a:lnTo>
                          <a:pt x="-3" y="25061"/>
                        </a:lnTo>
                        <a:close/>
                      </a:path>
                    </a:pathLst>
                  </a:custGeom>
                  <a:noFill/>
                  <a:ln cap="flat" cmpd="sng" w="9525">
                    <a:solidFill>
                      <a:schemeClr val="accent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" name="Shape 121"/>
                  <p:cNvSpPr/>
                  <p:nvPr/>
                </p:nvSpPr>
                <p:spPr>
                  <a:xfrm flipH="1">
                    <a:off x="2857500" y="695325"/>
                    <a:ext cx="663574" cy="2419350"/>
                  </a:xfrm>
                  <a:custGeom>
                    <a:pathLst>
                      <a:path extrusionOk="0" h="120000" w="120000">
                        <a:moveTo>
                          <a:pt x="0" y="3243"/>
                        </a:moveTo>
                        <a:cubicBezTo>
                          <a:pt x="17319" y="1621"/>
                          <a:pt x="34639" y="0"/>
                          <a:pt x="37113" y="810"/>
                        </a:cubicBezTo>
                        <a:cubicBezTo>
                          <a:pt x="39587" y="1621"/>
                          <a:pt x="12371" y="6891"/>
                          <a:pt x="14845" y="8108"/>
                        </a:cubicBezTo>
                        <a:cubicBezTo>
                          <a:pt x="17319" y="9324"/>
                          <a:pt x="49484" y="6891"/>
                          <a:pt x="51958" y="8108"/>
                        </a:cubicBezTo>
                        <a:cubicBezTo>
                          <a:pt x="54432" y="9324"/>
                          <a:pt x="28453" y="13783"/>
                          <a:pt x="29690" y="15405"/>
                        </a:cubicBezTo>
                        <a:cubicBezTo>
                          <a:pt x="30927" y="17027"/>
                          <a:pt x="56907" y="16621"/>
                          <a:pt x="59381" y="17837"/>
                        </a:cubicBezTo>
                        <a:cubicBezTo>
                          <a:pt x="61855" y="19054"/>
                          <a:pt x="42061" y="21486"/>
                          <a:pt x="44536" y="22702"/>
                        </a:cubicBezTo>
                        <a:cubicBezTo>
                          <a:pt x="47010" y="23918"/>
                          <a:pt x="71752" y="23918"/>
                          <a:pt x="74226" y="25135"/>
                        </a:cubicBezTo>
                        <a:cubicBezTo>
                          <a:pt x="76701" y="26351"/>
                          <a:pt x="58144" y="28783"/>
                          <a:pt x="59381" y="30000"/>
                        </a:cubicBezTo>
                        <a:cubicBezTo>
                          <a:pt x="60618" y="31216"/>
                          <a:pt x="79175" y="31216"/>
                          <a:pt x="81649" y="32432"/>
                        </a:cubicBezTo>
                        <a:cubicBezTo>
                          <a:pt x="84123" y="33648"/>
                          <a:pt x="72989" y="35675"/>
                          <a:pt x="74226" y="37297"/>
                        </a:cubicBezTo>
                        <a:cubicBezTo>
                          <a:pt x="75463" y="38918"/>
                          <a:pt x="86597" y="40540"/>
                          <a:pt x="89072" y="42162"/>
                        </a:cubicBezTo>
                        <a:cubicBezTo>
                          <a:pt x="91546" y="43783"/>
                          <a:pt x="86597" y="45000"/>
                          <a:pt x="89072" y="47027"/>
                        </a:cubicBezTo>
                        <a:cubicBezTo>
                          <a:pt x="91546" y="49054"/>
                          <a:pt x="102680" y="51891"/>
                          <a:pt x="103917" y="54324"/>
                        </a:cubicBezTo>
                        <a:cubicBezTo>
                          <a:pt x="105154" y="56756"/>
                          <a:pt x="95257" y="59594"/>
                          <a:pt x="96494" y="61621"/>
                        </a:cubicBezTo>
                        <a:cubicBezTo>
                          <a:pt x="97731" y="63648"/>
                          <a:pt x="110103" y="64459"/>
                          <a:pt x="111340" y="66486"/>
                        </a:cubicBezTo>
                        <a:cubicBezTo>
                          <a:pt x="112577" y="68513"/>
                          <a:pt x="103917" y="71351"/>
                          <a:pt x="103917" y="73783"/>
                        </a:cubicBezTo>
                        <a:cubicBezTo>
                          <a:pt x="103917" y="76216"/>
                          <a:pt x="111340" y="79054"/>
                          <a:pt x="111340" y="81081"/>
                        </a:cubicBezTo>
                        <a:cubicBezTo>
                          <a:pt x="111340" y="83108"/>
                          <a:pt x="102680" y="83918"/>
                          <a:pt x="103917" y="85945"/>
                        </a:cubicBezTo>
                        <a:cubicBezTo>
                          <a:pt x="105154" y="87972"/>
                          <a:pt x="117525" y="90810"/>
                          <a:pt x="118762" y="93243"/>
                        </a:cubicBezTo>
                        <a:cubicBezTo>
                          <a:pt x="120000" y="95675"/>
                          <a:pt x="111340" y="97702"/>
                          <a:pt x="111340" y="100540"/>
                        </a:cubicBezTo>
                        <a:cubicBezTo>
                          <a:pt x="111340" y="103378"/>
                          <a:pt x="118762" y="108243"/>
                          <a:pt x="118762" y="110270"/>
                        </a:cubicBezTo>
                        <a:cubicBezTo>
                          <a:pt x="118762" y="112297"/>
                          <a:pt x="111340" y="111081"/>
                          <a:pt x="111340" y="112702"/>
                        </a:cubicBezTo>
                        <a:cubicBezTo>
                          <a:pt x="111340" y="114324"/>
                          <a:pt x="115051" y="117162"/>
                          <a:pt x="118762" y="120000"/>
                        </a:cubicBezTo>
                      </a:path>
                    </a:pathLst>
                  </a:custGeom>
                  <a:noFill/>
                  <a:ln cap="flat" cmpd="sng" w="9525">
                    <a:solidFill>
                      <a:schemeClr val="folHlink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2" name="Shape 122"/>
                <p:cNvSpPr/>
                <p:nvPr/>
              </p:nvSpPr>
              <p:spPr>
                <a:xfrm rot="-1380000">
                  <a:off x="5206999" y="2427286"/>
                  <a:ext cx="701674" cy="1328737"/>
                </a:xfrm>
                <a:custGeom>
                  <a:pathLst>
                    <a:path extrusionOk="0" h="120000" w="120000">
                      <a:moveTo>
                        <a:pt x="0" y="3243"/>
                      </a:moveTo>
                      <a:cubicBezTo>
                        <a:pt x="17319" y="1621"/>
                        <a:pt x="34639" y="0"/>
                        <a:pt x="37113" y="810"/>
                      </a:cubicBezTo>
                      <a:cubicBezTo>
                        <a:pt x="39587" y="1621"/>
                        <a:pt x="12371" y="6891"/>
                        <a:pt x="14845" y="8108"/>
                      </a:cubicBezTo>
                      <a:cubicBezTo>
                        <a:pt x="17319" y="9324"/>
                        <a:pt x="49484" y="6891"/>
                        <a:pt x="51958" y="8108"/>
                      </a:cubicBezTo>
                      <a:cubicBezTo>
                        <a:pt x="54432" y="9324"/>
                        <a:pt x="28453" y="13783"/>
                        <a:pt x="29690" y="15405"/>
                      </a:cubicBezTo>
                      <a:cubicBezTo>
                        <a:pt x="30927" y="17027"/>
                        <a:pt x="56907" y="16621"/>
                        <a:pt x="59381" y="17837"/>
                      </a:cubicBezTo>
                      <a:cubicBezTo>
                        <a:pt x="61855" y="19054"/>
                        <a:pt x="42061" y="21486"/>
                        <a:pt x="44536" y="22702"/>
                      </a:cubicBezTo>
                      <a:cubicBezTo>
                        <a:pt x="47010" y="23918"/>
                        <a:pt x="71752" y="23918"/>
                        <a:pt x="74226" y="25135"/>
                      </a:cubicBezTo>
                      <a:cubicBezTo>
                        <a:pt x="76701" y="26351"/>
                        <a:pt x="58144" y="28783"/>
                        <a:pt x="59381" y="30000"/>
                      </a:cubicBezTo>
                      <a:cubicBezTo>
                        <a:pt x="60618" y="31216"/>
                        <a:pt x="79175" y="31216"/>
                        <a:pt x="81649" y="32432"/>
                      </a:cubicBezTo>
                      <a:cubicBezTo>
                        <a:pt x="84123" y="33648"/>
                        <a:pt x="72989" y="35675"/>
                        <a:pt x="74226" y="37297"/>
                      </a:cubicBezTo>
                      <a:cubicBezTo>
                        <a:pt x="75463" y="38918"/>
                        <a:pt x="86597" y="40540"/>
                        <a:pt x="89072" y="42162"/>
                      </a:cubicBezTo>
                      <a:cubicBezTo>
                        <a:pt x="91546" y="43783"/>
                        <a:pt x="86597" y="45000"/>
                        <a:pt x="89072" y="47027"/>
                      </a:cubicBezTo>
                      <a:cubicBezTo>
                        <a:pt x="91546" y="49054"/>
                        <a:pt x="102680" y="51891"/>
                        <a:pt x="103917" y="54324"/>
                      </a:cubicBezTo>
                      <a:cubicBezTo>
                        <a:pt x="105154" y="56756"/>
                        <a:pt x="95257" y="59594"/>
                        <a:pt x="96494" y="61621"/>
                      </a:cubicBezTo>
                      <a:cubicBezTo>
                        <a:pt x="97731" y="63648"/>
                        <a:pt x="110103" y="64459"/>
                        <a:pt x="111340" y="66486"/>
                      </a:cubicBezTo>
                      <a:cubicBezTo>
                        <a:pt x="112577" y="68513"/>
                        <a:pt x="103917" y="71351"/>
                        <a:pt x="103917" y="73783"/>
                      </a:cubicBezTo>
                      <a:cubicBezTo>
                        <a:pt x="103917" y="76216"/>
                        <a:pt x="111340" y="79054"/>
                        <a:pt x="111340" y="81081"/>
                      </a:cubicBezTo>
                      <a:cubicBezTo>
                        <a:pt x="111340" y="83108"/>
                        <a:pt x="102680" y="83918"/>
                        <a:pt x="103917" y="85945"/>
                      </a:cubicBezTo>
                      <a:cubicBezTo>
                        <a:pt x="105154" y="87972"/>
                        <a:pt x="117525" y="90810"/>
                        <a:pt x="118762" y="93243"/>
                      </a:cubicBezTo>
                      <a:cubicBezTo>
                        <a:pt x="120000" y="95675"/>
                        <a:pt x="111340" y="97702"/>
                        <a:pt x="111340" y="100540"/>
                      </a:cubicBezTo>
                      <a:cubicBezTo>
                        <a:pt x="111340" y="103378"/>
                        <a:pt x="118762" y="108243"/>
                        <a:pt x="118762" y="110270"/>
                      </a:cubicBezTo>
                      <a:cubicBezTo>
                        <a:pt x="118762" y="112297"/>
                        <a:pt x="111340" y="111081"/>
                        <a:pt x="111340" y="112702"/>
                      </a:cubicBezTo>
                      <a:cubicBezTo>
                        <a:pt x="111340" y="114324"/>
                        <a:pt x="115051" y="117162"/>
                        <a:pt x="118762" y="120000"/>
                      </a:cubicBez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3" name="Shape 123"/>
            <p:cNvGrpSpPr/>
            <p:nvPr/>
          </p:nvGrpSpPr>
          <p:grpSpPr>
            <a:xfrm>
              <a:off x="2343149" y="712787"/>
              <a:ext cx="6410323" cy="4708525"/>
              <a:chOff x="333374" y="534987"/>
              <a:chExt cx="8251823" cy="6061074"/>
            </a:xfrm>
          </p:grpSpPr>
          <p:sp>
            <p:nvSpPr>
              <p:cNvPr id="124" name="Shape 124"/>
              <p:cNvSpPr/>
              <p:nvPr/>
            </p:nvSpPr>
            <p:spPr>
              <a:xfrm flipH="1">
                <a:off x="3070225" y="3781425"/>
                <a:ext cx="769937" cy="2347912"/>
              </a:xfrm>
              <a:custGeom>
                <a:pathLst>
                  <a:path extrusionOk="0" h="120000" w="12000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Shape 125"/>
              <p:cNvSpPr/>
              <p:nvPr/>
            </p:nvSpPr>
            <p:spPr>
              <a:xfrm flipH="1">
                <a:off x="1673225" y="2938461"/>
                <a:ext cx="3368674" cy="3657600"/>
              </a:xfrm>
              <a:custGeom>
                <a:pathLst>
                  <a:path extrusionOk="0" fill="none" h="120000" w="120000">
                    <a:moveTo>
                      <a:pt x="30366" y="0"/>
                    </a:moveTo>
                    <a:cubicBezTo>
                      <a:pt x="83166" y="13809"/>
                      <a:pt x="120000" y="61510"/>
                      <a:pt x="120000" y="116083"/>
                    </a:cubicBezTo>
                    <a:cubicBezTo>
                      <a:pt x="120000" y="117389"/>
                      <a:pt x="119977" y="118694"/>
                      <a:pt x="119933" y="119994"/>
                    </a:cubicBezTo>
                  </a:path>
                  <a:path extrusionOk="0" h="120000" w="120000">
                    <a:moveTo>
                      <a:pt x="30366" y="0"/>
                    </a:moveTo>
                    <a:cubicBezTo>
                      <a:pt x="83166" y="13809"/>
                      <a:pt x="120000" y="61510"/>
                      <a:pt x="120000" y="116083"/>
                    </a:cubicBezTo>
                    <a:cubicBezTo>
                      <a:pt x="120000" y="117389"/>
                      <a:pt x="119977" y="118694"/>
                      <a:pt x="119933" y="119994"/>
                    </a:cubicBezTo>
                    <a:lnTo>
                      <a:pt x="0" y="116083"/>
                    </a:lnTo>
                    <a:lnTo>
                      <a:pt x="3036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Shape 126"/>
              <p:cNvSpPr/>
              <p:nvPr/>
            </p:nvSpPr>
            <p:spPr>
              <a:xfrm flipH="1">
                <a:off x="2009774" y="2349500"/>
                <a:ext cx="1974850" cy="3776661"/>
              </a:xfrm>
              <a:custGeom>
                <a:pathLst>
                  <a:path extrusionOk="0" fill="none" h="120000" w="120000">
                    <a:moveTo>
                      <a:pt x="0" y="6913"/>
                    </a:moveTo>
                    <a:cubicBezTo>
                      <a:pt x="9756" y="2334"/>
                      <a:pt x="20056" y="0"/>
                      <a:pt x="30435" y="0"/>
                    </a:cubicBezTo>
                    <a:cubicBezTo>
                      <a:pt x="79899" y="0"/>
                      <a:pt x="120000" y="52024"/>
                      <a:pt x="120000" y="116207"/>
                    </a:cubicBezTo>
                    <a:cubicBezTo>
                      <a:pt x="120000" y="117471"/>
                      <a:pt x="119983" y="118735"/>
                      <a:pt x="119950" y="119994"/>
                    </a:cubicBezTo>
                  </a:path>
                  <a:path extrusionOk="0" h="120000" w="120000">
                    <a:moveTo>
                      <a:pt x="0" y="6913"/>
                    </a:moveTo>
                    <a:cubicBezTo>
                      <a:pt x="9756" y="2334"/>
                      <a:pt x="20056" y="0"/>
                      <a:pt x="30435" y="0"/>
                    </a:cubicBezTo>
                    <a:cubicBezTo>
                      <a:pt x="79899" y="0"/>
                      <a:pt x="120000" y="52024"/>
                      <a:pt x="120000" y="116207"/>
                    </a:cubicBezTo>
                    <a:cubicBezTo>
                      <a:pt x="120000" y="117471"/>
                      <a:pt x="119983" y="118735"/>
                      <a:pt x="119950" y="119994"/>
                    </a:cubicBezTo>
                    <a:lnTo>
                      <a:pt x="30435" y="116207"/>
                    </a:lnTo>
                    <a:lnTo>
                      <a:pt x="0" y="691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Shape 127"/>
              <p:cNvSpPr/>
              <p:nvPr/>
            </p:nvSpPr>
            <p:spPr>
              <a:xfrm flipH="1">
                <a:off x="333374" y="1854200"/>
                <a:ext cx="3771900" cy="3776661"/>
              </a:xfrm>
              <a:custGeom>
                <a:pathLst>
                  <a:path extrusionOk="0" fill="none" h="120000" w="120000">
                    <a:moveTo>
                      <a:pt x="0" y="22816"/>
                    </a:moveTo>
                    <a:cubicBezTo>
                      <a:pt x="12956" y="7994"/>
                      <a:pt x="28649" y="0"/>
                      <a:pt x="44771" y="0"/>
                    </a:cubicBezTo>
                    <a:cubicBezTo>
                      <a:pt x="86317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</a:path>
                  <a:path extrusionOk="0" h="120000" w="120000">
                    <a:moveTo>
                      <a:pt x="0" y="22816"/>
                    </a:moveTo>
                    <a:cubicBezTo>
                      <a:pt x="12956" y="7994"/>
                      <a:pt x="28649" y="0"/>
                      <a:pt x="44771" y="0"/>
                    </a:cubicBezTo>
                    <a:cubicBezTo>
                      <a:pt x="86317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  <a:lnTo>
                      <a:pt x="44771" y="116207"/>
                    </a:lnTo>
                    <a:lnTo>
                      <a:pt x="0" y="228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4508500" y="2386011"/>
                <a:ext cx="604837" cy="3776661"/>
              </a:xfrm>
              <a:custGeom>
                <a:pathLst>
                  <a:path extrusionOk="0" fill="none" h="120000" w="120000">
                    <a:moveTo>
                      <a:pt x="-3" y="24268"/>
                    </a:moveTo>
                    <a:cubicBezTo>
                      <a:pt x="13040" y="8532"/>
                      <a:pt x="29055" y="0"/>
                      <a:pt x="45542" y="0"/>
                    </a:cubicBezTo>
                    <a:cubicBezTo>
                      <a:pt x="86663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</a:path>
                  <a:path extrusionOk="0" h="120000" w="120000">
                    <a:moveTo>
                      <a:pt x="-3" y="24268"/>
                    </a:moveTo>
                    <a:cubicBezTo>
                      <a:pt x="13040" y="8532"/>
                      <a:pt x="29055" y="0"/>
                      <a:pt x="45542" y="0"/>
                    </a:cubicBezTo>
                    <a:cubicBezTo>
                      <a:pt x="86663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  <a:lnTo>
                      <a:pt x="45542" y="116207"/>
                    </a:lnTo>
                    <a:lnTo>
                      <a:pt x="-3" y="2426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667250" y="2368550"/>
                <a:ext cx="1593849" cy="3776661"/>
              </a:xfrm>
              <a:custGeom>
                <a:pathLst>
                  <a:path extrusionOk="0" fill="none" h="120000" w="120000">
                    <a:moveTo>
                      <a:pt x="-3" y="24268"/>
                    </a:moveTo>
                    <a:cubicBezTo>
                      <a:pt x="13040" y="8532"/>
                      <a:pt x="29055" y="0"/>
                      <a:pt x="45542" y="0"/>
                    </a:cubicBezTo>
                    <a:cubicBezTo>
                      <a:pt x="86663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</a:path>
                  <a:path extrusionOk="0" h="120000" w="120000">
                    <a:moveTo>
                      <a:pt x="-3" y="24268"/>
                    </a:moveTo>
                    <a:cubicBezTo>
                      <a:pt x="13040" y="8532"/>
                      <a:pt x="29055" y="0"/>
                      <a:pt x="45542" y="0"/>
                    </a:cubicBezTo>
                    <a:cubicBezTo>
                      <a:pt x="86663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  <a:lnTo>
                      <a:pt x="45542" y="116207"/>
                    </a:lnTo>
                    <a:lnTo>
                      <a:pt x="-3" y="2426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Shape 130"/>
              <p:cNvSpPr/>
              <p:nvPr/>
            </p:nvSpPr>
            <p:spPr>
              <a:xfrm>
                <a:off x="5240337" y="4183062"/>
                <a:ext cx="769937" cy="2347912"/>
              </a:xfrm>
              <a:custGeom>
                <a:pathLst>
                  <a:path extrusionOk="0" h="120000" w="12000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Shape 131"/>
              <p:cNvSpPr/>
              <p:nvPr/>
            </p:nvSpPr>
            <p:spPr>
              <a:xfrm flipH="1" rot="8880000">
                <a:off x="4041775" y="3413124"/>
                <a:ext cx="701675" cy="1328736"/>
              </a:xfrm>
              <a:custGeom>
                <a:pathLst>
                  <a:path extrusionOk="0" h="120000" w="12000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 flipH="1">
                <a:off x="776286" y="3975100"/>
                <a:ext cx="1722437" cy="2419350"/>
              </a:xfrm>
              <a:custGeom>
                <a:pathLst>
                  <a:path extrusionOk="0" h="120000" w="12000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Shape 133"/>
              <p:cNvSpPr/>
              <p:nvPr/>
            </p:nvSpPr>
            <p:spPr>
              <a:xfrm flipH="1">
                <a:off x="1587500" y="1417637"/>
                <a:ext cx="1104899" cy="2419350"/>
              </a:xfrm>
              <a:custGeom>
                <a:pathLst>
                  <a:path extrusionOk="0" h="120000" w="12000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6986586" y="3619500"/>
                <a:ext cx="1598611" cy="2541587"/>
              </a:xfrm>
              <a:custGeom>
                <a:pathLst>
                  <a:path extrusionOk="0" h="120000" w="12000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6156325" y="2333625"/>
                <a:ext cx="2409824" cy="1693862"/>
              </a:xfrm>
              <a:custGeom>
                <a:pathLst>
                  <a:path extrusionOk="0" h="120000" w="12000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6245225" y="534987"/>
                <a:ext cx="1052511" cy="2276475"/>
              </a:xfrm>
              <a:custGeom>
                <a:pathLst>
                  <a:path extrusionOk="0" h="120000" w="12000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Shape 137"/>
              <p:cNvSpPr/>
              <p:nvPr/>
            </p:nvSpPr>
            <p:spPr>
              <a:xfrm flipH="1" rot="1380000">
                <a:off x="2701925" y="2390775"/>
                <a:ext cx="701674" cy="1328737"/>
              </a:xfrm>
              <a:custGeom>
                <a:pathLst>
                  <a:path extrusionOk="0" h="120000" w="12000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8" name="Shape 138"/>
          <p:cNvSpPr txBox="1"/>
          <p:nvPr>
            <p:ph type="title"/>
          </p:nvPr>
        </p:nvSpPr>
        <p:spPr>
          <a:xfrm>
            <a:off x="685800" y="301625"/>
            <a:ext cx="7772400" cy="14620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 Black"/>
              <a:buChar char="•"/>
              <a:defRPr b="0" baseline="0" i="0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 Black"/>
              <a:buChar char="•"/>
              <a:defRPr b="0" baseline="0" i="0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 Black"/>
              <a:buChar char="•"/>
              <a:defRPr b="0" baseline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−"/>
              <a:defRPr b="0" baseline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–"/>
              <a:defRPr b="0" baseline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114300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114300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114300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114300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Shape 156"/>
          <p:cNvGrpSpPr/>
          <p:nvPr/>
        </p:nvGrpSpPr>
        <p:grpSpPr>
          <a:xfrm>
            <a:off x="6273579" y="-21353"/>
            <a:ext cx="2870419" cy="3275728"/>
            <a:chOff x="4908208" y="-25895"/>
            <a:chExt cx="3481728" cy="3972420"/>
          </a:xfrm>
        </p:grpSpPr>
        <p:grpSp>
          <p:nvGrpSpPr>
            <p:cNvPr id="157" name="Shape 157"/>
            <p:cNvGrpSpPr/>
            <p:nvPr/>
          </p:nvGrpSpPr>
          <p:grpSpPr>
            <a:xfrm>
              <a:off x="6477000" y="3032125"/>
              <a:ext cx="1219199" cy="914400"/>
              <a:chOff x="0" y="0"/>
              <a:chExt cx="1219199" cy="914400"/>
            </a:xfrm>
          </p:grpSpPr>
          <p:sp>
            <p:nvSpPr>
              <p:cNvPr id="158" name="Shape 158"/>
              <p:cNvSpPr/>
              <p:nvPr/>
            </p:nvSpPr>
            <p:spPr>
              <a:xfrm>
                <a:off x="0" y="0"/>
                <a:ext cx="1219199" cy="914400"/>
              </a:xfrm>
              <a:prstGeom prst="ellipse">
                <a:avLst/>
              </a:pr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438150" y="400050"/>
                <a:ext cx="293687" cy="171449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dk1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" name="Shape 160"/>
            <p:cNvGrpSpPr/>
            <p:nvPr/>
          </p:nvGrpSpPr>
          <p:grpSpPr>
            <a:xfrm>
              <a:off x="6757986" y="1751011"/>
              <a:ext cx="1219199" cy="914400"/>
              <a:chOff x="0" y="0"/>
              <a:chExt cx="1219199" cy="914400"/>
            </a:xfrm>
          </p:grpSpPr>
          <p:sp>
            <p:nvSpPr>
              <p:cNvPr id="161" name="Shape 161"/>
              <p:cNvSpPr/>
              <p:nvPr/>
            </p:nvSpPr>
            <p:spPr>
              <a:xfrm>
                <a:off x="0" y="0"/>
                <a:ext cx="1219199" cy="914400"/>
              </a:xfrm>
              <a:prstGeom prst="ellipse">
                <a:avLst/>
              </a:pr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438150" y="400050"/>
                <a:ext cx="293687" cy="171449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dk1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4975225" y="0"/>
              <a:ext cx="1219199" cy="914400"/>
              <a:chOff x="0" y="0"/>
              <a:chExt cx="1219199" cy="914400"/>
            </a:xfrm>
          </p:grpSpPr>
          <p:sp>
            <p:nvSpPr>
              <p:cNvPr id="164" name="Shape 164"/>
              <p:cNvSpPr/>
              <p:nvPr/>
            </p:nvSpPr>
            <p:spPr>
              <a:xfrm>
                <a:off x="0" y="0"/>
                <a:ext cx="1219199" cy="914400"/>
              </a:xfrm>
              <a:prstGeom prst="ellipse">
                <a:avLst/>
              </a:pr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Shape 165"/>
              <p:cNvSpPr/>
              <p:nvPr/>
            </p:nvSpPr>
            <p:spPr>
              <a:xfrm>
                <a:off x="438150" y="400050"/>
                <a:ext cx="293687" cy="171449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dk1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Shape 166"/>
            <p:cNvGrpSpPr/>
            <p:nvPr/>
          </p:nvGrpSpPr>
          <p:grpSpPr>
            <a:xfrm>
              <a:off x="4908208" y="-25895"/>
              <a:ext cx="3481728" cy="2752350"/>
              <a:chOff x="4908208" y="-25895"/>
              <a:chExt cx="3481728" cy="2752350"/>
            </a:xfrm>
          </p:grpSpPr>
          <p:grpSp>
            <p:nvGrpSpPr>
              <p:cNvPr id="167" name="Shape 167"/>
              <p:cNvGrpSpPr/>
              <p:nvPr/>
            </p:nvGrpSpPr>
            <p:grpSpPr>
              <a:xfrm>
                <a:off x="5778499" y="488950"/>
                <a:ext cx="1817687" cy="1339850"/>
                <a:chOff x="2008186" y="1292225"/>
                <a:chExt cx="4633911" cy="3414712"/>
              </a:xfrm>
            </p:grpSpPr>
            <p:sp>
              <p:nvSpPr>
                <p:cNvPr id="168" name="Shape 168"/>
                <p:cNvSpPr/>
                <p:nvPr/>
              </p:nvSpPr>
              <p:spPr>
                <a:xfrm>
                  <a:off x="2008186" y="1292225"/>
                  <a:ext cx="4633911" cy="3414712"/>
                </a:xfrm>
                <a:prstGeom prst="ellipse">
                  <a:avLst/>
                </a:prstGeom>
                <a:gradFill>
                  <a:gsLst>
                    <a:gs pos="0">
                      <a:schemeClr val="dk1"/>
                    </a:gs>
                    <a:gs pos="100000">
                      <a:schemeClr val="dk2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Shape 169"/>
                <p:cNvSpPr/>
                <p:nvPr/>
              </p:nvSpPr>
              <p:spPr>
                <a:xfrm>
                  <a:off x="3778250" y="2541586"/>
                  <a:ext cx="919162" cy="644524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1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0" name="Shape 170"/>
              <p:cNvGrpSpPr/>
              <p:nvPr/>
            </p:nvGrpSpPr>
            <p:grpSpPr>
              <a:xfrm>
                <a:off x="4908208" y="-25895"/>
                <a:ext cx="3478893" cy="2752350"/>
                <a:chOff x="4908208" y="-25895"/>
                <a:chExt cx="3478893" cy="2752350"/>
              </a:xfrm>
            </p:grpSpPr>
            <p:grpSp>
              <p:nvGrpSpPr>
                <p:cNvPr id="171" name="Shape 171"/>
                <p:cNvGrpSpPr/>
                <p:nvPr/>
              </p:nvGrpSpPr>
              <p:grpSpPr>
                <a:xfrm>
                  <a:off x="6800909" y="1023488"/>
                  <a:ext cx="1292229" cy="1382852"/>
                  <a:chOff x="4615124" y="2654562"/>
                  <a:chExt cx="3297416" cy="3528397"/>
                </a:xfrm>
              </p:grpSpPr>
              <p:sp>
                <p:nvSpPr>
                  <p:cNvPr id="172" name="Shape 172"/>
                  <p:cNvSpPr/>
                  <p:nvPr/>
                </p:nvSpPr>
                <p:spPr>
                  <a:xfrm rot="2700000">
                    <a:off x="5510211" y="2428875"/>
                    <a:ext cx="495299" cy="2736850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" name="Shape 173"/>
                  <p:cNvSpPr/>
                  <p:nvPr/>
                </p:nvSpPr>
                <p:spPr>
                  <a:xfrm rot="2700000">
                    <a:off x="6729411" y="4654550"/>
                    <a:ext cx="777875" cy="1468437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74" name="Shape 174"/>
                <p:cNvGrpSpPr/>
                <p:nvPr/>
              </p:nvGrpSpPr>
              <p:grpSpPr>
                <a:xfrm>
                  <a:off x="6814029" y="935705"/>
                  <a:ext cx="1535836" cy="1275927"/>
                  <a:chOff x="4649015" y="2429101"/>
                  <a:chExt cx="3915906" cy="3255815"/>
                </a:xfrm>
              </p:grpSpPr>
              <p:sp>
                <p:nvSpPr>
                  <p:cNvPr id="175" name="Shape 175"/>
                  <p:cNvSpPr/>
                  <p:nvPr/>
                </p:nvSpPr>
                <p:spPr>
                  <a:xfrm rot="2100000">
                    <a:off x="4546600" y="3205162"/>
                    <a:ext cx="2879724" cy="550862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" name="Shape 176"/>
                  <p:cNvSpPr/>
                  <p:nvPr/>
                </p:nvSpPr>
                <p:spPr>
                  <a:xfrm rot="2100000">
                    <a:off x="6910386" y="4454524"/>
                    <a:ext cx="1546224" cy="865186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77" name="Shape 177"/>
                <p:cNvGrpSpPr/>
                <p:nvPr/>
              </p:nvGrpSpPr>
              <p:grpSpPr>
                <a:xfrm>
                  <a:off x="6807701" y="895194"/>
                  <a:ext cx="1563837" cy="1001265"/>
                  <a:chOff x="4632664" y="2328667"/>
                  <a:chExt cx="3989317" cy="2554790"/>
                </a:xfrm>
              </p:grpSpPr>
              <p:sp>
                <p:nvSpPr>
                  <p:cNvPr id="178" name="Shape 178"/>
                  <p:cNvSpPr/>
                  <p:nvPr/>
                </p:nvSpPr>
                <p:spPr>
                  <a:xfrm rot="1560000">
                    <a:off x="4598986" y="2908299"/>
                    <a:ext cx="2755900" cy="482599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" name="Shape 179"/>
                  <p:cNvSpPr/>
                  <p:nvPr/>
                </p:nvSpPr>
                <p:spPr>
                  <a:xfrm rot="1560000">
                    <a:off x="7051674" y="3841750"/>
                    <a:ext cx="1479549" cy="755650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80" name="Shape 180"/>
                <p:cNvGrpSpPr/>
                <p:nvPr/>
              </p:nvGrpSpPr>
              <p:grpSpPr>
                <a:xfrm>
                  <a:off x="6805290" y="843717"/>
                  <a:ext cx="1581811" cy="813012"/>
                  <a:chOff x="4624830" y="2198826"/>
                  <a:chExt cx="4035334" cy="2070500"/>
                </a:xfrm>
              </p:grpSpPr>
              <p:sp>
                <p:nvSpPr>
                  <p:cNvPr id="181" name="Shape 181"/>
                  <p:cNvSpPr/>
                  <p:nvPr/>
                </p:nvSpPr>
                <p:spPr>
                  <a:xfrm rot="1080000">
                    <a:off x="4641850" y="2597150"/>
                    <a:ext cx="2662237" cy="531811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Shape 182"/>
                  <p:cNvSpPr/>
                  <p:nvPr/>
                </p:nvSpPr>
                <p:spPr>
                  <a:xfrm rot="1080000">
                    <a:off x="7135812" y="3233736"/>
                    <a:ext cx="1430336" cy="835024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83" name="Shape 183"/>
                <p:cNvGrpSpPr/>
                <p:nvPr/>
              </p:nvGrpSpPr>
              <p:grpSpPr>
                <a:xfrm>
                  <a:off x="6824352" y="804047"/>
                  <a:ext cx="1482188" cy="497932"/>
                  <a:chOff x="4674784" y="2097117"/>
                  <a:chExt cx="3781356" cy="1267990"/>
                </a:xfrm>
              </p:grpSpPr>
              <p:sp>
                <p:nvSpPr>
                  <p:cNvPr id="184" name="Shape 184"/>
                  <p:cNvSpPr/>
                  <p:nvPr/>
                </p:nvSpPr>
                <p:spPr>
                  <a:xfrm rot="420000">
                    <a:off x="4695824" y="2244724"/>
                    <a:ext cx="2452687" cy="495299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Shape 185"/>
                  <p:cNvSpPr/>
                  <p:nvPr/>
                </p:nvSpPr>
                <p:spPr>
                  <a:xfrm rot="420000">
                    <a:off x="7096124" y="2511424"/>
                    <a:ext cx="1317625" cy="776286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86" name="Shape 186"/>
                <p:cNvGrpSpPr/>
                <p:nvPr/>
              </p:nvGrpSpPr>
              <p:grpSpPr>
                <a:xfrm>
                  <a:off x="6846362" y="765016"/>
                  <a:ext cx="1343957" cy="228915"/>
                  <a:chOff x="4730124" y="1993816"/>
                  <a:chExt cx="3427649" cy="585954"/>
                </a:xfrm>
              </p:grpSpPr>
              <p:sp>
                <p:nvSpPr>
                  <p:cNvPr id="187" name="Shape 187"/>
                  <p:cNvSpPr/>
                  <p:nvPr/>
                </p:nvSpPr>
                <p:spPr>
                  <a:xfrm rot="-120000">
                    <a:off x="4735511" y="2046286"/>
                    <a:ext cx="2228850" cy="347661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8" name="Shape 188"/>
                  <p:cNvSpPr/>
                  <p:nvPr/>
                </p:nvSpPr>
                <p:spPr>
                  <a:xfrm rot="-120000">
                    <a:off x="6951662" y="2014537"/>
                    <a:ext cx="1196974" cy="544511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89" name="Shape 189"/>
                <p:cNvGrpSpPr/>
                <p:nvPr/>
              </p:nvGrpSpPr>
              <p:grpSpPr>
                <a:xfrm>
                  <a:off x="6815109" y="507436"/>
                  <a:ext cx="1194113" cy="402329"/>
                  <a:chOff x="4651860" y="1336585"/>
                  <a:chExt cx="3044422" cy="1028711"/>
                </a:xfrm>
              </p:grpSpPr>
              <p:sp>
                <p:nvSpPr>
                  <p:cNvPr id="190" name="Shape 190"/>
                  <p:cNvSpPr/>
                  <p:nvPr/>
                </p:nvSpPr>
                <p:spPr>
                  <a:xfrm rot="-840000">
                    <a:off x="4664074" y="1792287"/>
                    <a:ext cx="1957387" cy="341312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1" name="Shape 191"/>
                  <p:cNvSpPr/>
                  <p:nvPr/>
                </p:nvSpPr>
                <p:spPr>
                  <a:xfrm rot="-840000">
                    <a:off x="6596062" y="1455736"/>
                    <a:ext cx="1050924" cy="536575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92" name="Shape 192"/>
                <p:cNvGrpSpPr/>
                <p:nvPr/>
              </p:nvGrpSpPr>
              <p:grpSpPr>
                <a:xfrm>
                  <a:off x="5229033" y="1099726"/>
                  <a:ext cx="1292635" cy="1382825"/>
                  <a:chOff x="605983" y="2849824"/>
                  <a:chExt cx="3295829" cy="3526810"/>
                </a:xfrm>
              </p:grpSpPr>
              <p:sp>
                <p:nvSpPr>
                  <p:cNvPr id="193" name="Shape 193"/>
                  <p:cNvSpPr/>
                  <p:nvPr/>
                </p:nvSpPr>
                <p:spPr>
                  <a:xfrm flipH="1" rot="-2700000">
                    <a:off x="2511425" y="2624136"/>
                    <a:ext cx="495299" cy="2736850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4" name="Shape 194"/>
                  <p:cNvSpPr/>
                  <p:nvPr/>
                </p:nvSpPr>
                <p:spPr>
                  <a:xfrm flipH="1" rot="-2700000">
                    <a:off x="1011236" y="4848225"/>
                    <a:ext cx="777875" cy="1468437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95" name="Shape 195"/>
                <p:cNvGrpSpPr/>
                <p:nvPr/>
              </p:nvGrpSpPr>
              <p:grpSpPr>
                <a:xfrm>
                  <a:off x="4945445" y="1045243"/>
                  <a:ext cx="1535836" cy="1275927"/>
                  <a:chOff x="-116246" y="2710089"/>
                  <a:chExt cx="3915906" cy="3255814"/>
                </a:xfrm>
              </p:grpSpPr>
              <p:sp>
                <p:nvSpPr>
                  <p:cNvPr id="196" name="Shape 196"/>
                  <p:cNvSpPr/>
                  <p:nvPr/>
                </p:nvSpPr>
                <p:spPr>
                  <a:xfrm flipH="1" rot="-2100000">
                    <a:off x="1022350" y="3486149"/>
                    <a:ext cx="2879724" cy="550862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Shape 197"/>
                  <p:cNvSpPr/>
                  <p:nvPr/>
                </p:nvSpPr>
                <p:spPr>
                  <a:xfrm flipH="1" rot="-2100000">
                    <a:off x="-7936" y="4735512"/>
                    <a:ext cx="1546224" cy="865186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98" name="Shape 198"/>
                <p:cNvGrpSpPr/>
                <p:nvPr/>
              </p:nvGrpSpPr>
              <p:grpSpPr>
                <a:xfrm>
                  <a:off x="4923772" y="1006319"/>
                  <a:ext cx="1563837" cy="1001265"/>
                  <a:chOff x="-173307" y="2609654"/>
                  <a:chExt cx="3989316" cy="2554790"/>
                </a:xfrm>
              </p:grpSpPr>
              <p:sp>
                <p:nvSpPr>
                  <p:cNvPr id="199" name="Shape 199"/>
                  <p:cNvSpPr/>
                  <p:nvPr/>
                </p:nvSpPr>
                <p:spPr>
                  <a:xfrm flipH="1" rot="-1560000">
                    <a:off x="1093786" y="3189287"/>
                    <a:ext cx="2755900" cy="482599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Shape 200"/>
                  <p:cNvSpPr/>
                  <p:nvPr/>
                </p:nvSpPr>
                <p:spPr>
                  <a:xfrm flipH="1" rot="-1560000">
                    <a:off x="-82549" y="4122737"/>
                    <a:ext cx="1479549" cy="755650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01" name="Shape 201"/>
                <p:cNvGrpSpPr/>
                <p:nvPr/>
              </p:nvGrpSpPr>
              <p:grpSpPr>
                <a:xfrm>
                  <a:off x="4908208" y="955272"/>
                  <a:ext cx="1581811" cy="810778"/>
                  <a:chOff x="-211490" y="2479813"/>
                  <a:chExt cx="4035334" cy="2070501"/>
                </a:xfrm>
              </p:grpSpPr>
              <p:sp>
                <p:nvSpPr>
                  <p:cNvPr id="202" name="Shape 202"/>
                  <p:cNvSpPr/>
                  <p:nvPr/>
                </p:nvSpPr>
                <p:spPr>
                  <a:xfrm flipH="1" rot="-1080000">
                    <a:off x="1144587" y="2878136"/>
                    <a:ext cx="2662237" cy="531811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3" name="Shape 203"/>
                  <p:cNvSpPr/>
                  <p:nvPr/>
                </p:nvSpPr>
                <p:spPr>
                  <a:xfrm flipH="1" rot="-1080000">
                    <a:off x="-117474" y="3514724"/>
                    <a:ext cx="1430336" cy="835024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04" name="Shape 204"/>
                <p:cNvGrpSpPr/>
                <p:nvPr/>
              </p:nvGrpSpPr>
              <p:grpSpPr>
                <a:xfrm>
                  <a:off x="4988770" y="915397"/>
                  <a:ext cx="1482188" cy="496002"/>
                  <a:chOff x="-7467" y="2378104"/>
                  <a:chExt cx="3781355" cy="1267990"/>
                </a:xfrm>
              </p:grpSpPr>
              <p:sp>
                <p:nvSpPr>
                  <p:cNvPr id="205" name="Shape 205"/>
                  <p:cNvSpPr/>
                  <p:nvPr/>
                </p:nvSpPr>
                <p:spPr>
                  <a:xfrm flipH="1" rot="-420000">
                    <a:off x="1300161" y="2525712"/>
                    <a:ext cx="2452687" cy="495299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6" name="Shape 206"/>
                  <p:cNvSpPr/>
                  <p:nvPr/>
                </p:nvSpPr>
                <p:spPr>
                  <a:xfrm flipH="1" rot="-420000">
                    <a:off x="34924" y="2792412"/>
                    <a:ext cx="1317625" cy="776286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07" name="Shape 207"/>
                <p:cNvGrpSpPr/>
                <p:nvPr/>
              </p:nvGrpSpPr>
              <p:grpSpPr>
                <a:xfrm>
                  <a:off x="5104992" y="874554"/>
                  <a:ext cx="1343957" cy="228915"/>
                  <a:chOff x="290900" y="2274803"/>
                  <a:chExt cx="3427649" cy="585954"/>
                </a:xfrm>
              </p:grpSpPr>
              <p:sp>
                <p:nvSpPr>
                  <p:cNvPr id="208" name="Shape 208"/>
                  <p:cNvSpPr/>
                  <p:nvPr/>
                </p:nvSpPr>
                <p:spPr>
                  <a:xfrm flipH="1" rot="120000">
                    <a:off x="1484311" y="2327275"/>
                    <a:ext cx="2228850" cy="347661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9" name="Shape 209"/>
                  <p:cNvSpPr/>
                  <p:nvPr/>
                </p:nvSpPr>
                <p:spPr>
                  <a:xfrm flipH="1" rot="120000">
                    <a:off x="300037" y="2295524"/>
                    <a:ext cx="1196974" cy="544511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10" name="Shape 210"/>
                <p:cNvGrpSpPr/>
                <p:nvPr/>
              </p:nvGrpSpPr>
              <p:grpSpPr>
                <a:xfrm>
                  <a:off x="5286089" y="616974"/>
                  <a:ext cx="1194112" cy="402329"/>
                  <a:chOff x="752390" y="1617573"/>
                  <a:chExt cx="3044421" cy="1028711"/>
                </a:xfrm>
              </p:grpSpPr>
              <p:sp>
                <p:nvSpPr>
                  <p:cNvPr id="211" name="Shape 211"/>
                  <p:cNvSpPr/>
                  <p:nvPr/>
                </p:nvSpPr>
                <p:spPr>
                  <a:xfrm flipH="1" rot="840000">
                    <a:off x="1827211" y="2073274"/>
                    <a:ext cx="1957387" cy="341312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Shape 212"/>
                  <p:cNvSpPr/>
                  <p:nvPr/>
                </p:nvSpPr>
                <p:spPr>
                  <a:xfrm flipH="1" rot="840000">
                    <a:off x="801687" y="1736725"/>
                    <a:ext cx="1050924" cy="536575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13" name="Shape 213"/>
                <p:cNvGrpSpPr/>
                <p:nvPr/>
              </p:nvGrpSpPr>
              <p:grpSpPr>
                <a:xfrm>
                  <a:off x="5350883" y="471566"/>
                  <a:ext cx="1172453" cy="555223"/>
                  <a:chOff x="915659" y="1249856"/>
                  <a:chExt cx="2991778" cy="1410979"/>
                </a:xfrm>
              </p:grpSpPr>
              <p:sp>
                <p:nvSpPr>
                  <p:cNvPr id="214" name="Shape 214"/>
                  <p:cNvSpPr/>
                  <p:nvPr/>
                </p:nvSpPr>
                <p:spPr>
                  <a:xfrm flipH="1" rot="1320000">
                    <a:off x="1957387" y="1965325"/>
                    <a:ext cx="1957386" cy="341312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Shape 215"/>
                  <p:cNvSpPr/>
                  <p:nvPr/>
                </p:nvSpPr>
                <p:spPr>
                  <a:xfrm flipH="1" rot="1320000">
                    <a:off x="977899" y="1427162"/>
                    <a:ext cx="1050924" cy="536575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16" name="Shape 216"/>
                <p:cNvGrpSpPr/>
                <p:nvPr/>
              </p:nvGrpSpPr>
              <p:grpSpPr>
                <a:xfrm>
                  <a:off x="5488492" y="269221"/>
                  <a:ext cx="1095048" cy="762882"/>
                  <a:chOff x="5488492" y="269221"/>
                  <a:chExt cx="1095048" cy="762882"/>
                </a:xfrm>
              </p:grpSpPr>
              <p:sp>
                <p:nvSpPr>
                  <p:cNvPr id="217" name="Shape 217"/>
                  <p:cNvSpPr/>
                  <p:nvPr/>
                </p:nvSpPr>
                <p:spPr>
                  <a:xfrm flipH="1" rot="2040000">
                    <a:off x="5843586" y="695325"/>
                    <a:ext cx="768350" cy="133350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" name="Shape 218"/>
                  <p:cNvSpPr/>
                  <p:nvPr/>
                </p:nvSpPr>
                <p:spPr>
                  <a:xfrm flipH="1" rot="2040000">
                    <a:off x="5511799" y="366711"/>
                    <a:ext cx="412749" cy="209549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19" name="Shape 219"/>
                <p:cNvGrpSpPr/>
                <p:nvPr/>
              </p:nvGrpSpPr>
              <p:grpSpPr>
                <a:xfrm>
                  <a:off x="5629263" y="69838"/>
                  <a:ext cx="999807" cy="927576"/>
                  <a:chOff x="5629263" y="69838"/>
                  <a:chExt cx="999807" cy="927576"/>
                </a:xfrm>
              </p:grpSpPr>
              <p:sp>
                <p:nvSpPr>
                  <p:cNvPr id="220" name="Shape 220"/>
                  <p:cNvSpPr/>
                  <p:nvPr/>
                </p:nvSpPr>
                <p:spPr>
                  <a:xfrm flipH="1" rot="2700000">
                    <a:off x="5916612" y="608011"/>
                    <a:ext cx="779462" cy="133349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1" name="Shape 221"/>
                  <p:cNvSpPr/>
                  <p:nvPr/>
                </p:nvSpPr>
                <p:spPr>
                  <a:xfrm flipH="1" rot="2700000">
                    <a:off x="5641974" y="187325"/>
                    <a:ext cx="419099" cy="209549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22" name="Shape 222"/>
                <p:cNvGrpSpPr/>
                <p:nvPr/>
              </p:nvGrpSpPr>
              <p:grpSpPr>
                <a:xfrm>
                  <a:off x="5925627" y="19822"/>
                  <a:ext cx="736880" cy="952623"/>
                  <a:chOff x="2384565" y="94210"/>
                  <a:chExt cx="1879651" cy="2428949"/>
                </a:xfrm>
              </p:grpSpPr>
              <p:sp>
                <p:nvSpPr>
                  <p:cNvPr id="223" name="Shape 223"/>
                  <p:cNvSpPr/>
                  <p:nvPr/>
                </p:nvSpPr>
                <p:spPr>
                  <a:xfrm flipH="1" rot="3480000">
                    <a:off x="2783681" y="1521618"/>
                    <a:ext cx="1746250" cy="341312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4" name="Shape 224"/>
                  <p:cNvSpPr/>
                  <p:nvPr/>
                </p:nvSpPr>
                <p:spPr>
                  <a:xfrm flipH="1" rot="3480000">
                    <a:off x="2391568" y="365918"/>
                    <a:ext cx="938211" cy="536574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25" name="Shape 225"/>
                <p:cNvGrpSpPr/>
                <p:nvPr/>
              </p:nvGrpSpPr>
              <p:grpSpPr>
                <a:xfrm>
                  <a:off x="6139558" y="-25895"/>
                  <a:ext cx="563775" cy="982027"/>
                  <a:chOff x="2927492" y="-21645"/>
                  <a:chExt cx="1441265" cy="2506540"/>
                </a:xfrm>
              </p:grpSpPr>
              <p:sp>
                <p:nvSpPr>
                  <p:cNvPr id="226" name="Shape 226"/>
                  <p:cNvSpPr/>
                  <p:nvPr/>
                </p:nvSpPr>
                <p:spPr>
                  <a:xfrm flipH="1" rot="4140000">
                    <a:off x="3065462" y="1466850"/>
                    <a:ext cx="1684336" cy="341312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" name="Shape 227"/>
                  <p:cNvSpPr/>
                  <p:nvPr/>
                </p:nvSpPr>
                <p:spPr>
                  <a:xfrm flipH="1" rot="4140000">
                    <a:off x="2887662" y="228599"/>
                    <a:ext cx="904875" cy="536575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28" name="Shape 228"/>
                <p:cNvGrpSpPr/>
                <p:nvPr/>
              </p:nvGrpSpPr>
              <p:grpSpPr>
                <a:xfrm>
                  <a:off x="6752819" y="327885"/>
                  <a:ext cx="1168114" cy="569257"/>
                  <a:chOff x="4491045" y="882812"/>
                  <a:chExt cx="2980872" cy="1451350"/>
                </a:xfrm>
              </p:grpSpPr>
              <p:sp>
                <p:nvSpPr>
                  <p:cNvPr id="229" name="Shape 229"/>
                  <p:cNvSpPr/>
                  <p:nvPr/>
                </p:nvSpPr>
                <p:spPr>
                  <a:xfrm rot="-1380000">
                    <a:off x="4479924" y="1624012"/>
                    <a:ext cx="1957387" cy="341311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0" name="Shape 230"/>
                  <p:cNvSpPr/>
                  <p:nvPr/>
                </p:nvSpPr>
                <p:spPr>
                  <a:xfrm rot="-1380000">
                    <a:off x="6357937" y="1066799"/>
                    <a:ext cx="1050925" cy="536575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31" name="Shape 231"/>
                <p:cNvGrpSpPr/>
                <p:nvPr/>
              </p:nvGrpSpPr>
              <p:grpSpPr>
                <a:xfrm>
                  <a:off x="6686639" y="163226"/>
                  <a:ext cx="1108249" cy="742027"/>
                  <a:chOff x="4324208" y="463532"/>
                  <a:chExt cx="2823739" cy="1886644"/>
                </a:xfrm>
              </p:grpSpPr>
              <p:sp>
                <p:nvSpPr>
                  <p:cNvPr id="232" name="Shape 232"/>
                  <p:cNvSpPr/>
                  <p:nvPr/>
                </p:nvSpPr>
                <p:spPr>
                  <a:xfrm rot="-1980000">
                    <a:off x="4259262" y="1503361"/>
                    <a:ext cx="1957387" cy="341311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3" name="Shape 233"/>
                  <p:cNvSpPr/>
                  <p:nvPr/>
                </p:nvSpPr>
                <p:spPr>
                  <a:xfrm rot="-1980000">
                    <a:off x="6035675" y="706436"/>
                    <a:ext cx="1050925" cy="536575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34" name="Shape 234"/>
                <p:cNvSpPr/>
                <p:nvPr/>
              </p:nvSpPr>
              <p:spPr>
                <a:xfrm flipH="1" rot="4620000">
                  <a:off x="6299200" y="590550"/>
                  <a:ext cx="639762" cy="90487"/>
                </a:xfrm>
                <a:custGeom>
                  <a:pathLst>
                    <a:path extrusionOk="0" h="120000" w="120000">
                      <a:moveTo>
                        <a:pt x="0" y="120000"/>
                      </a:moveTo>
                      <a:cubicBezTo>
                        <a:pt x="1052" y="116190"/>
                        <a:pt x="24912" y="59047"/>
                        <a:pt x="37894" y="40000"/>
                      </a:cubicBezTo>
                      <a:cubicBezTo>
                        <a:pt x="50877" y="20952"/>
                        <a:pt x="64210" y="11428"/>
                        <a:pt x="77894" y="5714"/>
                      </a:cubicBezTo>
                      <a:cubicBezTo>
                        <a:pt x="91578" y="0"/>
                        <a:pt x="113114" y="2619"/>
                        <a:pt x="120000" y="5714"/>
                      </a:cubicBezTo>
                      <a:lnTo>
                        <a:pt x="119298" y="24523"/>
                      </a:lnTo>
                      <a:cubicBezTo>
                        <a:pt x="112192" y="27619"/>
                        <a:pt x="92456" y="16904"/>
                        <a:pt x="77368" y="24523"/>
                      </a:cubicBezTo>
                      <a:cubicBezTo>
                        <a:pt x="53026" y="32380"/>
                        <a:pt x="43771" y="45714"/>
                        <a:pt x="28684" y="69523"/>
                      </a:cubicBezTo>
                      <a:cubicBezTo>
                        <a:pt x="15701" y="84761"/>
                        <a:pt x="5964" y="109523"/>
                        <a:pt x="0" y="12000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Shape 235"/>
                <p:cNvSpPr/>
                <p:nvPr/>
              </p:nvSpPr>
              <p:spPr>
                <a:xfrm flipH="1" rot="4620000">
                  <a:off x="6313487" y="122237"/>
                  <a:ext cx="342899" cy="142874"/>
                </a:xfrm>
                <a:custGeom>
                  <a:pathLst>
                    <a:path extrusionOk="0" h="120000" w="120000">
                      <a:moveTo>
                        <a:pt x="339" y="1213"/>
                      </a:moveTo>
                      <a:cubicBezTo>
                        <a:pt x="5765" y="0"/>
                        <a:pt x="19875" y="3640"/>
                        <a:pt x="32899" y="8495"/>
                      </a:cubicBezTo>
                      <a:cubicBezTo>
                        <a:pt x="45924" y="13350"/>
                        <a:pt x="65732" y="20783"/>
                        <a:pt x="78485" y="30341"/>
                      </a:cubicBezTo>
                      <a:cubicBezTo>
                        <a:pt x="91237" y="39898"/>
                        <a:pt x="102498" y="55221"/>
                        <a:pt x="109282" y="65537"/>
                      </a:cubicBezTo>
                      <a:cubicBezTo>
                        <a:pt x="116065" y="75853"/>
                        <a:pt x="118236" y="83438"/>
                        <a:pt x="119118" y="92389"/>
                      </a:cubicBezTo>
                      <a:cubicBezTo>
                        <a:pt x="119999" y="101340"/>
                        <a:pt x="116472" y="118786"/>
                        <a:pt x="114573" y="119393"/>
                      </a:cubicBezTo>
                      <a:cubicBezTo>
                        <a:pt x="112673" y="120000"/>
                        <a:pt x="111181" y="104222"/>
                        <a:pt x="107789" y="95878"/>
                      </a:cubicBezTo>
                      <a:cubicBezTo>
                        <a:pt x="104397" y="87534"/>
                        <a:pt x="99649" y="77370"/>
                        <a:pt x="94222" y="68874"/>
                      </a:cubicBezTo>
                      <a:cubicBezTo>
                        <a:pt x="88795" y="60379"/>
                        <a:pt x="84386" y="52490"/>
                        <a:pt x="75228" y="44905"/>
                      </a:cubicBezTo>
                      <a:cubicBezTo>
                        <a:pt x="66071" y="37319"/>
                        <a:pt x="51961" y="28672"/>
                        <a:pt x="39412" y="23059"/>
                      </a:cubicBezTo>
                      <a:cubicBezTo>
                        <a:pt x="26862" y="17446"/>
                        <a:pt x="6512" y="15170"/>
                        <a:pt x="0" y="11529"/>
                      </a:cubicBezTo>
                      <a:lnTo>
                        <a:pt x="339" y="121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folHlink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baseline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36" name="Shape 236"/>
                <p:cNvGrpSpPr/>
                <p:nvPr/>
              </p:nvGrpSpPr>
              <p:grpSpPr>
                <a:xfrm>
                  <a:off x="6599824" y="-13454"/>
                  <a:ext cx="599372" cy="960775"/>
                  <a:chOff x="4102432" y="10531"/>
                  <a:chExt cx="1528282" cy="2450300"/>
                </a:xfrm>
              </p:grpSpPr>
              <p:sp>
                <p:nvSpPr>
                  <p:cNvPr id="237" name="Shape 237"/>
                  <p:cNvSpPr/>
                  <p:nvPr/>
                </p:nvSpPr>
                <p:spPr>
                  <a:xfrm rot="-3900000">
                    <a:off x="3748087" y="1489075"/>
                    <a:ext cx="1685925" cy="292100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8" name="Shape 238"/>
                  <p:cNvSpPr/>
                  <p:nvPr/>
                </p:nvSpPr>
                <p:spPr>
                  <a:xfrm rot="-3900000">
                    <a:off x="4779168" y="288131"/>
                    <a:ext cx="904874" cy="458786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39" name="Shape 239"/>
                <p:cNvGrpSpPr/>
                <p:nvPr/>
              </p:nvGrpSpPr>
              <p:grpSpPr>
                <a:xfrm>
                  <a:off x="6596156" y="46192"/>
                  <a:ext cx="950028" cy="909910"/>
                  <a:chOff x="4090055" y="161984"/>
                  <a:chExt cx="2427585" cy="2320747"/>
                </a:xfrm>
              </p:grpSpPr>
              <p:sp>
                <p:nvSpPr>
                  <p:cNvPr id="240" name="Shape 240"/>
                  <p:cNvSpPr/>
                  <p:nvPr/>
                </p:nvSpPr>
                <p:spPr>
                  <a:xfrm rot="-2820000">
                    <a:off x="3955255" y="1451768"/>
                    <a:ext cx="1833562" cy="428625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1" name="Shape 241"/>
                  <p:cNvSpPr/>
                  <p:nvPr/>
                </p:nvSpPr>
                <p:spPr>
                  <a:xfrm rot="-2820000">
                    <a:off x="5444330" y="415131"/>
                    <a:ext cx="984249" cy="671511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42" name="Shape 242"/>
                <p:cNvGrpSpPr/>
                <p:nvPr/>
              </p:nvGrpSpPr>
              <p:grpSpPr>
                <a:xfrm>
                  <a:off x="6650371" y="-1116"/>
                  <a:ext cx="213457" cy="905237"/>
                  <a:chOff x="4229152" y="39840"/>
                  <a:chExt cx="546001" cy="2311790"/>
                </a:xfrm>
              </p:grpSpPr>
              <p:sp>
                <p:nvSpPr>
                  <p:cNvPr id="243" name="Shape 243"/>
                  <p:cNvSpPr/>
                  <p:nvPr/>
                </p:nvSpPr>
                <p:spPr>
                  <a:xfrm rot="-4920000">
                    <a:off x="3644900" y="1523999"/>
                    <a:ext cx="1514475" cy="136524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4" name="Shape 244"/>
                  <p:cNvSpPr/>
                  <p:nvPr/>
                </p:nvSpPr>
                <p:spPr>
                  <a:xfrm rot="-4920000">
                    <a:off x="4206080" y="350042"/>
                    <a:ext cx="812800" cy="214311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45" name="Shape 245"/>
                <p:cNvGrpSpPr/>
                <p:nvPr/>
              </p:nvGrpSpPr>
              <p:grpSpPr>
                <a:xfrm>
                  <a:off x="5438525" y="1129629"/>
                  <a:ext cx="1111174" cy="1513266"/>
                  <a:chOff x="1139729" y="2924067"/>
                  <a:chExt cx="2836763" cy="3861982"/>
                </a:xfrm>
              </p:grpSpPr>
              <p:sp>
                <p:nvSpPr>
                  <p:cNvPr id="246" name="Shape 246"/>
                  <p:cNvSpPr/>
                  <p:nvPr/>
                </p:nvSpPr>
                <p:spPr>
                  <a:xfrm flipH="1" rot="-3240000">
                    <a:off x="1603375" y="3929062"/>
                    <a:ext cx="2736850" cy="495299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7" name="Shape 247"/>
                  <p:cNvSpPr/>
                  <p:nvPr/>
                </p:nvSpPr>
                <p:spPr>
                  <a:xfrm flipH="1" rot="-3240000">
                    <a:off x="1151730" y="5574506"/>
                    <a:ext cx="1468437" cy="777875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48" name="Shape 248"/>
                <p:cNvGrpSpPr/>
                <p:nvPr/>
              </p:nvGrpSpPr>
              <p:grpSpPr>
                <a:xfrm>
                  <a:off x="5805696" y="1188970"/>
                  <a:ext cx="754143" cy="1513245"/>
                  <a:chOff x="2075248" y="3077278"/>
                  <a:chExt cx="1925578" cy="3861215"/>
                </a:xfrm>
              </p:grpSpPr>
              <p:sp>
                <p:nvSpPr>
                  <p:cNvPr id="249" name="Shape 249"/>
                  <p:cNvSpPr/>
                  <p:nvPr/>
                </p:nvSpPr>
                <p:spPr>
                  <a:xfrm flipH="1" rot="-4020000">
                    <a:off x="2012155" y="4091781"/>
                    <a:ext cx="2532062" cy="495299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" name="Shape 250"/>
                  <p:cNvSpPr/>
                  <p:nvPr/>
                </p:nvSpPr>
                <p:spPr>
                  <a:xfrm flipH="1" rot="-4020000">
                    <a:off x="2019300" y="5772149"/>
                    <a:ext cx="1358899" cy="777874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51" name="Shape 251"/>
                <p:cNvGrpSpPr/>
                <p:nvPr/>
              </p:nvGrpSpPr>
              <p:grpSpPr>
                <a:xfrm rot="60000">
                  <a:off x="6183451" y="1213829"/>
                  <a:ext cx="414907" cy="1475675"/>
                  <a:chOff x="2984322" y="3138269"/>
                  <a:chExt cx="1134079" cy="4208829"/>
                </a:xfrm>
              </p:grpSpPr>
              <p:sp>
                <p:nvSpPr>
                  <p:cNvPr id="252" name="Shape 252"/>
                  <p:cNvSpPr/>
                  <p:nvPr/>
                </p:nvSpPr>
                <p:spPr>
                  <a:xfrm flipH="1" rot="-4800000">
                    <a:off x="2289175" y="4278311"/>
                    <a:ext cx="2716212" cy="477836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" name="Shape 253"/>
                  <p:cNvSpPr/>
                  <p:nvPr/>
                </p:nvSpPr>
                <p:spPr>
                  <a:xfrm flipH="1" rot="-4800000">
                    <a:off x="2751931" y="6188867"/>
                    <a:ext cx="1457324" cy="750887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54" name="Shape 254"/>
                <p:cNvGrpSpPr/>
                <p:nvPr/>
              </p:nvGrpSpPr>
              <p:grpSpPr>
                <a:xfrm>
                  <a:off x="6755584" y="1104873"/>
                  <a:ext cx="1157255" cy="1488616"/>
                  <a:chOff x="4502737" y="2863359"/>
                  <a:chExt cx="2945503" cy="3797459"/>
                </a:xfrm>
              </p:grpSpPr>
              <p:sp>
                <p:nvSpPr>
                  <p:cNvPr id="255" name="Shape 255"/>
                  <p:cNvSpPr/>
                  <p:nvPr/>
                </p:nvSpPr>
                <p:spPr>
                  <a:xfrm rot="3120000">
                    <a:off x="4171950" y="3846511"/>
                    <a:ext cx="2736849" cy="495300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Shape 256"/>
                  <p:cNvSpPr/>
                  <p:nvPr/>
                </p:nvSpPr>
                <p:spPr>
                  <a:xfrm rot="3120000">
                    <a:off x="5955505" y="5453855"/>
                    <a:ext cx="1468436" cy="777874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57" name="Shape 257"/>
                <p:cNvGrpSpPr/>
                <p:nvPr/>
              </p:nvGrpSpPr>
              <p:grpSpPr>
                <a:xfrm>
                  <a:off x="6740002" y="1161004"/>
                  <a:ext cx="894047" cy="1529571"/>
                  <a:chOff x="4462756" y="3004156"/>
                  <a:chExt cx="2275056" cy="3901936"/>
                </a:xfrm>
              </p:grpSpPr>
              <p:sp>
                <p:nvSpPr>
                  <p:cNvPr id="258" name="Shape 258"/>
                  <p:cNvSpPr/>
                  <p:nvPr/>
                </p:nvSpPr>
                <p:spPr>
                  <a:xfrm rot="3720000">
                    <a:off x="3977480" y="4034631"/>
                    <a:ext cx="2619375" cy="474662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" name="Shape 259"/>
                  <p:cNvSpPr/>
                  <p:nvPr/>
                </p:nvSpPr>
                <p:spPr>
                  <a:xfrm rot="3720000">
                    <a:off x="5376862" y="5738811"/>
                    <a:ext cx="1404936" cy="744537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60" name="Shape 260"/>
                <p:cNvGrpSpPr/>
                <p:nvPr/>
              </p:nvGrpSpPr>
              <p:grpSpPr>
                <a:xfrm>
                  <a:off x="6704520" y="1219831"/>
                  <a:ext cx="624593" cy="1506624"/>
                  <a:chOff x="4368932" y="3153675"/>
                  <a:chExt cx="1591044" cy="3844713"/>
                </a:xfrm>
              </p:grpSpPr>
              <p:sp>
                <p:nvSpPr>
                  <p:cNvPr id="261" name="Shape 261"/>
                  <p:cNvSpPr/>
                  <p:nvPr/>
                </p:nvSpPr>
                <p:spPr>
                  <a:xfrm rot="4260000">
                    <a:off x="3696492" y="4223542"/>
                    <a:ext cx="2541586" cy="390525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" name="Shape 262"/>
                  <p:cNvSpPr/>
                  <p:nvPr/>
                </p:nvSpPr>
                <p:spPr>
                  <a:xfrm rot="4260000">
                    <a:off x="4766468" y="5947567"/>
                    <a:ext cx="1363661" cy="612774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63" name="Shape 263"/>
                <p:cNvGrpSpPr/>
                <p:nvPr/>
              </p:nvGrpSpPr>
              <p:grpSpPr>
                <a:xfrm>
                  <a:off x="6674522" y="1284297"/>
                  <a:ext cx="360207" cy="1403230"/>
                  <a:chOff x="4294911" y="3319166"/>
                  <a:chExt cx="917510" cy="3579042"/>
                </a:xfrm>
              </p:grpSpPr>
              <p:sp>
                <p:nvSpPr>
                  <p:cNvPr id="264" name="Shape 264"/>
                  <p:cNvSpPr/>
                  <p:nvPr/>
                </p:nvSpPr>
                <p:spPr>
                  <a:xfrm rot="4860000">
                    <a:off x="3502817" y="4307680"/>
                    <a:ext cx="2335212" cy="390525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" name="Shape 265"/>
                  <p:cNvSpPr/>
                  <p:nvPr/>
                </p:nvSpPr>
                <p:spPr>
                  <a:xfrm rot="4860000">
                    <a:off x="4184649" y="5924550"/>
                    <a:ext cx="1254124" cy="612774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66" name="Shape 266"/>
                <p:cNvGrpSpPr/>
                <p:nvPr/>
              </p:nvGrpSpPr>
              <p:grpSpPr>
                <a:xfrm>
                  <a:off x="6400876" y="1307876"/>
                  <a:ext cx="324420" cy="1370976"/>
                  <a:chOff x="3578165" y="3380646"/>
                  <a:chExt cx="827564" cy="3495431"/>
                </a:xfrm>
              </p:grpSpPr>
              <p:sp>
                <p:nvSpPr>
                  <p:cNvPr id="267" name="Shape 267"/>
                  <p:cNvSpPr/>
                  <p:nvPr/>
                </p:nvSpPr>
                <p:spPr>
                  <a:xfrm rot="5700000">
                    <a:off x="3017043" y="4380705"/>
                    <a:ext cx="2281236" cy="298450"/>
                  </a:xfrm>
                  <a:custGeom>
                    <a:pathLst>
                      <a:path extrusionOk="0" h="120000" w="120000">
                        <a:moveTo>
                          <a:pt x="0" y="120000"/>
                        </a:moveTo>
                        <a:cubicBezTo>
                          <a:pt x="1052" y="116190"/>
                          <a:pt x="24912" y="59047"/>
                          <a:pt x="37894" y="40000"/>
                        </a:cubicBezTo>
                        <a:cubicBezTo>
                          <a:pt x="50877" y="20952"/>
                          <a:pt x="64210" y="11428"/>
                          <a:pt x="77894" y="5714"/>
                        </a:cubicBezTo>
                        <a:cubicBezTo>
                          <a:pt x="91578" y="0"/>
                          <a:pt x="113114" y="2619"/>
                          <a:pt x="120000" y="5714"/>
                        </a:cubicBezTo>
                        <a:lnTo>
                          <a:pt x="119298" y="24523"/>
                        </a:lnTo>
                        <a:cubicBezTo>
                          <a:pt x="112192" y="27619"/>
                          <a:pt x="92456" y="16904"/>
                          <a:pt x="77368" y="24523"/>
                        </a:cubicBezTo>
                        <a:cubicBezTo>
                          <a:pt x="53026" y="32380"/>
                          <a:pt x="43771" y="45714"/>
                          <a:pt x="28684" y="69523"/>
                        </a:cubicBezTo>
                        <a:cubicBezTo>
                          <a:pt x="15701" y="84761"/>
                          <a:pt x="5964" y="109523"/>
                          <a:pt x="0" y="12000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" name="Shape 268"/>
                  <p:cNvSpPr/>
                  <p:nvPr/>
                </p:nvSpPr>
                <p:spPr>
                  <a:xfrm rot="5700000">
                    <a:off x="3252787" y="6011861"/>
                    <a:ext cx="1223961" cy="468312"/>
                  </a:xfrm>
                  <a:custGeom>
                    <a:pathLst>
                      <a:path extrusionOk="0" h="120000" w="120000">
                        <a:moveTo>
                          <a:pt x="339" y="1213"/>
                        </a:moveTo>
                        <a:cubicBezTo>
                          <a:pt x="5765" y="0"/>
                          <a:pt x="19875" y="3640"/>
                          <a:pt x="32899" y="8495"/>
                        </a:cubicBezTo>
                        <a:cubicBezTo>
                          <a:pt x="45924" y="13350"/>
                          <a:pt x="65732" y="20783"/>
                          <a:pt x="78485" y="30341"/>
                        </a:cubicBezTo>
                        <a:cubicBezTo>
                          <a:pt x="91237" y="39898"/>
                          <a:pt x="102498" y="55221"/>
                          <a:pt x="109282" y="65537"/>
                        </a:cubicBezTo>
                        <a:cubicBezTo>
                          <a:pt x="116065" y="75853"/>
                          <a:pt x="118236" y="83438"/>
                          <a:pt x="119118" y="92389"/>
                        </a:cubicBezTo>
                        <a:cubicBezTo>
                          <a:pt x="119999" y="101340"/>
                          <a:pt x="116472" y="118786"/>
                          <a:pt x="114573" y="119393"/>
                        </a:cubicBezTo>
                        <a:cubicBezTo>
                          <a:pt x="112673" y="120000"/>
                          <a:pt x="111181" y="104222"/>
                          <a:pt x="107789" y="95878"/>
                        </a:cubicBezTo>
                        <a:cubicBezTo>
                          <a:pt x="104397" y="87534"/>
                          <a:pt x="99649" y="77370"/>
                          <a:pt x="94222" y="68874"/>
                        </a:cubicBezTo>
                        <a:cubicBezTo>
                          <a:pt x="88795" y="60379"/>
                          <a:pt x="84386" y="52490"/>
                          <a:pt x="75228" y="44905"/>
                        </a:cubicBezTo>
                        <a:cubicBezTo>
                          <a:pt x="66071" y="37319"/>
                          <a:pt x="51961" y="28672"/>
                          <a:pt x="39412" y="23059"/>
                        </a:cubicBezTo>
                        <a:cubicBezTo>
                          <a:pt x="26862" y="17446"/>
                          <a:pt x="6512" y="15170"/>
                          <a:pt x="0" y="11529"/>
                        </a:cubicBezTo>
                        <a:lnTo>
                          <a:pt x="339" y="121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folHlink"/>
                      </a:gs>
                      <a:gs pos="100000">
                        <a:schemeClr val="dk2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baseline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69" name="Shape 269"/>
              <p:cNvSpPr/>
              <p:nvPr/>
            </p:nvSpPr>
            <p:spPr>
              <a:xfrm flipH="1">
                <a:off x="6148386" y="1482725"/>
                <a:ext cx="303211" cy="920749"/>
              </a:xfrm>
              <a:custGeom>
                <a:pathLst>
                  <a:path extrusionOk="0" h="120000" w="12000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Shape 270"/>
              <p:cNvSpPr/>
              <p:nvPr/>
            </p:nvSpPr>
            <p:spPr>
              <a:xfrm flipH="1">
                <a:off x="5600699" y="1152525"/>
                <a:ext cx="1322386" cy="1433511"/>
              </a:xfrm>
              <a:custGeom>
                <a:pathLst>
                  <a:path extrusionOk="0" fill="none" h="120000" w="120000">
                    <a:moveTo>
                      <a:pt x="30366" y="0"/>
                    </a:moveTo>
                    <a:cubicBezTo>
                      <a:pt x="83166" y="13809"/>
                      <a:pt x="120000" y="61510"/>
                      <a:pt x="120000" y="116083"/>
                    </a:cubicBezTo>
                    <a:cubicBezTo>
                      <a:pt x="120000" y="117389"/>
                      <a:pt x="119977" y="118694"/>
                      <a:pt x="119933" y="119994"/>
                    </a:cubicBezTo>
                  </a:path>
                  <a:path extrusionOk="0" h="120000" w="120000">
                    <a:moveTo>
                      <a:pt x="30366" y="0"/>
                    </a:moveTo>
                    <a:cubicBezTo>
                      <a:pt x="83166" y="13809"/>
                      <a:pt x="120000" y="61510"/>
                      <a:pt x="120000" y="116083"/>
                    </a:cubicBezTo>
                    <a:cubicBezTo>
                      <a:pt x="120000" y="117389"/>
                      <a:pt x="119977" y="118694"/>
                      <a:pt x="119933" y="119994"/>
                    </a:cubicBezTo>
                    <a:lnTo>
                      <a:pt x="0" y="116083"/>
                    </a:lnTo>
                    <a:lnTo>
                      <a:pt x="3036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Shape 271"/>
              <p:cNvSpPr/>
              <p:nvPr/>
            </p:nvSpPr>
            <p:spPr>
              <a:xfrm flipH="1" rot="10800000">
                <a:off x="6791325" y="284162"/>
                <a:ext cx="1598611" cy="1273174"/>
              </a:xfrm>
              <a:custGeom>
                <a:pathLst>
                  <a:path extrusionOk="0" fill="none" h="120000" w="120000">
                    <a:moveTo>
                      <a:pt x="120000" y="58061"/>
                    </a:moveTo>
                    <a:cubicBezTo>
                      <a:pt x="107574" y="96277"/>
                      <a:pt x="83920" y="120000"/>
                      <a:pt x="58240" y="120000"/>
                    </a:cubicBezTo>
                    <a:cubicBezTo>
                      <a:pt x="34945" y="120000"/>
                      <a:pt x="13150" y="100450"/>
                      <a:pt x="-3" y="67761"/>
                    </a:cubicBezTo>
                  </a:path>
                  <a:path extrusionOk="0" h="120000" w="120000">
                    <a:moveTo>
                      <a:pt x="120000" y="58061"/>
                    </a:moveTo>
                    <a:cubicBezTo>
                      <a:pt x="107574" y="96277"/>
                      <a:pt x="83920" y="120000"/>
                      <a:pt x="58240" y="120000"/>
                    </a:cubicBezTo>
                    <a:cubicBezTo>
                      <a:pt x="34945" y="120000"/>
                      <a:pt x="13150" y="100450"/>
                      <a:pt x="-3" y="67761"/>
                    </a:cubicBezTo>
                    <a:lnTo>
                      <a:pt x="58240" y="0"/>
                    </a:lnTo>
                    <a:lnTo>
                      <a:pt x="120000" y="5806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Shape 272"/>
              <p:cNvSpPr/>
              <p:nvPr/>
            </p:nvSpPr>
            <p:spPr>
              <a:xfrm flipH="1">
                <a:off x="5734050" y="920750"/>
                <a:ext cx="773111" cy="1481137"/>
              </a:xfrm>
              <a:custGeom>
                <a:pathLst>
                  <a:path extrusionOk="0" fill="none" h="120000" w="120000">
                    <a:moveTo>
                      <a:pt x="0" y="6913"/>
                    </a:moveTo>
                    <a:cubicBezTo>
                      <a:pt x="9756" y="2334"/>
                      <a:pt x="20056" y="0"/>
                      <a:pt x="30435" y="0"/>
                    </a:cubicBezTo>
                    <a:cubicBezTo>
                      <a:pt x="79899" y="0"/>
                      <a:pt x="120000" y="52024"/>
                      <a:pt x="120000" y="116207"/>
                    </a:cubicBezTo>
                    <a:cubicBezTo>
                      <a:pt x="120000" y="117471"/>
                      <a:pt x="119983" y="118735"/>
                      <a:pt x="119950" y="119994"/>
                    </a:cubicBezTo>
                  </a:path>
                  <a:path extrusionOk="0" h="120000" w="120000">
                    <a:moveTo>
                      <a:pt x="0" y="6913"/>
                    </a:moveTo>
                    <a:cubicBezTo>
                      <a:pt x="9756" y="2334"/>
                      <a:pt x="20056" y="0"/>
                      <a:pt x="30435" y="0"/>
                    </a:cubicBezTo>
                    <a:cubicBezTo>
                      <a:pt x="79899" y="0"/>
                      <a:pt x="120000" y="52024"/>
                      <a:pt x="120000" y="116207"/>
                    </a:cubicBezTo>
                    <a:cubicBezTo>
                      <a:pt x="120000" y="117471"/>
                      <a:pt x="119983" y="118735"/>
                      <a:pt x="119950" y="119994"/>
                    </a:cubicBezTo>
                    <a:lnTo>
                      <a:pt x="30435" y="116207"/>
                    </a:lnTo>
                    <a:lnTo>
                      <a:pt x="0" y="691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Shape 273"/>
              <p:cNvSpPr/>
              <p:nvPr/>
            </p:nvSpPr>
            <p:spPr>
              <a:xfrm flipH="1">
                <a:off x="5186361" y="996950"/>
                <a:ext cx="1255712" cy="1479550"/>
              </a:xfrm>
              <a:custGeom>
                <a:pathLst>
                  <a:path extrusionOk="0" fill="none" h="120000" w="120000">
                    <a:moveTo>
                      <a:pt x="-3" y="10254"/>
                    </a:moveTo>
                    <a:cubicBezTo>
                      <a:pt x="10982" y="3491"/>
                      <a:pt x="22891" y="0"/>
                      <a:pt x="34941" y="0"/>
                    </a:cubicBezTo>
                    <a:cubicBezTo>
                      <a:pt x="81916" y="0"/>
                      <a:pt x="120000" y="52024"/>
                      <a:pt x="120000" y="116207"/>
                    </a:cubicBezTo>
                    <a:cubicBezTo>
                      <a:pt x="120000" y="117471"/>
                      <a:pt x="119984" y="118735"/>
                      <a:pt x="119952" y="119994"/>
                    </a:cubicBezTo>
                  </a:path>
                  <a:path extrusionOk="0" h="120000" w="120000">
                    <a:moveTo>
                      <a:pt x="-3" y="10254"/>
                    </a:moveTo>
                    <a:cubicBezTo>
                      <a:pt x="10982" y="3491"/>
                      <a:pt x="22891" y="0"/>
                      <a:pt x="34941" y="0"/>
                    </a:cubicBezTo>
                    <a:cubicBezTo>
                      <a:pt x="81916" y="0"/>
                      <a:pt x="120000" y="52024"/>
                      <a:pt x="120000" y="116207"/>
                    </a:cubicBezTo>
                    <a:cubicBezTo>
                      <a:pt x="120000" y="117471"/>
                      <a:pt x="119984" y="118735"/>
                      <a:pt x="119952" y="119994"/>
                    </a:cubicBezTo>
                    <a:lnTo>
                      <a:pt x="34941" y="116207"/>
                    </a:lnTo>
                    <a:lnTo>
                      <a:pt x="-3" y="10254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Shape 274"/>
              <p:cNvSpPr/>
              <p:nvPr/>
            </p:nvSpPr>
            <p:spPr>
              <a:xfrm flipH="1">
                <a:off x="5075236" y="727075"/>
                <a:ext cx="1479550" cy="1481137"/>
              </a:xfrm>
              <a:custGeom>
                <a:pathLst>
                  <a:path extrusionOk="0" fill="none" h="120000" w="120000">
                    <a:moveTo>
                      <a:pt x="0" y="22816"/>
                    </a:moveTo>
                    <a:cubicBezTo>
                      <a:pt x="12956" y="7994"/>
                      <a:pt x="28649" y="0"/>
                      <a:pt x="44771" y="0"/>
                    </a:cubicBezTo>
                    <a:cubicBezTo>
                      <a:pt x="86317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</a:path>
                  <a:path extrusionOk="0" h="120000" w="120000">
                    <a:moveTo>
                      <a:pt x="0" y="22816"/>
                    </a:moveTo>
                    <a:cubicBezTo>
                      <a:pt x="12956" y="7994"/>
                      <a:pt x="28649" y="0"/>
                      <a:pt x="44771" y="0"/>
                    </a:cubicBezTo>
                    <a:cubicBezTo>
                      <a:pt x="86317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  <a:lnTo>
                      <a:pt x="44771" y="116207"/>
                    </a:lnTo>
                    <a:lnTo>
                      <a:pt x="0" y="228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Shape 275"/>
              <p:cNvSpPr/>
              <p:nvPr/>
            </p:nvSpPr>
            <p:spPr>
              <a:xfrm>
                <a:off x="6713536" y="935037"/>
                <a:ext cx="236536" cy="1481137"/>
              </a:xfrm>
              <a:custGeom>
                <a:pathLst>
                  <a:path extrusionOk="0" fill="none" h="120000" w="120000">
                    <a:moveTo>
                      <a:pt x="-3" y="24268"/>
                    </a:moveTo>
                    <a:cubicBezTo>
                      <a:pt x="13040" y="8532"/>
                      <a:pt x="29055" y="0"/>
                      <a:pt x="45542" y="0"/>
                    </a:cubicBezTo>
                    <a:cubicBezTo>
                      <a:pt x="86663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</a:path>
                  <a:path extrusionOk="0" h="120000" w="120000">
                    <a:moveTo>
                      <a:pt x="-3" y="24268"/>
                    </a:moveTo>
                    <a:cubicBezTo>
                      <a:pt x="13040" y="8532"/>
                      <a:pt x="29055" y="0"/>
                      <a:pt x="45542" y="0"/>
                    </a:cubicBezTo>
                    <a:cubicBezTo>
                      <a:pt x="86663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  <a:lnTo>
                      <a:pt x="45542" y="116207"/>
                    </a:lnTo>
                    <a:lnTo>
                      <a:pt x="-3" y="2426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Shape 276"/>
              <p:cNvSpPr/>
              <p:nvPr/>
            </p:nvSpPr>
            <p:spPr>
              <a:xfrm>
                <a:off x="6775450" y="928687"/>
                <a:ext cx="625475" cy="1481137"/>
              </a:xfrm>
              <a:custGeom>
                <a:pathLst>
                  <a:path extrusionOk="0" fill="none" h="120000" w="120000">
                    <a:moveTo>
                      <a:pt x="-3" y="24268"/>
                    </a:moveTo>
                    <a:cubicBezTo>
                      <a:pt x="13040" y="8532"/>
                      <a:pt x="29055" y="0"/>
                      <a:pt x="45542" y="0"/>
                    </a:cubicBezTo>
                    <a:cubicBezTo>
                      <a:pt x="86663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</a:path>
                  <a:path extrusionOk="0" h="120000" w="120000">
                    <a:moveTo>
                      <a:pt x="-3" y="24268"/>
                    </a:moveTo>
                    <a:cubicBezTo>
                      <a:pt x="13040" y="8532"/>
                      <a:pt x="29055" y="0"/>
                      <a:pt x="45542" y="0"/>
                    </a:cubicBezTo>
                    <a:cubicBezTo>
                      <a:pt x="86663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  <a:lnTo>
                      <a:pt x="45542" y="116207"/>
                    </a:lnTo>
                    <a:lnTo>
                      <a:pt x="-3" y="2426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Shape 277"/>
              <p:cNvSpPr/>
              <p:nvPr/>
            </p:nvSpPr>
            <p:spPr>
              <a:xfrm>
                <a:off x="6831011" y="735012"/>
                <a:ext cx="887411" cy="1481137"/>
              </a:xfrm>
              <a:custGeom>
                <a:pathLst>
                  <a:path extrusionOk="0" fill="none" h="120000" w="120000">
                    <a:moveTo>
                      <a:pt x="-3" y="24268"/>
                    </a:moveTo>
                    <a:cubicBezTo>
                      <a:pt x="13040" y="8532"/>
                      <a:pt x="29055" y="0"/>
                      <a:pt x="45542" y="0"/>
                    </a:cubicBezTo>
                    <a:cubicBezTo>
                      <a:pt x="86663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</a:path>
                  <a:path extrusionOk="0" h="120000" w="120000">
                    <a:moveTo>
                      <a:pt x="-3" y="24268"/>
                    </a:moveTo>
                    <a:cubicBezTo>
                      <a:pt x="13040" y="8532"/>
                      <a:pt x="29055" y="0"/>
                      <a:pt x="45542" y="0"/>
                    </a:cubicBezTo>
                    <a:cubicBezTo>
                      <a:pt x="86663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58" y="119994"/>
                    </a:cubicBezTo>
                    <a:lnTo>
                      <a:pt x="45542" y="116207"/>
                    </a:lnTo>
                    <a:lnTo>
                      <a:pt x="-3" y="2426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Shape 278"/>
              <p:cNvSpPr/>
              <p:nvPr/>
            </p:nvSpPr>
            <p:spPr>
              <a:xfrm>
                <a:off x="7000875" y="1639886"/>
                <a:ext cx="301624" cy="920749"/>
              </a:xfrm>
              <a:custGeom>
                <a:pathLst>
                  <a:path extrusionOk="0" h="120000" w="12000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Shape 279"/>
              <p:cNvSpPr/>
              <p:nvPr/>
            </p:nvSpPr>
            <p:spPr>
              <a:xfrm flipH="1" rot="8880000">
                <a:off x="6530975" y="1338261"/>
                <a:ext cx="274637" cy="520700"/>
              </a:xfrm>
              <a:custGeom>
                <a:pathLst>
                  <a:path extrusionOk="0" h="120000" w="12000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Shape 280"/>
              <p:cNvSpPr/>
              <p:nvPr/>
            </p:nvSpPr>
            <p:spPr>
              <a:xfrm flipH="1">
                <a:off x="4991099" y="506412"/>
                <a:ext cx="1581150" cy="1481137"/>
              </a:xfrm>
              <a:custGeom>
                <a:pathLst>
                  <a:path extrusionOk="0" fill="none" h="120000" w="120000">
                    <a:moveTo>
                      <a:pt x="0" y="33802"/>
                    </a:moveTo>
                    <a:cubicBezTo>
                      <a:pt x="13185" y="12147"/>
                      <a:pt x="31024" y="0"/>
                      <a:pt x="49622" y="0"/>
                    </a:cubicBezTo>
                    <a:cubicBezTo>
                      <a:pt x="88489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60" y="119994"/>
                    </a:cubicBezTo>
                  </a:path>
                  <a:path extrusionOk="0" h="120000" w="120000">
                    <a:moveTo>
                      <a:pt x="0" y="33802"/>
                    </a:moveTo>
                    <a:cubicBezTo>
                      <a:pt x="13185" y="12147"/>
                      <a:pt x="31024" y="0"/>
                      <a:pt x="49622" y="0"/>
                    </a:cubicBezTo>
                    <a:cubicBezTo>
                      <a:pt x="88489" y="0"/>
                      <a:pt x="120000" y="52024"/>
                      <a:pt x="120000" y="116207"/>
                    </a:cubicBezTo>
                    <a:cubicBezTo>
                      <a:pt x="120000" y="117471"/>
                      <a:pt x="119986" y="118735"/>
                      <a:pt x="119960" y="119994"/>
                    </a:cubicBezTo>
                    <a:lnTo>
                      <a:pt x="49622" y="116207"/>
                    </a:lnTo>
                    <a:lnTo>
                      <a:pt x="0" y="3380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Shape 281"/>
              <p:cNvSpPr/>
              <p:nvPr/>
            </p:nvSpPr>
            <p:spPr>
              <a:xfrm flipH="1">
                <a:off x="5437187" y="195261"/>
                <a:ext cx="1150936" cy="1433511"/>
              </a:xfrm>
              <a:custGeom>
                <a:pathLst>
                  <a:path extrusionOk="0" fill="none" h="120000" w="120000">
                    <a:moveTo>
                      <a:pt x="-3" y="55638"/>
                    </a:moveTo>
                    <a:cubicBezTo>
                      <a:pt x="14916" y="20988"/>
                      <a:pt x="40801" y="0"/>
                      <a:pt x="68621" y="0"/>
                    </a:cubicBezTo>
                    <a:cubicBezTo>
                      <a:pt x="87339" y="0"/>
                      <a:pt x="105489" y="9533"/>
                      <a:pt x="120000" y="26994"/>
                    </a:cubicBezTo>
                  </a:path>
                  <a:path extrusionOk="0" h="120000" w="120000">
                    <a:moveTo>
                      <a:pt x="-3" y="55638"/>
                    </a:moveTo>
                    <a:cubicBezTo>
                      <a:pt x="14916" y="20988"/>
                      <a:pt x="40801" y="0"/>
                      <a:pt x="68621" y="0"/>
                    </a:cubicBezTo>
                    <a:cubicBezTo>
                      <a:pt x="87339" y="0"/>
                      <a:pt x="105489" y="9533"/>
                      <a:pt x="120000" y="26994"/>
                    </a:cubicBezTo>
                    <a:lnTo>
                      <a:pt x="68621" y="120000"/>
                    </a:lnTo>
                    <a:lnTo>
                      <a:pt x="-3" y="5563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Shape 282"/>
              <p:cNvSpPr/>
              <p:nvPr/>
            </p:nvSpPr>
            <p:spPr>
              <a:xfrm>
                <a:off x="6665911" y="796925"/>
                <a:ext cx="474661" cy="1435100"/>
              </a:xfrm>
              <a:custGeom>
                <a:pathLst>
                  <a:path extrusionOk="0" fill="none" h="120000" w="120000">
                    <a:moveTo>
                      <a:pt x="-3" y="25061"/>
                    </a:moveTo>
                    <a:cubicBezTo>
                      <a:pt x="14575" y="8811"/>
                      <a:pt x="32475" y="0"/>
                      <a:pt x="50903" y="0"/>
                    </a:cubicBezTo>
                    <a:cubicBezTo>
                      <a:pt x="78632" y="0"/>
                      <a:pt x="104542" y="19916"/>
                      <a:pt x="119996" y="53116"/>
                    </a:cubicBezTo>
                  </a:path>
                  <a:path extrusionOk="0" h="120000" w="120000">
                    <a:moveTo>
                      <a:pt x="-3" y="25061"/>
                    </a:moveTo>
                    <a:cubicBezTo>
                      <a:pt x="14575" y="8811"/>
                      <a:pt x="32475" y="0"/>
                      <a:pt x="50903" y="0"/>
                    </a:cubicBezTo>
                    <a:cubicBezTo>
                      <a:pt x="78632" y="0"/>
                      <a:pt x="104542" y="19916"/>
                      <a:pt x="119996" y="53116"/>
                    </a:cubicBezTo>
                    <a:lnTo>
                      <a:pt x="50903" y="120000"/>
                    </a:lnTo>
                    <a:lnTo>
                      <a:pt x="-3" y="2506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Shape 283"/>
              <p:cNvSpPr/>
              <p:nvPr/>
            </p:nvSpPr>
            <p:spPr>
              <a:xfrm flipH="1">
                <a:off x="5249861" y="1558925"/>
                <a:ext cx="674687" cy="947737"/>
              </a:xfrm>
              <a:custGeom>
                <a:pathLst>
                  <a:path extrusionOk="0" h="120000" w="12000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Shape 284"/>
              <p:cNvSpPr/>
              <p:nvPr/>
            </p:nvSpPr>
            <p:spPr>
              <a:xfrm flipH="1">
                <a:off x="5567361" y="555625"/>
                <a:ext cx="433386" cy="949324"/>
              </a:xfrm>
              <a:custGeom>
                <a:pathLst>
                  <a:path extrusionOk="0" h="120000" w="12000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Shape 285"/>
              <p:cNvSpPr/>
              <p:nvPr/>
            </p:nvSpPr>
            <p:spPr>
              <a:xfrm flipH="1">
                <a:off x="6065837" y="273050"/>
                <a:ext cx="260350" cy="947737"/>
              </a:xfrm>
              <a:custGeom>
                <a:pathLst>
                  <a:path extrusionOk="0" h="120000" w="12000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Shape 286"/>
              <p:cNvSpPr/>
              <p:nvPr/>
            </p:nvSpPr>
            <p:spPr>
              <a:xfrm>
                <a:off x="7685086" y="1419225"/>
                <a:ext cx="627061" cy="996950"/>
              </a:xfrm>
              <a:custGeom>
                <a:pathLst>
                  <a:path extrusionOk="0" h="120000" w="12000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Shape 287"/>
              <p:cNvSpPr/>
              <p:nvPr/>
            </p:nvSpPr>
            <p:spPr>
              <a:xfrm>
                <a:off x="7359650" y="914400"/>
                <a:ext cx="944561" cy="665161"/>
              </a:xfrm>
              <a:custGeom>
                <a:pathLst>
                  <a:path extrusionOk="0" h="120000" w="12000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7394575" y="209550"/>
                <a:ext cx="412749" cy="892174"/>
              </a:xfrm>
              <a:custGeom>
                <a:pathLst>
                  <a:path extrusionOk="0" h="120000" w="12000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cap="flat" cmpd="sng" w="9525">
                <a:solidFill>
                  <a:schemeClr val="fol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Shape 289"/>
              <p:cNvSpPr/>
              <p:nvPr/>
            </p:nvSpPr>
            <p:spPr>
              <a:xfrm rot="-1380000">
                <a:off x="6986587" y="950912"/>
                <a:ext cx="276225" cy="522287"/>
              </a:xfrm>
              <a:custGeom>
                <a:pathLst>
                  <a:path extrusionOk="0" h="120000" w="12000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Shape 290"/>
              <p:cNvSpPr/>
              <p:nvPr/>
            </p:nvSpPr>
            <p:spPr>
              <a:xfrm flipH="1" rot="1380000">
                <a:off x="6005512" y="936625"/>
                <a:ext cx="274636" cy="522287"/>
              </a:xfrm>
              <a:custGeom>
                <a:pathLst>
                  <a:path extrusionOk="0" h="120000" w="120000">
                    <a:moveTo>
                      <a:pt x="0" y="3243"/>
                    </a:moveTo>
                    <a:cubicBezTo>
                      <a:pt x="17319" y="1621"/>
                      <a:pt x="34639" y="0"/>
                      <a:pt x="37113" y="810"/>
                    </a:cubicBezTo>
                    <a:cubicBezTo>
                      <a:pt x="39587" y="1621"/>
                      <a:pt x="12371" y="6891"/>
                      <a:pt x="14845" y="8108"/>
                    </a:cubicBezTo>
                    <a:cubicBezTo>
                      <a:pt x="17319" y="9324"/>
                      <a:pt x="49484" y="6891"/>
                      <a:pt x="51958" y="8108"/>
                    </a:cubicBezTo>
                    <a:cubicBezTo>
                      <a:pt x="54432" y="9324"/>
                      <a:pt x="28453" y="13783"/>
                      <a:pt x="29690" y="15405"/>
                    </a:cubicBezTo>
                    <a:cubicBezTo>
                      <a:pt x="30927" y="17027"/>
                      <a:pt x="56907" y="16621"/>
                      <a:pt x="59381" y="17837"/>
                    </a:cubicBezTo>
                    <a:cubicBezTo>
                      <a:pt x="61855" y="19054"/>
                      <a:pt x="42061" y="21486"/>
                      <a:pt x="44536" y="22702"/>
                    </a:cubicBezTo>
                    <a:cubicBezTo>
                      <a:pt x="47010" y="23918"/>
                      <a:pt x="71752" y="23918"/>
                      <a:pt x="74226" y="25135"/>
                    </a:cubicBezTo>
                    <a:cubicBezTo>
                      <a:pt x="76701" y="26351"/>
                      <a:pt x="58144" y="28783"/>
                      <a:pt x="59381" y="30000"/>
                    </a:cubicBezTo>
                    <a:cubicBezTo>
                      <a:pt x="60618" y="31216"/>
                      <a:pt x="79175" y="31216"/>
                      <a:pt x="81649" y="32432"/>
                    </a:cubicBezTo>
                    <a:cubicBezTo>
                      <a:pt x="84123" y="33648"/>
                      <a:pt x="72989" y="35675"/>
                      <a:pt x="74226" y="37297"/>
                    </a:cubicBezTo>
                    <a:cubicBezTo>
                      <a:pt x="75463" y="38918"/>
                      <a:pt x="86597" y="40540"/>
                      <a:pt x="89072" y="42162"/>
                    </a:cubicBezTo>
                    <a:cubicBezTo>
                      <a:pt x="91546" y="43783"/>
                      <a:pt x="86597" y="45000"/>
                      <a:pt x="89072" y="47027"/>
                    </a:cubicBezTo>
                    <a:cubicBezTo>
                      <a:pt x="91546" y="49054"/>
                      <a:pt x="102680" y="51891"/>
                      <a:pt x="103917" y="54324"/>
                    </a:cubicBezTo>
                    <a:cubicBezTo>
                      <a:pt x="105154" y="56756"/>
                      <a:pt x="95257" y="59594"/>
                      <a:pt x="96494" y="61621"/>
                    </a:cubicBezTo>
                    <a:cubicBezTo>
                      <a:pt x="97731" y="63648"/>
                      <a:pt x="110103" y="64459"/>
                      <a:pt x="111340" y="66486"/>
                    </a:cubicBezTo>
                    <a:cubicBezTo>
                      <a:pt x="112577" y="68513"/>
                      <a:pt x="103917" y="71351"/>
                      <a:pt x="103917" y="73783"/>
                    </a:cubicBezTo>
                    <a:cubicBezTo>
                      <a:pt x="103917" y="76216"/>
                      <a:pt x="111340" y="79054"/>
                      <a:pt x="111340" y="81081"/>
                    </a:cubicBezTo>
                    <a:cubicBezTo>
                      <a:pt x="111340" y="83108"/>
                      <a:pt x="102680" y="83918"/>
                      <a:pt x="103917" y="85945"/>
                    </a:cubicBezTo>
                    <a:cubicBezTo>
                      <a:pt x="105154" y="87972"/>
                      <a:pt x="117525" y="90810"/>
                      <a:pt x="118762" y="93243"/>
                    </a:cubicBezTo>
                    <a:cubicBezTo>
                      <a:pt x="120000" y="95675"/>
                      <a:pt x="111340" y="97702"/>
                      <a:pt x="111340" y="100540"/>
                    </a:cubicBezTo>
                    <a:cubicBezTo>
                      <a:pt x="111340" y="103378"/>
                      <a:pt x="118762" y="108243"/>
                      <a:pt x="118762" y="110270"/>
                    </a:cubicBezTo>
                    <a:cubicBezTo>
                      <a:pt x="118762" y="112297"/>
                      <a:pt x="111340" y="111081"/>
                      <a:pt x="111340" y="112702"/>
                    </a:cubicBezTo>
                    <a:cubicBezTo>
                      <a:pt x="111340" y="114324"/>
                      <a:pt x="115051" y="117162"/>
                      <a:pt x="118762" y="120000"/>
                    </a:cubicBez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91" name="Shape 291"/>
          <p:cNvSpPr txBox="1"/>
          <p:nvPr>
            <p:ph type="title"/>
          </p:nvPr>
        </p:nvSpPr>
        <p:spPr>
          <a:xfrm>
            <a:off x="685800" y="301625"/>
            <a:ext cx="7772400" cy="14620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 Black"/>
              <a:buChar char="•"/>
              <a:defRPr b="0" baseline="0" i="0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Arial Black"/>
              <a:buChar char="•"/>
              <a:defRPr b="0" baseline="0" i="0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 Black"/>
              <a:buChar char="•"/>
              <a:defRPr b="0" baseline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−"/>
              <a:defRPr b="0" baseline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Char char="–"/>
              <a:defRPr b="0" baseline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114300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114300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114300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114300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Char char="•"/>
              <a:defRPr b="0" baseline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293" name="Shape 29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4" name="Shape 29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youtube.com/watch?v=6FB0rDsR_rc&amp;list=PLhz12vamHOnagseIgy26MoPI79NXiFBwN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brainpop.com/science/energy/formsofenergy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ctrTitle"/>
          </p:nvPr>
        </p:nvSpPr>
        <p:spPr>
          <a:xfrm>
            <a:off x="685800" y="1827211"/>
            <a:ext cx="7772400" cy="162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b="0" baseline="0" i="0" lang="en-US" sz="5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What is Energy?</a:t>
            </a:r>
          </a:p>
        </p:txBody>
      </p:sp>
      <p:sp>
        <p:nvSpPr>
          <p:cNvPr id="154" name="Shape 15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 Black"/>
              <a:buNone/>
            </a:pP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Different Kinds of Energy Dec 9/10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Shape 4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21" name="Shape 4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600" y="440675"/>
            <a:ext cx="8061600" cy="59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x="685800" y="301625"/>
            <a:ext cx="7772400" cy="14620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b="0" baseline="0" i="0" lang="en-US" sz="5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Electrical Energy</a:t>
            </a:r>
          </a:p>
        </p:txBody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movement of electrons through matter</a:t>
            </a:r>
          </a:p>
          <a:p>
            <a:pPr indent="-635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Font typeface="Arial Black"/>
              <a:buNone/>
            </a:pPr>
            <a:r>
              <a:t/>
            </a:r>
            <a:endParaRPr b="0" baseline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b="0" baseline="0" i="0" lang="en-US" sz="4400" u="none" cap="none" strike="noStrike">
                <a:solidFill>
                  <a:schemeClr val="folHlink"/>
                </a:solidFill>
                <a:latin typeface="Arial Black"/>
                <a:ea typeface="Arial Black"/>
                <a:cs typeface="Arial Black"/>
                <a:sym typeface="Arial Black"/>
              </a:rPr>
              <a:t>Electricity</a:t>
            </a: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is a form of electrical energy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Shape 4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Shape 4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699" y="550850"/>
            <a:ext cx="8042324" cy="57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>
            <p:ph type="title"/>
          </p:nvPr>
        </p:nvSpPr>
        <p:spPr>
          <a:xfrm>
            <a:off x="685800" y="301625"/>
            <a:ext cx="7772400" cy="14620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-US" sz="5400"/>
              <a:t>Thermal (heat)</a:t>
            </a:r>
            <a:r>
              <a:rPr b="0" baseline="0" i="0" lang="en-US" sz="5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 Energy</a:t>
            </a:r>
          </a:p>
        </p:txBody>
      </p:sp>
      <p:sp>
        <p:nvSpPr>
          <p:cNvPr id="443" name="Shape 44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random motion, or vibration, of atoms in matter</a:t>
            </a:r>
          </a:p>
          <a:p>
            <a:pPr indent="-635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Font typeface="Arial Black"/>
              <a:buNone/>
            </a:pPr>
            <a:r>
              <a:t/>
            </a:r>
            <a:endParaRPr b="0" baseline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</a:t>
            </a:r>
            <a:r>
              <a:rPr b="0" baseline="0" i="0" lang="en-US" sz="4400" u="none" cap="none" strike="noStrike">
                <a:solidFill>
                  <a:schemeClr val="folHlink"/>
                </a:solidFill>
                <a:latin typeface="Arial Black"/>
                <a:ea typeface="Arial Black"/>
                <a:cs typeface="Arial Black"/>
                <a:sym typeface="Arial Black"/>
              </a:rPr>
              <a:t>faster</a:t>
            </a: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the atoms vibrate the </a:t>
            </a:r>
            <a:r>
              <a:rPr b="0" baseline="0" i="0" lang="en-US" sz="4400" u="none" cap="none" strike="noStrike">
                <a:solidFill>
                  <a:schemeClr val="folHlink"/>
                </a:solidFill>
                <a:latin typeface="Arial Black"/>
                <a:ea typeface="Arial Black"/>
                <a:cs typeface="Arial Black"/>
                <a:sym typeface="Arial Black"/>
              </a:rPr>
              <a:t>more heat</a:t>
            </a: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0" baseline="0" i="0" lang="en-US" sz="4400" u="none" cap="none" strike="noStrike">
                <a:solidFill>
                  <a:schemeClr val="folHlink"/>
                </a:solidFill>
                <a:latin typeface="Arial Black"/>
                <a:ea typeface="Arial Black"/>
                <a:cs typeface="Arial Black"/>
                <a:sym typeface="Arial Black"/>
              </a:rPr>
              <a:t>energy</a:t>
            </a: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they have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Shape 4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Shape 4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475" y="374575"/>
            <a:ext cx="8416874" cy="603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type="title"/>
          </p:nvPr>
        </p:nvSpPr>
        <p:spPr>
          <a:xfrm>
            <a:off x="685800" y="301625"/>
            <a:ext cx="7772400" cy="14620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b="0" baseline="0" i="0" lang="en-US" sz="36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Light / </a:t>
            </a:r>
            <a:r>
              <a:rPr lang="en-US" sz="3600"/>
              <a:t>E</a:t>
            </a:r>
            <a:r>
              <a:rPr b="0" baseline="0" i="0" lang="en-US" sz="36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lectro</a:t>
            </a:r>
            <a:r>
              <a:rPr lang="en-US" sz="3600"/>
              <a:t>magnetic </a:t>
            </a:r>
            <a:r>
              <a:rPr b="0" baseline="0" i="0" lang="en-US" sz="36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Energy</a:t>
            </a:r>
          </a:p>
        </p:txBody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energy carried by light</a:t>
            </a:r>
          </a:p>
          <a:p>
            <a:pPr indent="-635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Font typeface="Arial Black"/>
              <a:buNone/>
            </a:pPr>
            <a:r>
              <a:t/>
            </a:r>
            <a:endParaRPr b="0" baseline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Yes, whenever you are looking at </a:t>
            </a:r>
            <a:r>
              <a:rPr b="0" baseline="0" i="0" lang="en-US" sz="4400" u="none" cap="none" strike="noStrike">
                <a:solidFill>
                  <a:schemeClr val="folHlink"/>
                </a:solidFill>
                <a:latin typeface="Arial Black"/>
                <a:ea typeface="Arial Black"/>
                <a:cs typeface="Arial Black"/>
                <a:sym typeface="Arial Black"/>
              </a:rPr>
              <a:t>light</a:t>
            </a: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, you are looking at </a:t>
            </a:r>
            <a:r>
              <a:rPr b="0" baseline="0" i="0" lang="en-US" sz="4400" u="none" cap="none" strike="noStrike">
                <a:solidFill>
                  <a:schemeClr val="folHlink"/>
                </a:solidFill>
                <a:latin typeface="Arial Black"/>
                <a:ea typeface="Arial Black"/>
                <a:cs typeface="Arial Black"/>
                <a:sym typeface="Arial Black"/>
              </a:rPr>
              <a:t>energy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Shape 4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0"/>
            <a:ext cx="5562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Shape 465"/>
          <p:cNvSpPr txBox="1"/>
          <p:nvPr/>
        </p:nvSpPr>
        <p:spPr>
          <a:xfrm>
            <a:off x="7239000" y="0"/>
            <a:ext cx="1904999" cy="3429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Objective</a:t>
            </a:r>
          </a:p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I can identify 7 types of energy and understand how energy can change from one form to another. (energy transformation)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Shape 4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549" y="374575"/>
            <a:ext cx="8482975" cy="605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type="title"/>
          </p:nvPr>
        </p:nvSpPr>
        <p:spPr>
          <a:xfrm>
            <a:off x="685800" y="301625"/>
            <a:ext cx="7772400" cy="14620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b="0" baseline="0" i="0" lang="en-US" sz="5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Mechanical Energy</a:t>
            </a:r>
          </a:p>
        </p:txBody>
      </p:sp>
      <p:sp>
        <p:nvSpPr>
          <p:cNvPr id="476" name="Shape 47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energy of moving things</a:t>
            </a:r>
          </a:p>
          <a:p>
            <a:pPr indent="-635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Font typeface="Arial Black"/>
              <a:buNone/>
            </a:pPr>
            <a:r>
              <a:t/>
            </a:r>
            <a:endParaRPr b="0" baseline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When you ride a bike you use mechanical energy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Shape 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Shape 4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75" y="330500"/>
            <a:ext cx="8306725" cy="61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type="title"/>
          </p:nvPr>
        </p:nvSpPr>
        <p:spPr>
          <a:xfrm>
            <a:off x="685800" y="301625"/>
            <a:ext cx="7772400" cy="14620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b="0" baseline="0" i="0" lang="en-US" sz="5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Nuclear Energy</a:t>
            </a:r>
          </a:p>
        </p:txBody>
      </p:sp>
      <p:sp>
        <p:nvSpPr>
          <p:cNvPr id="492" name="Shape 49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Holds protons and neutrons together in an atom’s nucleus</a:t>
            </a:r>
          </a:p>
          <a:p>
            <a:pPr indent="-635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Font typeface="Arial Black"/>
              <a:buNone/>
            </a:pPr>
            <a:r>
              <a:t/>
            </a:r>
            <a:endParaRPr b="0" baseline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Powers the sun and nuclear power plants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Shape 4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0"/>
            <a:ext cx="5714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Shape 502"/>
          <p:cNvPicPr preferRelativeResize="0"/>
          <p:nvPr/>
        </p:nvPicPr>
        <p:blipFill rotWithShape="1">
          <a:blip r:embed="rId3">
            <a:alphaModFix/>
          </a:blip>
          <a:srcRect b="0" l="0" r="0" t="4218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Shape 5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type="title"/>
          </p:nvPr>
        </p:nvSpPr>
        <p:spPr>
          <a:xfrm>
            <a:off x="685800" y="306387"/>
            <a:ext cx="7772400" cy="14620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b="0" baseline="0" i="0" lang="en-US" sz="5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Sound Energy</a:t>
            </a:r>
          </a:p>
        </p:txBody>
      </p:sp>
      <p:sp>
        <p:nvSpPr>
          <p:cNvPr id="513" name="Shape 513"/>
          <p:cNvSpPr txBox="1"/>
          <p:nvPr>
            <p:ph idx="1" type="body"/>
          </p:nvPr>
        </p:nvSpPr>
        <p:spPr>
          <a:xfrm>
            <a:off x="304800" y="1905000"/>
            <a:ext cx="8534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Vibrates air molecules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air molecules move tiny bones in your ear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message of sound then moves to your brain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Can also vibrate objects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Shape 5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685800" y="301625"/>
            <a:ext cx="7772400" cy="14620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b="0" baseline="0" i="0" lang="en-US" sz="5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What is Energy?</a:t>
            </a:r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-US" sz="4400"/>
              <a:t>It makes matter move or change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-US" sz="4400"/>
              <a:t>The ability to do work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Shape 5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00" y="263775"/>
            <a:ext cx="8263575" cy="63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The Sun - a bit confusing</a:t>
            </a:r>
          </a:p>
        </p:txBody>
      </p:sp>
      <p:sp>
        <p:nvSpPr>
          <p:cNvPr id="529" name="Shape 52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Nuclear?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Light?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Thermal?  (yes, yes and yes)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Crash course - sun 3.03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>
            <p:ph type="title"/>
          </p:nvPr>
        </p:nvSpPr>
        <p:spPr>
          <a:xfrm>
            <a:off x="685800" y="609600"/>
            <a:ext cx="7772400" cy="14620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b="0" baseline="0" i="0" lang="en-US" sz="48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Energy can be changed from one form to another</a:t>
            </a:r>
          </a:p>
        </p:txBody>
      </p:sp>
      <p:sp>
        <p:nvSpPr>
          <p:cNvPr id="535" name="Shape 53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35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 Black"/>
              <a:buNone/>
            </a:pPr>
            <a:r>
              <a:t/>
            </a:r>
            <a:endParaRPr b="0" baseline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Chemical energy in gasoline is changed to heat energy and then to mechanical energy in a car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1" name="Shape 54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42" name="Shape 5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62" y="0"/>
            <a:ext cx="895627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8" name="Shape 54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49" name="Shape 5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300" y="384950"/>
            <a:ext cx="8069924" cy="57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5" name="Shape 55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56" name="Shape 5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50" y="301625"/>
            <a:ext cx="7915850" cy="567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2" name="Shape 56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63" name="Shape 5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50" y="301625"/>
            <a:ext cx="7930650" cy="579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9" name="Shape 56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70" name="Shape 5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50" y="484774"/>
            <a:ext cx="7930649" cy="56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6" name="Shape 57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77" name="Shape 5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00" y="399225"/>
            <a:ext cx="7987700" cy="60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3" name="Shape 58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84" name="Shape 5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49" y="301625"/>
            <a:ext cx="8041375" cy="571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685800" y="301625"/>
            <a:ext cx="7772400" cy="14620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lang="en-US" sz="5400"/>
              <a:t>Potential and Kinetic</a:t>
            </a:r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1953325"/>
            <a:ext cx="7772400" cy="48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35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 Black"/>
              <a:buNone/>
            </a:pPr>
            <a:r>
              <a:t/>
            </a:r>
            <a:endParaRPr b="0" baseline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-US" sz="4400"/>
              <a:t>Potential = stored energy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lang="en-US" sz="4400"/>
              <a:t>Kinetic = energy of motion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0" name="Shape 59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91" name="Shape 5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75" y="613075"/>
            <a:ext cx="8126925" cy="576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7" name="Shape 59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98" name="Shape 5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50" y="301625"/>
            <a:ext cx="8055650" cy="60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Now let’s try a few</a:t>
            </a:r>
          </a:p>
        </p:txBody>
      </p:sp>
      <p:sp>
        <p:nvSpPr>
          <p:cNvPr id="604" name="Shape 60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05" name="Shape 6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525" y="2157425"/>
            <a:ext cx="7428324" cy="39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1" name="Shape 61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2" name="Shape 6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75" y="370700"/>
            <a:ext cx="8155474" cy="597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8" name="Shape 61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9" name="Shape 6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475" y="413475"/>
            <a:ext cx="8198225" cy="604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5" name="Shape 62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26" name="Shape 6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25" y="301625"/>
            <a:ext cx="8283799" cy="611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Homework</a:t>
            </a:r>
          </a:p>
        </p:txBody>
      </p:sp>
      <p:sp>
        <p:nvSpPr>
          <p:cNvPr id="632" name="Shape 63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 Indicate which type of energy you see on the pictures on the worksheet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8" name="Shape 63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39" name="Shape 6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37" y="47625"/>
            <a:ext cx="8696325" cy="676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3" name="Shape 3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074" y="215487"/>
            <a:ext cx="8397850" cy="642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90" name="Shape 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25" y="142875"/>
            <a:ext cx="8591550" cy="65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42862"/>
            <a:ext cx="8534400" cy="67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x="685800" y="301625"/>
            <a:ext cx="7772400" cy="1462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An introduction with Tim and Moby</a:t>
            </a:r>
          </a:p>
        </p:txBody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Brainpop 1.52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type="title"/>
          </p:nvPr>
        </p:nvSpPr>
        <p:spPr>
          <a:xfrm>
            <a:off x="685800" y="301625"/>
            <a:ext cx="7772400" cy="14620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b="0" baseline="0" i="0" lang="en-US" sz="5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Chemical Energy</a:t>
            </a:r>
          </a:p>
        </p:txBody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What holds atoms in molecules together</a:t>
            </a:r>
          </a:p>
          <a:p>
            <a:pPr indent="-635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Font typeface="Arial Black"/>
              <a:buNone/>
            </a:pPr>
            <a:r>
              <a:t/>
            </a:r>
            <a:endParaRPr b="0" baseline="0" i="0" sz="4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 Black"/>
              <a:buChar char="•"/>
            </a:pP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Can be released by </a:t>
            </a:r>
            <a:r>
              <a:rPr b="0" baseline="0" i="0" lang="en-US" sz="4400" u="none" cap="none" strike="noStrike">
                <a:solidFill>
                  <a:schemeClr val="folHlink"/>
                </a:solidFill>
                <a:latin typeface="Arial Black"/>
                <a:ea typeface="Arial Black"/>
                <a:cs typeface="Arial Black"/>
                <a:sym typeface="Arial Black"/>
              </a:rPr>
              <a:t>chemical reactions</a:t>
            </a:r>
            <a:r>
              <a:rPr b="0" baseline="0" i="0" lang="en-US" sz="4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like burning wood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