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Comic Sans MS" panose="030F0702030302020204" pitchFamily="66" charset="0"/>
      <p:regular r:id="rId16"/>
      <p:bold r:id="rId17"/>
      <p:italic r:id="rId18"/>
      <p:boldItalic r:id="rId19"/>
    </p:embeddedFont>
    <p:embeddedFont>
      <p:font typeface="Proxima Nova" panose="020B0604020202020204" charset="0"/>
      <p:regular r:id="rId20"/>
      <p:bold r:id="rId21"/>
      <p:italic r:id="rId22"/>
      <p:boldItalic r:id="rId23"/>
    </p:embeddedFont>
    <p:embeddedFont>
      <p:font typeface="Alfa Slab One" panose="020B0604020202020204" charset="0"/>
      <p:regular r:id="rId24"/>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6D68774-D38C-4550-A476-B5FFA8811FFF}">
  <a:tblStyle styleId="{C6D68774-D38C-4550-A476-B5FFA8811FFF}"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B90C94DB-0091-4B5F-80ED-3CDB19460646}" styleName="Table_1">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8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54504881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1455100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641254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9523460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6381742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5386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981262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82088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137413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150605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591788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674371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501577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961546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cxnSp>
        <p:nvCxnSpPr>
          <p:cNvPr id="9" name="Shape 9"/>
          <p:cNvCxnSpPr/>
          <p:nvPr/>
        </p:nvCxnSpPr>
        <p:spPr>
          <a:xfrm>
            <a:off x="4278300" y="2751162"/>
            <a:ext cx="587400" cy="0"/>
          </a:xfrm>
          <a:prstGeom prst="straightConnector1">
            <a:avLst/>
          </a:prstGeom>
          <a:noFill/>
          <a:ln w="76200" cap="flat" cmpd="sng">
            <a:solidFill>
              <a:schemeClr val="dk1"/>
            </a:solidFill>
            <a:prstDash val="solid"/>
            <a:round/>
            <a:headEnd type="none" w="med" len="med"/>
            <a:tailEnd type="none" w="med" len="med"/>
          </a:ln>
        </p:spPr>
      </p:cxnSp>
      <p:sp>
        <p:nvSpPr>
          <p:cNvPr id="10" name="Shape 10"/>
          <p:cNvSpPr txBox="1">
            <a:spLocks noGrp="1"/>
          </p:cNvSpPr>
          <p:nvPr>
            <p:ph type="ctrTitle"/>
          </p:nvPr>
        </p:nvSpPr>
        <p:spPr>
          <a:xfrm>
            <a:off x="311700" y="595975"/>
            <a:ext cx="8520599" cy="1957799"/>
          </a:xfrm>
          <a:prstGeom prst="rect">
            <a:avLst/>
          </a:prstGeom>
        </p:spPr>
        <p:txBody>
          <a:bodyPr lIns="91425" tIns="91425" rIns="91425" bIns="91425" anchor="b" anchorCtr="0"/>
          <a:lstStyle>
            <a:lvl1pPr algn="ctr">
              <a:spcBef>
                <a:spcPts val="0"/>
              </a:spcBef>
              <a:buSzPct val="100000"/>
              <a:defRPr sz="5400"/>
            </a:lvl1pPr>
            <a:lvl2pPr algn="ctr">
              <a:spcBef>
                <a:spcPts val="0"/>
              </a:spcBef>
              <a:buSzPct val="100000"/>
              <a:defRPr sz="5400"/>
            </a:lvl2pPr>
            <a:lvl3pPr algn="ctr">
              <a:spcBef>
                <a:spcPts val="0"/>
              </a:spcBef>
              <a:buSzPct val="100000"/>
              <a:defRPr sz="5400"/>
            </a:lvl3pPr>
            <a:lvl4pPr algn="ctr">
              <a:spcBef>
                <a:spcPts val="0"/>
              </a:spcBef>
              <a:buSzPct val="100000"/>
              <a:defRPr sz="5400"/>
            </a:lvl4pPr>
            <a:lvl5pPr algn="ctr">
              <a:spcBef>
                <a:spcPts val="0"/>
              </a:spcBef>
              <a:buSzPct val="100000"/>
              <a:defRPr sz="5400"/>
            </a:lvl5pPr>
            <a:lvl6pPr algn="ctr">
              <a:spcBef>
                <a:spcPts val="0"/>
              </a:spcBef>
              <a:buSzPct val="100000"/>
              <a:defRPr sz="5400"/>
            </a:lvl6pPr>
            <a:lvl7pPr algn="ctr">
              <a:spcBef>
                <a:spcPts val="0"/>
              </a:spcBef>
              <a:buSzPct val="100000"/>
              <a:defRPr sz="5400"/>
            </a:lvl7pPr>
            <a:lvl8pPr algn="ctr">
              <a:spcBef>
                <a:spcPts val="0"/>
              </a:spcBef>
              <a:buSzPct val="100000"/>
              <a:defRPr sz="5400"/>
            </a:lvl8pPr>
            <a:lvl9pPr algn="ctr">
              <a:spcBef>
                <a:spcPts val="0"/>
              </a:spcBef>
              <a:buSzPct val="100000"/>
              <a:defRPr sz="5400"/>
            </a:lvl9pPr>
          </a:lstStyle>
          <a:p>
            <a:endParaRPr/>
          </a:p>
        </p:txBody>
      </p:sp>
      <p:sp>
        <p:nvSpPr>
          <p:cNvPr id="11" name="Shape 11"/>
          <p:cNvSpPr txBox="1">
            <a:spLocks noGrp="1"/>
          </p:cNvSpPr>
          <p:nvPr>
            <p:ph type="subTitle" idx="1"/>
          </p:nvPr>
        </p:nvSpPr>
        <p:spPr>
          <a:xfrm>
            <a:off x="311700" y="3165823"/>
            <a:ext cx="8520599" cy="733499"/>
          </a:xfrm>
          <a:prstGeom prst="rect">
            <a:avLst/>
          </a:prstGeom>
        </p:spPr>
        <p:txBody>
          <a:bodyPr lIns="91425" tIns="91425" rIns="91425" bIns="91425" anchor="t" anchorCtr="0"/>
          <a:lstStyle>
            <a:lvl1pPr algn="ctr">
              <a:lnSpc>
                <a:spcPct val="100000"/>
              </a:lnSpc>
              <a:spcBef>
                <a:spcPts val="0"/>
              </a:spcBef>
              <a:spcAft>
                <a:spcPts val="0"/>
              </a:spcAft>
              <a:buSzPct val="100000"/>
              <a:buNone/>
              <a:defRPr sz="2400"/>
            </a:lvl1pPr>
            <a:lvl2pPr algn="ctr">
              <a:lnSpc>
                <a:spcPct val="100000"/>
              </a:lnSpc>
              <a:spcBef>
                <a:spcPts val="0"/>
              </a:spcBef>
              <a:spcAft>
                <a:spcPts val="0"/>
              </a:spcAft>
              <a:buSzPct val="100000"/>
              <a:buNone/>
              <a:defRPr sz="2400"/>
            </a:lvl2pPr>
            <a:lvl3pPr algn="ctr">
              <a:lnSpc>
                <a:spcPct val="100000"/>
              </a:lnSpc>
              <a:spcBef>
                <a:spcPts val="0"/>
              </a:spcBef>
              <a:spcAft>
                <a:spcPts val="0"/>
              </a:spcAft>
              <a:buSzPct val="100000"/>
              <a:buNone/>
              <a:defRPr sz="2400"/>
            </a:lvl3pPr>
            <a:lvl4pPr algn="ctr">
              <a:lnSpc>
                <a:spcPct val="100000"/>
              </a:lnSpc>
              <a:spcBef>
                <a:spcPts val="0"/>
              </a:spcBef>
              <a:spcAft>
                <a:spcPts val="0"/>
              </a:spcAft>
              <a:buSzPct val="100000"/>
              <a:buNone/>
              <a:defRPr sz="2400"/>
            </a:lvl4pPr>
            <a:lvl5pPr algn="ctr">
              <a:lnSpc>
                <a:spcPct val="100000"/>
              </a:lnSpc>
              <a:spcBef>
                <a:spcPts val="0"/>
              </a:spcBef>
              <a:spcAft>
                <a:spcPts val="0"/>
              </a:spcAft>
              <a:buSzPct val="100000"/>
              <a:buNone/>
              <a:defRPr sz="2400"/>
            </a:lvl5pPr>
            <a:lvl6pPr algn="ctr">
              <a:lnSpc>
                <a:spcPct val="100000"/>
              </a:lnSpc>
              <a:spcBef>
                <a:spcPts val="0"/>
              </a:spcBef>
              <a:spcAft>
                <a:spcPts val="0"/>
              </a:spcAft>
              <a:buSzPct val="100000"/>
              <a:buNone/>
              <a:defRPr sz="2400"/>
            </a:lvl6pPr>
            <a:lvl7pPr algn="ctr">
              <a:lnSpc>
                <a:spcPct val="100000"/>
              </a:lnSpc>
              <a:spcBef>
                <a:spcPts val="0"/>
              </a:spcBef>
              <a:spcAft>
                <a:spcPts val="0"/>
              </a:spcAft>
              <a:buSzPct val="100000"/>
              <a:buNone/>
              <a:defRPr sz="2400"/>
            </a:lvl7pPr>
            <a:lvl8pPr algn="ctr">
              <a:lnSpc>
                <a:spcPct val="100000"/>
              </a:lnSpc>
              <a:spcBef>
                <a:spcPts val="0"/>
              </a:spcBef>
              <a:spcAft>
                <a:spcPts val="0"/>
              </a:spcAft>
              <a:buSzPct val="100000"/>
              <a:buNone/>
              <a:defRPr sz="2400"/>
            </a:lvl8pPr>
            <a:lvl9pPr algn="ctr">
              <a:lnSpc>
                <a:spcPct val="100000"/>
              </a:lnSpc>
              <a:spcBef>
                <a:spcPts val="0"/>
              </a:spcBef>
              <a:spcAft>
                <a:spcPts val="0"/>
              </a:spcAft>
              <a:buSzPct val="100000"/>
              <a:buNone/>
              <a:defRPr sz="2400"/>
            </a:lvl9pPr>
          </a:lstStyle>
          <a:p>
            <a:endParaRPr/>
          </a:p>
        </p:txBody>
      </p:sp>
      <p:sp>
        <p:nvSpPr>
          <p:cNvPr id="12" name="Shape 1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311700" y="1167925"/>
            <a:ext cx="8520599" cy="1980000"/>
          </a:xfrm>
          <a:prstGeom prst="rect">
            <a:avLst/>
          </a:prstGeom>
        </p:spPr>
        <p:txBody>
          <a:bodyPr lIns="91425" tIns="91425" rIns="91425" bIns="91425" anchor="ctr" anchorCtr="0"/>
          <a:lstStyle>
            <a:lvl1pPr algn="ctr">
              <a:spcBef>
                <a:spcPts val="0"/>
              </a:spcBef>
              <a:buClr>
                <a:schemeClr val="dk1"/>
              </a:buClr>
              <a:buSzPct val="100000"/>
              <a:defRPr sz="11000">
                <a:solidFill>
                  <a:schemeClr val="dk1"/>
                </a:solidFill>
              </a:defRPr>
            </a:lvl1pPr>
            <a:lvl2pPr algn="ctr">
              <a:spcBef>
                <a:spcPts val="0"/>
              </a:spcBef>
              <a:buClr>
                <a:schemeClr val="dk1"/>
              </a:buClr>
              <a:buSzPct val="100000"/>
              <a:defRPr sz="11000">
                <a:solidFill>
                  <a:schemeClr val="dk1"/>
                </a:solidFill>
              </a:defRPr>
            </a:lvl2pPr>
            <a:lvl3pPr algn="ctr">
              <a:spcBef>
                <a:spcPts val="0"/>
              </a:spcBef>
              <a:buClr>
                <a:schemeClr val="dk1"/>
              </a:buClr>
              <a:buSzPct val="100000"/>
              <a:defRPr sz="11000">
                <a:solidFill>
                  <a:schemeClr val="dk1"/>
                </a:solidFill>
              </a:defRPr>
            </a:lvl3pPr>
            <a:lvl4pPr algn="ctr">
              <a:spcBef>
                <a:spcPts val="0"/>
              </a:spcBef>
              <a:buClr>
                <a:schemeClr val="dk1"/>
              </a:buClr>
              <a:buSzPct val="100000"/>
              <a:defRPr sz="11000">
                <a:solidFill>
                  <a:schemeClr val="dk1"/>
                </a:solidFill>
              </a:defRPr>
            </a:lvl4pPr>
            <a:lvl5pPr algn="ctr">
              <a:spcBef>
                <a:spcPts val="0"/>
              </a:spcBef>
              <a:buClr>
                <a:schemeClr val="dk1"/>
              </a:buClr>
              <a:buSzPct val="100000"/>
              <a:defRPr sz="11000">
                <a:solidFill>
                  <a:schemeClr val="dk1"/>
                </a:solidFill>
              </a:defRPr>
            </a:lvl5pPr>
            <a:lvl6pPr algn="ctr">
              <a:spcBef>
                <a:spcPts val="0"/>
              </a:spcBef>
              <a:buClr>
                <a:schemeClr val="dk1"/>
              </a:buClr>
              <a:buSzPct val="100000"/>
              <a:defRPr sz="11000">
                <a:solidFill>
                  <a:schemeClr val="dk1"/>
                </a:solidFill>
              </a:defRPr>
            </a:lvl6pPr>
            <a:lvl7pPr algn="ctr">
              <a:spcBef>
                <a:spcPts val="0"/>
              </a:spcBef>
              <a:buClr>
                <a:schemeClr val="dk1"/>
              </a:buClr>
              <a:buSzPct val="100000"/>
              <a:defRPr sz="11000">
                <a:solidFill>
                  <a:schemeClr val="dk1"/>
                </a:solidFill>
              </a:defRPr>
            </a:lvl7pPr>
            <a:lvl8pPr algn="ctr">
              <a:spcBef>
                <a:spcPts val="0"/>
              </a:spcBef>
              <a:buClr>
                <a:schemeClr val="dk1"/>
              </a:buClr>
              <a:buSzPct val="100000"/>
              <a:defRPr sz="11000">
                <a:solidFill>
                  <a:schemeClr val="dk1"/>
                </a:solidFill>
              </a:defRPr>
            </a:lvl8pPr>
            <a:lvl9pPr algn="ctr">
              <a:spcBef>
                <a:spcPts val="0"/>
              </a:spcBef>
              <a:buClr>
                <a:schemeClr val="dk1"/>
              </a:buClr>
              <a:buSzPct val="100000"/>
              <a:defRPr sz="11000">
                <a:solidFill>
                  <a:schemeClr val="dk1"/>
                </a:solidFill>
              </a:defRPr>
            </a:lvl9pPr>
          </a:lstStyle>
          <a:p>
            <a:endParaRPr/>
          </a:p>
        </p:txBody>
      </p:sp>
      <p:sp>
        <p:nvSpPr>
          <p:cNvPr id="47" name="Shape 47"/>
          <p:cNvSpPr txBox="1">
            <a:spLocks noGrp="1"/>
          </p:cNvSpPr>
          <p:nvPr>
            <p:ph type="body" idx="1"/>
          </p:nvPr>
        </p:nvSpPr>
        <p:spPr>
          <a:xfrm>
            <a:off x="311700" y="3224250"/>
            <a:ext cx="8520599" cy="1071599"/>
          </a:xfrm>
          <a:prstGeom prst="rect">
            <a:avLst/>
          </a:prstGeom>
        </p:spPr>
        <p:txBody>
          <a:bodyPr lIns="91425" tIns="91425" rIns="91425" bIns="91425"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48" name="Shape 4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9"/>
        <p:cNvGrpSpPr/>
        <p:nvPr/>
      </p:nvGrpSpPr>
      <p:grpSpPr>
        <a:xfrm>
          <a:off x="0" y="0"/>
          <a:ext cx="0" cy="0"/>
          <a:chOff x="0" y="0"/>
          <a:chExt cx="0" cy="0"/>
        </a:xfrm>
      </p:grpSpPr>
      <p:sp>
        <p:nvSpPr>
          <p:cNvPr id="50" name="Shape 5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bg>
      <p:bgPr>
        <a:solidFill>
          <a:schemeClr val="dk1"/>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480550"/>
            <a:ext cx="8114399" cy="2445899"/>
          </a:xfrm>
          <a:prstGeom prst="rect">
            <a:avLst/>
          </a:prstGeom>
        </p:spPr>
        <p:txBody>
          <a:bodyPr lIns="91425" tIns="91425" rIns="91425" bIns="91425" anchor="b" anchorCtr="0"/>
          <a:lstStyle>
            <a:lvl1pPr>
              <a:spcBef>
                <a:spcPts val="0"/>
              </a:spcBef>
              <a:buClr>
                <a:schemeClr val="lt1"/>
              </a:buClr>
              <a:buSzPct val="100000"/>
              <a:defRPr sz="6800">
                <a:solidFill>
                  <a:schemeClr val="lt1"/>
                </a:solidFill>
              </a:defRPr>
            </a:lvl1pPr>
            <a:lvl2pPr>
              <a:spcBef>
                <a:spcPts val="0"/>
              </a:spcBef>
              <a:buClr>
                <a:schemeClr val="lt1"/>
              </a:buClr>
              <a:buSzPct val="100000"/>
              <a:defRPr sz="6800">
                <a:solidFill>
                  <a:schemeClr val="lt1"/>
                </a:solidFill>
              </a:defRPr>
            </a:lvl2pPr>
            <a:lvl3pPr>
              <a:spcBef>
                <a:spcPts val="0"/>
              </a:spcBef>
              <a:buClr>
                <a:schemeClr val="lt1"/>
              </a:buClr>
              <a:buSzPct val="100000"/>
              <a:defRPr sz="6800">
                <a:solidFill>
                  <a:schemeClr val="lt1"/>
                </a:solidFill>
              </a:defRPr>
            </a:lvl3pPr>
            <a:lvl4pPr>
              <a:spcBef>
                <a:spcPts val="0"/>
              </a:spcBef>
              <a:buClr>
                <a:schemeClr val="lt1"/>
              </a:buClr>
              <a:buSzPct val="100000"/>
              <a:defRPr sz="6800">
                <a:solidFill>
                  <a:schemeClr val="lt1"/>
                </a:solidFill>
              </a:defRPr>
            </a:lvl4pPr>
            <a:lvl5pPr>
              <a:spcBef>
                <a:spcPts val="0"/>
              </a:spcBef>
              <a:buClr>
                <a:schemeClr val="lt1"/>
              </a:buClr>
              <a:buSzPct val="100000"/>
              <a:defRPr sz="6800">
                <a:solidFill>
                  <a:schemeClr val="lt1"/>
                </a:solidFill>
              </a:defRPr>
            </a:lvl5pPr>
            <a:lvl6pPr>
              <a:spcBef>
                <a:spcPts val="0"/>
              </a:spcBef>
              <a:buClr>
                <a:schemeClr val="lt1"/>
              </a:buClr>
              <a:buSzPct val="100000"/>
              <a:defRPr sz="6800">
                <a:solidFill>
                  <a:schemeClr val="lt1"/>
                </a:solidFill>
              </a:defRPr>
            </a:lvl6pPr>
            <a:lvl7pPr>
              <a:spcBef>
                <a:spcPts val="0"/>
              </a:spcBef>
              <a:buClr>
                <a:schemeClr val="lt1"/>
              </a:buClr>
              <a:buSzPct val="100000"/>
              <a:defRPr sz="6800">
                <a:solidFill>
                  <a:schemeClr val="lt1"/>
                </a:solidFill>
              </a:defRPr>
            </a:lvl7pPr>
            <a:lvl8pPr>
              <a:spcBef>
                <a:spcPts val="0"/>
              </a:spcBef>
              <a:buClr>
                <a:schemeClr val="lt1"/>
              </a:buClr>
              <a:buSzPct val="100000"/>
              <a:defRPr sz="6800">
                <a:solidFill>
                  <a:schemeClr val="lt1"/>
                </a:solidFill>
              </a:defRPr>
            </a:lvl8pPr>
            <a:lvl9pPr>
              <a:spcBef>
                <a:spcPts val="0"/>
              </a:spcBef>
              <a:buClr>
                <a:schemeClr val="lt1"/>
              </a:buClr>
              <a:buSzPct val="100000"/>
              <a:defRPr sz="6800">
                <a:solidFill>
                  <a:schemeClr val="lt1"/>
                </a:solidFill>
              </a:defRPr>
            </a:lvl9pPr>
          </a:lstStyle>
          <a:p>
            <a:endParaRPr/>
          </a:p>
        </p:txBody>
      </p:sp>
      <p:sp>
        <p:nvSpPr>
          <p:cNvPr id="15" name="Shape 1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3" name="Shape 23"/>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7" name="Shape 2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6318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30" name="Shape 30"/>
          <p:cNvSpPr txBox="1">
            <a:spLocks noGrp="1"/>
          </p:cNvSpPr>
          <p:nvPr>
            <p:ph type="body" idx="1"/>
          </p:nvPr>
        </p:nvSpPr>
        <p:spPr>
          <a:xfrm>
            <a:off x="311700" y="1490875"/>
            <a:ext cx="2807999" cy="30780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1" name="Shape 3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3"/>
        </a:solidFill>
        <a:effectLst/>
      </p:bgPr>
    </p:bg>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526350"/>
            <a:ext cx="5683800" cy="4090800"/>
          </a:xfrm>
          <a:prstGeom prst="rect">
            <a:avLst/>
          </a:prstGeom>
        </p:spPr>
        <p:txBody>
          <a:bodyPr lIns="91425" tIns="91425" rIns="91425" bIns="91425" anchor="ctr" anchorCtr="0"/>
          <a:lstStyle>
            <a:lvl1pPr>
              <a:spcBef>
                <a:spcPts val="0"/>
              </a:spcBef>
              <a:buClr>
                <a:schemeClr val="lt1"/>
              </a:buClr>
              <a:buSzPct val="100000"/>
              <a:defRPr sz="4800">
                <a:solidFill>
                  <a:schemeClr val="lt1"/>
                </a:solidFill>
              </a:defRPr>
            </a:lvl1pPr>
            <a:lvl2pPr>
              <a:spcBef>
                <a:spcPts val="0"/>
              </a:spcBef>
              <a:buClr>
                <a:schemeClr val="lt1"/>
              </a:buClr>
              <a:buSzPct val="100000"/>
              <a:defRPr sz="4800">
                <a:solidFill>
                  <a:schemeClr val="lt1"/>
                </a:solidFill>
              </a:defRPr>
            </a:lvl2pPr>
            <a:lvl3pPr>
              <a:spcBef>
                <a:spcPts val="0"/>
              </a:spcBef>
              <a:buClr>
                <a:schemeClr val="lt1"/>
              </a:buClr>
              <a:buSzPct val="100000"/>
              <a:defRPr sz="4800">
                <a:solidFill>
                  <a:schemeClr val="lt1"/>
                </a:solidFill>
              </a:defRPr>
            </a:lvl3pPr>
            <a:lvl4pPr>
              <a:spcBef>
                <a:spcPts val="0"/>
              </a:spcBef>
              <a:buClr>
                <a:schemeClr val="lt1"/>
              </a:buClr>
              <a:buSzPct val="100000"/>
              <a:defRPr sz="4800">
                <a:solidFill>
                  <a:schemeClr val="lt1"/>
                </a:solidFill>
              </a:defRPr>
            </a:lvl4pPr>
            <a:lvl5pPr>
              <a:spcBef>
                <a:spcPts val="0"/>
              </a:spcBef>
              <a:buClr>
                <a:schemeClr val="lt1"/>
              </a:buClr>
              <a:buSzPct val="100000"/>
              <a:defRPr sz="4800">
                <a:solidFill>
                  <a:schemeClr val="lt1"/>
                </a:solidFill>
              </a:defRPr>
            </a:lvl5pPr>
            <a:lvl6pPr>
              <a:spcBef>
                <a:spcPts val="0"/>
              </a:spcBef>
              <a:buClr>
                <a:schemeClr val="lt1"/>
              </a:buClr>
              <a:buSzPct val="100000"/>
              <a:defRPr sz="4800">
                <a:solidFill>
                  <a:schemeClr val="lt1"/>
                </a:solidFill>
              </a:defRPr>
            </a:lvl6pPr>
            <a:lvl7pPr>
              <a:spcBef>
                <a:spcPts val="0"/>
              </a:spcBef>
              <a:buClr>
                <a:schemeClr val="lt1"/>
              </a:buClr>
              <a:buSzPct val="100000"/>
              <a:defRPr sz="4800">
                <a:solidFill>
                  <a:schemeClr val="lt1"/>
                </a:solidFill>
              </a:defRPr>
            </a:lvl7pPr>
            <a:lvl8pPr>
              <a:spcBef>
                <a:spcPts val="0"/>
              </a:spcBef>
              <a:buClr>
                <a:schemeClr val="lt1"/>
              </a:buClr>
              <a:buSzPct val="100000"/>
              <a:defRPr sz="4800">
                <a:solidFill>
                  <a:schemeClr val="lt1"/>
                </a:solidFill>
              </a:defRPr>
            </a:lvl8pPr>
            <a:lvl9pPr>
              <a:spcBef>
                <a:spcPts val="0"/>
              </a:spcBef>
              <a:buClr>
                <a:schemeClr val="lt1"/>
              </a:buClr>
              <a:buSzPct val="100000"/>
              <a:defRPr sz="4800">
                <a:solidFill>
                  <a:schemeClr val="lt1"/>
                </a:solidFill>
              </a:defRPr>
            </a:lvl9pPr>
          </a:lstStyle>
          <a:p>
            <a:endParaRPr/>
          </a:p>
        </p:txBody>
      </p:sp>
      <p:sp>
        <p:nvSpPr>
          <p:cNvPr id="34" name="Shape 3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00"/>
            <a:ext cx="4572000" cy="5143499"/>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cxnSp>
        <p:nvCxnSpPr>
          <p:cNvPr id="37" name="Shape 37"/>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38" name="Shape 38"/>
          <p:cNvSpPr txBox="1">
            <a:spLocks noGrp="1"/>
          </p:cNvSpPr>
          <p:nvPr>
            <p:ph type="title"/>
          </p:nvPr>
        </p:nvSpPr>
        <p:spPr>
          <a:xfrm>
            <a:off x="265500" y="1375599"/>
            <a:ext cx="4045199" cy="1551900"/>
          </a:xfrm>
          <a:prstGeom prst="rect">
            <a:avLst/>
          </a:prstGeom>
        </p:spPr>
        <p:txBody>
          <a:bodyPr lIns="91425" tIns="91425" rIns="91425" bIns="91425" anchor="b" anchorCtr="0"/>
          <a:lstStyle>
            <a:lvl1pPr algn="ctr">
              <a:spcBef>
                <a:spcPts val="0"/>
              </a:spcBef>
              <a:buSzPct val="100000"/>
              <a:defRPr sz="3800"/>
            </a:lvl1pPr>
            <a:lvl2pPr algn="ctr">
              <a:spcBef>
                <a:spcPts val="0"/>
              </a:spcBef>
              <a:buSzPct val="100000"/>
              <a:defRPr sz="3800"/>
            </a:lvl2pPr>
            <a:lvl3pPr algn="ctr">
              <a:spcBef>
                <a:spcPts val="0"/>
              </a:spcBef>
              <a:buSzPct val="100000"/>
              <a:defRPr sz="3800"/>
            </a:lvl3pPr>
            <a:lvl4pPr algn="ctr">
              <a:spcBef>
                <a:spcPts val="0"/>
              </a:spcBef>
              <a:buSzPct val="100000"/>
              <a:defRPr sz="3800"/>
            </a:lvl4pPr>
            <a:lvl5pPr algn="ctr">
              <a:spcBef>
                <a:spcPts val="0"/>
              </a:spcBef>
              <a:buSzPct val="100000"/>
              <a:defRPr sz="3800"/>
            </a:lvl5pPr>
            <a:lvl6pPr algn="ctr">
              <a:spcBef>
                <a:spcPts val="0"/>
              </a:spcBef>
              <a:buSzPct val="100000"/>
              <a:defRPr sz="3800"/>
            </a:lvl6pPr>
            <a:lvl7pPr algn="ctr">
              <a:spcBef>
                <a:spcPts val="0"/>
              </a:spcBef>
              <a:buSzPct val="100000"/>
              <a:defRPr sz="3800"/>
            </a:lvl7pPr>
            <a:lvl8pPr algn="ctr">
              <a:spcBef>
                <a:spcPts val="0"/>
              </a:spcBef>
              <a:buSzPct val="100000"/>
              <a:defRPr sz="3800"/>
            </a:lvl8pPr>
            <a:lvl9pPr algn="ctr">
              <a:spcBef>
                <a:spcPts val="0"/>
              </a:spcBef>
              <a:buSzPct val="100000"/>
              <a:defRPr sz="3800"/>
            </a:lvl9pPr>
          </a:lstStyle>
          <a:p>
            <a:endParaRPr/>
          </a:p>
        </p:txBody>
      </p:sp>
      <p:sp>
        <p:nvSpPr>
          <p:cNvPr id="39" name="Shape 39"/>
          <p:cNvSpPr txBox="1">
            <a:spLocks noGrp="1"/>
          </p:cNvSpPr>
          <p:nvPr>
            <p:ph type="subTitle" idx="1"/>
          </p:nvPr>
        </p:nvSpPr>
        <p:spPr>
          <a:xfrm>
            <a:off x="265500" y="2981125"/>
            <a:ext cx="4045199" cy="1345500"/>
          </a:xfrm>
          <a:prstGeom prst="rect">
            <a:avLst/>
          </a:prstGeom>
        </p:spPr>
        <p:txBody>
          <a:bodyPr lIns="91425" tIns="91425" rIns="91425" bIns="91425" anchor="t" anchorCtr="0"/>
          <a:lstStyle>
            <a:lvl1pPr algn="ctr">
              <a:lnSpc>
                <a:spcPct val="100000"/>
              </a:lnSpc>
              <a:spcBef>
                <a:spcPts val="0"/>
              </a:spcBef>
              <a:spcAft>
                <a:spcPts val="0"/>
              </a:spcAft>
              <a:buNone/>
              <a:defRPr/>
            </a:lvl1pPr>
            <a:lvl2pPr algn="ctr">
              <a:lnSpc>
                <a:spcPct val="100000"/>
              </a:lnSpc>
              <a:spcBef>
                <a:spcPts val="0"/>
              </a:spcBef>
              <a:spcAft>
                <a:spcPts val="0"/>
              </a:spcAft>
              <a:buSzPct val="100000"/>
              <a:buNone/>
              <a:defRPr sz="1800"/>
            </a:lvl2pPr>
            <a:lvl3pPr algn="ctr">
              <a:lnSpc>
                <a:spcPct val="100000"/>
              </a:lnSpc>
              <a:spcBef>
                <a:spcPts val="0"/>
              </a:spcBef>
              <a:spcAft>
                <a:spcPts val="0"/>
              </a:spcAft>
              <a:buSzPct val="100000"/>
              <a:buNone/>
              <a:defRPr sz="1800"/>
            </a:lvl3pPr>
            <a:lvl4pPr algn="ctr">
              <a:lnSpc>
                <a:spcPct val="100000"/>
              </a:lnSpc>
              <a:spcBef>
                <a:spcPts val="0"/>
              </a:spcBef>
              <a:spcAft>
                <a:spcPts val="0"/>
              </a:spcAft>
              <a:buSzPct val="100000"/>
              <a:buNone/>
              <a:defRPr sz="1800"/>
            </a:lvl4pPr>
            <a:lvl5pPr algn="ctr">
              <a:lnSpc>
                <a:spcPct val="100000"/>
              </a:lnSpc>
              <a:spcBef>
                <a:spcPts val="0"/>
              </a:spcBef>
              <a:spcAft>
                <a:spcPts val="0"/>
              </a:spcAft>
              <a:buSzPct val="100000"/>
              <a:buNone/>
              <a:defRPr sz="1800"/>
            </a:lvl5pPr>
            <a:lvl6pPr algn="ctr">
              <a:lnSpc>
                <a:spcPct val="100000"/>
              </a:lnSpc>
              <a:spcBef>
                <a:spcPts val="0"/>
              </a:spcBef>
              <a:spcAft>
                <a:spcPts val="0"/>
              </a:spcAft>
              <a:buSzPct val="100000"/>
              <a:buNone/>
              <a:defRPr sz="1800"/>
            </a:lvl6pPr>
            <a:lvl7pPr algn="ctr">
              <a:lnSpc>
                <a:spcPct val="100000"/>
              </a:lnSpc>
              <a:spcBef>
                <a:spcPts val="0"/>
              </a:spcBef>
              <a:spcAft>
                <a:spcPts val="0"/>
              </a:spcAft>
              <a:buSzPct val="100000"/>
              <a:buNone/>
              <a:defRPr sz="1800"/>
            </a:lvl7pPr>
            <a:lvl8pPr algn="ctr">
              <a:lnSpc>
                <a:spcPct val="100000"/>
              </a:lnSpc>
              <a:spcBef>
                <a:spcPts val="0"/>
              </a:spcBef>
              <a:spcAft>
                <a:spcPts val="0"/>
              </a:spcAft>
              <a:buSzPct val="100000"/>
              <a:buNone/>
              <a:defRPr sz="1800"/>
            </a:lvl8pPr>
            <a:lvl9pPr algn="ctr">
              <a:lnSpc>
                <a:spcPct val="100000"/>
              </a:lnSpc>
              <a:spcBef>
                <a:spcPts val="0"/>
              </a:spcBef>
              <a:spcAft>
                <a:spcPts val="0"/>
              </a:spcAft>
              <a:buSzPct val="100000"/>
              <a:buNone/>
              <a:defRPr sz="1800"/>
            </a:lvl9pPr>
          </a:lstStyle>
          <a:p>
            <a:endParaRPr/>
          </a:p>
        </p:txBody>
      </p:sp>
      <p:sp>
        <p:nvSpPr>
          <p:cNvPr id="40" name="Shape 40"/>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a:endParaRPr/>
          </a:p>
        </p:txBody>
      </p:sp>
      <p:sp>
        <p:nvSpPr>
          <p:cNvPr id="41" name="Shape 4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319500" y="4233725"/>
            <a:ext cx="5998800" cy="598799"/>
          </a:xfrm>
          <a:prstGeom prst="rect">
            <a:avLst/>
          </a:prstGeom>
        </p:spPr>
        <p:txBody>
          <a:bodyPr lIns="91425" tIns="91425" rIns="91425" bIns="91425" anchor="ctr" anchorCtr="0"/>
          <a:lstStyle>
            <a:lvl1pPr>
              <a:lnSpc>
                <a:spcPct val="100000"/>
              </a:lnSpc>
              <a:spcBef>
                <a:spcPts val="0"/>
              </a:spcBef>
              <a:spcAft>
                <a:spcPts val="0"/>
              </a:spcAft>
              <a:buClr>
                <a:schemeClr val="accent3"/>
              </a:buClr>
              <a:buFont typeface="Alfa Slab One"/>
              <a:buNone/>
              <a:defRPr>
                <a:solidFill>
                  <a:schemeClr val="accent3"/>
                </a:solidFill>
                <a:latin typeface="Alfa Slab One"/>
                <a:ea typeface="Alfa Slab One"/>
                <a:cs typeface="Alfa Slab One"/>
                <a:sym typeface="Alfa Slab One"/>
              </a:defRPr>
            </a:lvl1pPr>
          </a:lstStyle>
          <a:p>
            <a:endParaRPr/>
          </a:p>
        </p:txBody>
      </p:sp>
      <p:sp>
        <p:nvSpPr>
          <p:cNvPr id="44" name="Shape 4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1pPr>
            <a:lvl2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2pPr>
            <a:lvl3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3pPr>
            <a:lvl4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4pPr>
            <a:lvl5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5pPr>
            <a:lvl6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6pPr>
            <a:lvl7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7pPr>
            <a:lvl8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8pPr>
            <a:lvl9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9pPr>
          </a:lstStyle>
          <a:p>
            <a:endParaRPr/>
          </a:p>
        </p:txBody>
      </p:sp>
      <p:sp>
        <p:nvSpPr>
          <p:cNvPr id="6" name="Shape 6"/>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buFont typeface="Proxima Nova"/>
              <a:defRPr sz="1800">
                <a:solidFill>
                  <a:schemeClr val="dk2"/>
                </a:solidFill>
                <a:latin typeface="Proxima Nova"/>
                <a:ea typeface="Proxima Nova"/>
                <a:cs typeface="Proxima Nova"/>
                <a:sym typeface="Proxima Nova"/>
              </a:defRPr>
            </a:lvl1pPr>
            <a:lvl2pPr>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2pPr>
            <a:lvl3pPr>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3pPr>
            <a:lvl4pPr>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4pPr>
            <a:lvl5pPr>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5pPr>
            <a:lvl6pPr>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6pPr>
            <a:lvl7pPr>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7pPr>
            <a:lvl8pPr>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8pPr>
            <a:lvl9pPr>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dk2"/>
                </a:solidFill>
                <a:latin typeface="Proxima Nova"/>
                <a:ea typeface="Proxima Nova"/>
                <a:cs typeface="Proxima Nova"/>
                <a:sym typeface="Proxima Nova"/>
              </a:rPr>
              <a:t>‹#›</a:t>
            </a:fld>
            <a:endParaRPr lang="en" sz="1000">
              <a:solidFill>
                <a:schemeClr val="dk2"/>
              </a:solidFill>
              <a:latin typeface="Proxima Nova"/>
              <a:ea typeface="Proxima Nova"/>
              <a:cs typeface="Proxima Nova"/>
              <a:sym typeface="Proxima Nov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AMqXCQ_Tf60"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ctrTitle"/>
          </p:nvPr>
        </p:nvSpPr>
        <p:spPr>
          <a:xfrm>
            <a:off x="311700" y="595975"/>
            <a:ext cx="8520599" cy="1957799"/>
          </a:xfrm>
          <a:prstGeom prst="rect">
            <a:avLst/>
          </a:prstGeom>
        </p:spPr>
        <p:txBody>
          <a:bodyPr lIns="91425" tIns="91425" rIns="91425" bIns="91425" anchor="b" anchorCtr="0">
            <a:noAutofit/>
          </a:bodyPr>
          <a:lstStyle/>
          <a:p>
            <a:pPr>
              <a:spcBef>
                <a:spcPts val="0"/>
              </a:spcBef>
              <a:buNone/>
            </a:pPr>
            <a:r>
              <a:rPr lang="en"/>
              <a:t>Helicopter Experiment</a:t>
            </a:r>
          </a:p>
        </p:txBody>
      </p:sp>
      <p:sp>
        <p:nvSpPr>
          <p:cNvPr id="53" name="Shape 53"/>
          <p:cNvSpPr txBox="1">
            <a:spLocks noGrp="1"/>
          </p:cNvSpPr>
          <p:nvPr>
            <p:ph type="subTitle" idx="1"/>
          </p:nvPr>
        </p:nvSpPr>
        <p:spPr>
          <a:xfrm>
            <a:off x="311700" y="3165823"/>
            <a:ext cx="8520599" cy="733499"/>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Set up a data table</a:t>
            </a:r>
          </a:p>
        </p:txBody>
      </p:sp>
      <p:sp>
        <p:nvSpPr>
          <p:cNvPr id="111" name="Shape 111"/>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a:spcBef>
                <a:spcPts val="0"/>
              </a:spcBef>
              <a:buNone/>
            </a:pPr>
            <a:r>
              <a:rPr lang="en"/>
              <a:t>On the left will be your independent variable - What you are wondering about</a:t>
            </a:r>
          </a:p>
        </p:txBody>
      </p:sp>
      <p:graphicFrame>
        <p:nvGraphicFramePr>
          <p:cNvPr id="112" name="Shape 112"/>
          <p:cNvGraphicFramePr/>
          <p:nvPr/>
        </p:nvGraphicFramePr>
        <p:xfrm>
          <a:off x="524775" y="1665875"/>
          <a:ext cx="3000000" cy="3000000"/>
        </p:xfrm>
        <a:graphic>
          <a:graphicData uri="http://schemas.openxmlformats.org/drawingml/2006/table">
            <a:tbl>
              <a:tblPr>
                <a:noFill/>
                <a:tableStyleId>{C6D68774-D38C-4550-A476-B5FFA8811FFF}</a:tableStyleId>
              </a:tblPr>
              <a:tblGrid>
                <a:gridCol w="3806425"/>
              </a:tblGrid>
              <a:tr h="400875">
                <a:tc>
                  <a:txBody>
                    <a:bodyPr/>
                    <a:lstStyle/>
                    <a:p>
                      <a:pPr>
                        <a:spcBef>
                          <a:spcPts val="0"/>
                        </a:spcBef>
                        <a:buNone/>
                      </a:pPr>
                      <a:r>
                        <a:rPr lang="en"/>
                        <a:t>The amount of paper clips added to the helicopter</a:t>
                      </a:r>
                    </a:p>
                  </a:txBody>
                  <a:tcPr marL="91425" marR="91425" marT="91425" marB="91425"/>
                </a:tc>
              </a:tr>
              <a:tr h="400875">
                <a:tc>
                  <a:txBody>
                    <a:bodyPr/>
                    <a:lstStyle/>
                    <a:p>
                      <a:pPr algn="ctr">
                        <a:spcBef>
                          <a:spcPts val="0"/>
                        </a:spcBef>
                        <a:buNone/>
                      </a:pPr>
                      <a:r>
                        <a:rPr lang="en"/>
                        <a:t>1</a:t>
                      </a:r>
                    </a:p>
                  </a:txBody>
                  <a:tcPr marL="91425" marR="91425" marT="91425" marB="91425"/>
                </a:tc>
              </a:tr>
              <a:tr h="400875">
                <a:tc>
                  <a:txBody>
                    <a:bodyPr/>
                    <a:lstStyle/>
                    <a:p>
                      <a:pPr algn="ctr">
                        <a:spcBef>
                          <a:spcPts val="0"/>
                        </a:spcBef>
                        <a:buNone/>
                      </a:pPr>
                      <a:r>
                        <a:rPr lang="en"/>
                        <a:t>2</a:t>
                      </a:r>
                    </a:p>
                  </a:txBody>
                  <a:tcPr marL="91425" marR="91425" marT="91425" marB="91425"/>
                </a:tc>
              </a:tr>
              <a:tr h="400875">
                <a:tc>
                  <a:txBody>
                    <a:bodyPr/>
                    <a:lstStyle/>
                    <a:p>
                      <a:pPr algn="ctr">
                        <a:spcBef>
                          <a:spcPts val="0"/>
                        </a:spcBef>
                        <a:buNone/>
                      </a:pPr>
                      <a:r>
                        <a:rPr lang="en"/>
                        <a:t>3</a:t>
                      </a:r>
                    </a:p>
                  </a:txBody>
                  <a:tcPr marL="91425" marR="91425" marT="91425" marB="91425"/>
                </a:tc>
              </a:tr>
              <a:tr h="400875">
                <a:tc>
                  <a:txBody>
                    <a:bodyPr/>
                    <a:lstStyle/>
                    <a:p>
                      <a:pPr algn="ctr">
                        <a:spcBef>
                          <a:spcPts val="0"/>
                        </a:spcBef>
                        <a:buNone/>
                      </a:pPr>
                      <a:r>
                        <a:rPr lang="en"/>
                        <a:t>4</a:t>
                      </a:r>
                    </a:p>
                  </a:txBody>
                  <a:tcPr marL="91425" marR="91425" marT="91425" marB="91425"/>
                </a:tc>
              </a:tr>
              <a:tr h="400875">
                <a:tc>
                  <a:txBody>
                    <a:bodyPr/>
                    <a:lstStyle/>
                    <a:p>
                      <a:pPr algn="ctr">
                        <a:spcBef>
                          <a:spcPts val="0"/>
                        </a:spcBef>
                        <a:buNone/>
                      </a:pPr>
                      <a:r>
                        <a:rPr lang="en"/>
                        <a:t>5</a:t>
                      </a:r>
                    </a:p>
                  </a:txBody>
                  <a:tcPr marL="91425" marR="91425" marT="91425" marB="91425"/>
                </a:tc>
              </a:tr>
              <a:tr h="400875">
                <a:tc>
                  <a:txBody>
                    <a:bodyPr/>
                    <a:lstStyle/>
                    <a:p>
                      <a:pPr algn="ctr">
                        <a:spcBef>
                          <a:spcPts val="0"/>
                        </a:spcBef>
                        <a:buNone/>
                      </a:pPr>
                      <a:r>
                        <a:rPr lang="en"/>
                        <a:t>6</a:t>
                      </a:r>
                    </a:p>
                  </a:txBody>
                  <a:tcPr marL="91425" marR="91425" marT="91425" marB="91425"/>
                </a:tc>
              </a:tr>
            </a:tbl>
          </a:graphicData>
        </a:graphic>
      </p:graphicFrame>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Set up your data table</a:t>
            </a:r>
          </a:p>
        </p:txBody>
      </p:sp>
      <p:sp>
        <p:nvSpPr>
          <p:cNvPr id="118" name="Shape 118"/>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a:spcBef>
                <a:spcPts val="0"/>
              </a:spcBef>
              <a:buNone/>
            </a:pPr>
            <a:endParaRPr/>
          </a:p>
        </p:txBody>
      </p:sp>
      <p:graphicFrame>
        <p:nvGraphicFramePr>
          <p:cNvPr id="119" name="Shape 119"/>
          <p:cNvGraphicFramePr/>
          <p:nvPr/>
        </p:nvGraphicFramePr>
        <p:xfrm>
          <a:off x="952500" y="1238250"/>
          <a:ext cx="3000000" cy="3000000"/>
        </p:xfrm>
        <a:graphic>
          <a:graphicData uri="http://schemas.openxmlformats.org/drawingml/2006/table">
            <a:tbl>
              <a:tblPr>
                <a:noFill/>
                <a:tableStyleId>{B90C94DB-0091-4B5F-80ED-3CDB19460646}</a:tableStyleId>
              </a:tblPr>
              <a:tblGrid>
                <a:gridCol w="1447800"/>
                <a:gridCol w="1447800"/>
                <a:gridCol w="1447800"/>
                <a:gridCol w="1447800"/>
                <a:gridCol w="1447800"/>
              </a:tblGrid>
              <a:tr h="381000">
                <a:tc>
                  <a:txBody>
                    <a:bodyPr/>
                    <a:lstStyle/>
                    <a:p>
                      <a:pPr rtl="0">
                        <a:spcBef>
                          <a:spcPts val="0"/>
                        </a:spcBef>
                        <a:buNone/>
                      </a:pPr>
                      <a:r>
                        <a:rPr lang="en"/>
                        <a:t>Number of </a:t>
                      </a:r>
                    </a:p>
                    <a:p>
                      <a:pPr rtl="0">
                        <a:spcBef>
                          <a:spcPts val="0"/>
                        </a:spcBef>
                        <a:buNone/>
                      </a:pPr>
                      <a:r>
                        <a:rPr lang="en"/>
                        <a:t>paper clips</a:t>
                      </a:r>
                    </a:p>
                    <a:p>
                      <a:pPr rtl="0">
                        <a:spcBef>
                          <a:spcPts val="0"/>
                        </a:spcBef>
                        <a:buNone/>
                      </a:pPr>
                      <a:r>
                        <a:rPr lang="en"/>
                        <a:t>(Independent variable)</a:t>
                      </a:r>
                    </a:p>
                  </a:txBody>
                  <a:tcPr marL="91425" marR="91425" marT="91425" marB="91425"/>
                </a:tc>
                <a:tc>
                  <a:txBody>
                    <a:bodyPr/>
                    <a:lstStyle/>
                    <a:p>
                      <a:pPr>
                        <a:spcBef>
                          <a:spcPts val="0"/>
                        </a:spcBef>
                        <a:buNone/>
                      </a:pPr>
                      <a:endParaRPr/>
                    </a:p>
                  </a:txBody>
                  <a:tcPr marL="91425" marR="91425" marT="91425" marB="91425"/>
                </a:tc>
                <a:tc>
                  <a:txBody>
                    <a:bodyPr/>
                    <a:lstStyle/>
                    <a:p>
                      <a:pPr>
                        <a:spcBef>
                          <a:spcPts val="0"/>
                        </a:spcBef>
                        <a:buNone/>
                      </a:pPr>
                      <a:r>
                        <a:rPr lang="en"/>
                        <a:t>Time take for the helicopter to fall</a:t>
                      </a:r>
                    </a:p>
                  </a:txBody>
                  <a:tcPr marL="91425" marR="91425" marT="91425" marB="91425"/>
                </a:tc>
                <a:tc>
                  <a:txBody>
                    <a:bodyPr/>
                    <a:lstStyle/>
                    <a:p>
                      <a:pPr>
                        <a:spcBef>
                          <a:spcPts val="0"/>
                        </a:spcBef>
                        <a:buNone/>
                      </a:pPr>
                      <a:r>
                        <a:rPr lang="en"/>
                        <a:t>This is the independent variable - tested</a:t>
                      </a:r>
                    </a:p>
                  </a:txBody>
                  <a:tcPr marL="91425" marR="91425" marT="91425" marB="91425"/>
                </a:tc>
                <a:tc>
                  <a:txBody>
                    <a:bodyPr/>
                    <a:lstStyle/>
                    <a:p>
                      <a:pPr>
                        <a:spcBef>
                          <a:spcPts val="0"/>
                        </a:spcBef>
                        <a:buNone/>
                      </a:pPr>
                      <a:endParaRPr/>
                    </a:p>
                  </a:txBody>
                  <a:tcPr marL="91425" marR="91425" marT="91425" marB="91425"/>
                </a:tc>
              </a:tr>
              <a:tr h="381000">
                <a:tc>
                  <a:txBody>
                    <a:bodyPr/>
                    <a:lstStyle/>
                    <a:p>
                      <a:pPr algn="ctr" rtl="0">
                        <a:spcBef>
                          <a:spcPts val="0"/>
                        </a:spcBef>
                        <a:buNone/>
                      </a:pPr>
                      <a:endParaRPr/>
                    </a:p>
                  </a:txBody>
                  <a:tcPr marL="91425" marR="91425" marT="91425" marB="91425"/>
                </a:tc>
                <a:tc>
                  <a:txBody>
                    <a:bodyPr/>
                    <a:lstStyle/>
                    <a:p>
                      <a:pPr algn="ctr">
                        <a:spcBef>
                          <a:spcPts val="0"/>
                        </a:spcBef>
                        <a:buNone/>
                      </a:pPr>
                      <a:r>
                        <a:rPr lang="en"/>
                        <a:t>Trail 1</a:t>
                      </a:r>
                    </a:p>
                  </a:txBody>
                  <a:tcPr marL="91425" marR="91425" marT="91425" marB="91425"/>
                </a:tc>
                <a:tc>
                  <a:txBody>
                    <a:bodyPr/>
                    <a:lstStyle/>
                    <a:p>
                      <a:pPr algn="ctr">
                        <a:spcBef>
                          <a:spcPts val="0"/>
                        </a:spcBef>
                        <a:buNone/>
                      </a:pPr>
                      <a:r>
                        <a:rPr lang="en"/>
                        <a:t>Trial 2</a:t>
                      </a:r>
                    </a:p>
                  </a:txBody>
                  <a:tcPr marL="91425" marR="91425" marT="91425" marB="91425"/>
                </a:tc>
                <a:tc>
                  <a:txBody>
                    <a:bodyPr/>
                    <a:lstStyle/>
                    <a:p>
                      <a:pPr algn="ctr">
                        <a:spcBef>
                          <a:spcPts val="0"/>
                        </a:spcBef>
                        <a:buNone/>
                      </a:pPr>
                      <a:r>
                        <a:rPr lang="en"/>
                        <a:t>Trial 3</a:t>
                      </a:r>
                    </a:p>
                  </a:txBody>
                  <a:tcPr marL="91425" marR="91425" marT="91425" marB="91425"/>
                </a:tc>
                <a:tc>
                  <a:txBody>
                    <a:bodyPr/>
                    <a:lstStyle/>
                    <a:p>
                      <a:pPr algn="ctr">
                        <a:spcBef>
                          <a:spcPts val="0"/>
                        </a:spcBef>
                        <a:buNone/>
                      </a:pPr>
                      <a:r>
                        <a:rPr lang="en"/>
                        <a:t>Mean (average)</a:t>
                      </a:r>
                    </a:p>
                  </a:txBody>
                  <a:tcPr marL="91425" marR="91425" marT="91425" marB="91425"/>
                </a:tc>
              </a:tr>
              <a:tr h="381000">
                <a:tc>
                  <a:txBody>
                    <a:bodyPr/>
                    <a:lstStyle/>
                    <a:p>
                      <a:pPr algn="ctr" rtl="0">
                        <a:spcBef>
                          <a:spcPts val="0"/>
                        </a:spcBef>
                        <a:buNone/>
                      </a:pPr>
                      <a:r>
                        <a:rPr lang="en"/>
                        <a:t>1</a:t>
                      </a:r>
                    </a:p>
                  </a:txBody>
                  <a:tcPr marL="91425" marR="91425" marT="91425" marB="91425"/>
                </a:tc>
                <a:tc>
                  <a:txBody>
                    <a:bodyPr/>
                    <a:lstStyle/>
                    <a:p>
                      <a:pPr algn="ctr">
                        <a:spcBef>
                          <a:spcPts val="0"/>
                        </a:spcBef>
                        <a:buNone/>
                      </a:pPr>
                      <a:endParaRPr/>
                    </a:p>
                  </a:txBody>
                  <a:tcPr marL="91425" marR="91425" marT="91425" marB="91425"/>
                </a:tc>
                <a:tc>
                  <a:txBody>
                    <a:bodyPr/>
                    <a:lstStyle/>
                    <a:p>
                      <a:pPr algn="ctr">
                        <a:spcBef>
                          <a:spcPts val="0"/>
                        </a:spcBef>
                        <a:buNone/>
                      </a:pPr>
                      <a:endParaRPr/>
                    </a:p>
                  </a:txBody>
                  <a:tcPr marL="91425" marR="91425" marT="91425" marB="91425"/>
                </a:tc>
                <a:tc>
                  <a:txBody>
                    <a:bodyPr/>
                    <a:lstStyle/>
                    <a:p>
                      <a:pPr algn="ctr">
                        <a:spcBef>
                          <a:spcPts val="0"/>
                        </a:spcBef>
                        <a:buNone/>
                      </a:pPr>
                      <a:endParaRPr/>
                    </a:p>
                  </a:txBody>
                  <a:tcPr marL="91425" marR="91425" marT="91425" marB="91425"/>
                </a:tc>
                <a:tc>
                  <a:txBody>
                    <a:bodyPr/>
                    <a:lstStyle/>
                    <a:p>
                      <a:pPr algn="ctr">
                        <a:spcBef>
                          <a:spcPts val="0"/>
                        </a:spcBef>
                        <a:buNone/>
                      </a:pPr>
                      <a:endParaRPr/>
                    </a:p>
                  </a:txBody>
                  <a:tcPr marL="91425" marR="91425" marT="91425" marB="91425"/>
                </a:tc>
              </a:tr>
              <a:tr h="381000">
                <a:tc>
                  <a:txBody>
                    <a:bodyPr/>
                    <a:lstStyle/>
                    <a:p>
                      <a:pPr algn="ctr" rtl="0">
                        <a:spcBef>
                          <a:spcPts val="0"/>
                        </a:spcBef>
                        <a:buNone/>
                      </a:pPr>
                      <a:r>
                        <a:rPr lang="en"/>
                        <a:t>2</a:t>
                      </a:r>
                    </a:p>
                  </a:txBody>
                  <a:tcPr marL="91425" marR="91425" marT="91425" marB="91425"/>
                </a:tc>
                <a:tc>
                  <a:txBody>
                    <a:bodyPr/>
                    <a:lstStyle/>
                    <a:p>
                      <a:pPr algn="ctr">
                        <a:spcBef>
                          <a:spcPts val="0"/>
                        </a:spcBef>
                        <a:buNone/>
                      </a:pPr>
                      <a:endParaRPr/>
                    </a:p>
                  </a:txBody>
                  <a:tcPr marL="91425" marR="91425" marT="91425" marB="91425"/>
                </a:tc>
                <a:tc>
                  <a:txBody>
                    <a:bodyPr/>
                    <a:lstStyle/>
                    <a:p>
                      <a:pPr algn="ctr">
                        <a:spcBef>
                          <a:spcPts val="0"/>
                        </a:spcBef>
                        <a:buNone/>
                      </a:pPr>
                      <a:endParaRPr/>
                    </a:p>
                  </a:txBody>
                  <a:tcPr marL="91425" marR="91425" marT="91425" marB="91425"/>
                </a:tc>
                <a:tc>
                  <a:txBody>
                    <a:bodyPr/>
                    <a:lstStyle/>
                    <a:p>
                      <a:pPr algn="ctr">
                        <a:spcBef>
                          <a:spcPts val="0"/>
                        </a:spcBef>
                        <a:buNone/>
                      </a:pPr>
                      <a:endParaRPr/>
                    </a:p>
                  </a:txBody>
                  <a:tcPr marL="91425" marR="91425" marT="91425" marB="91425"/>
                </a:tc>
                <a:tc>
                  <a:txBody>
                    <a:bodyPr/>
                    <a:lstStyle/>
                    <a:p>
                      <a:pPr algn="ctr">
                        <a:spcBef>
                          <a:spcPts val="0"/>
                        </a:spcBef>
                        <a:buNone/>
                      </a:pPr>
                      <a:endParaRPr/>
                    </a:p>
                  </a:txBody>
                  <a:tcPr marL="91425" marR="91425" marT="91425" marB="91425"/>
                </a:tc>
              </a:tr>
              <a:tr h="381000">
                <a:tc>
                  <a:txBody>
                    <a:bodyPr/>
                    <a:lstStyle/>
                    <a:p>
                      <a:pPr algn="ctr" rtl="0">
                        <a:spcBef>
                          <a:spcPts val="0"/>
                        </a:spcBef>
                        <a:buNone/>
                      </a:pPr>
                      <a:r>
                        <a:rPr lang="en"/>
                        <a:t>3</a:t>
                      </a:r>
                    </a:p>
                  </a:txBody>
                  <a:tcPr marL="91425" marR="91425" marT="91425" marB="91425"/>
                </a:tc>
                <a:tc>
                  <a:txBody>
                    <a:bodyPr/>
                    <a:lstStyle/>
                    <a:p>
                      <a:pPr algn="ctr">
                        <a:spcBef>
                          <a:spcPts val="0"/>
                        </a:spcBef>
                        <a:buNone/>
                      </a:pPr>
                      <a:endParaRPr/>
                    </a:p>
                  </a:txBody>
                  <a:tcPr marL="91425" marR="91425" marT="91425" marB="91425"/>
                </a:tc>
                <a:tc>
                  <a:txBody>
                    <a:bodyPr/>
                    <a:lstStyle/>
                    <a:p>
                      <a:pPr algn="ctr">
                        <a:spcBef>
                          <a:spcPts val="0"/>
                        </a:spcBef>
                        <a:buNone/>
                      </a:pPr>
                      <a:endParaRPr/>
                    </a:p>
                  </a:txBody>
                  <a:tcPr marL="91425" marR="91425" marT="91425" marB="91425"/>
                </a:tc>
                <a:tc>
                  <a:txBody>
                    <a:bodyPr/>
                    <a:lstStyle/>
                    <a:p>
                      <a:pPr algn="ctr">
                        <a:spcBef>
                          <a:spcPts val="0"/>
                        </a:spcBef>
                        <a:buNone/>
                      </a:pPr>
                      <a:endParaRPr/>
                    </a:p>
                  </a:txBody>
                  <a:tcPr marL="91425" marR="91425" marT="91425" marB="91425"/>
                </a:tc>
                <a:tc>
                  <a:txBody>
                    <a:bodyPr/>
                    <a:lstStyle/>
                    <a:p>
                      <a:pPr algn="ctr">
                        <a:spcBef>
                          <a:spcPts val="0"/>
                        </a:spcBef>
                        <a:buNone/>
                      </a:pPr>
                      <a:endParaRPr/>
                    </a:p>
                  </a:txBody>
                  <a:tcPr marL="91425" marR="91425" marT="91425" marB="91425"/>
                </a:tc>
              </a:tr>
              <a:tr h="381000">
                <a:tc>
                  <a:txBody>
                    <a:bodyPr/>
                    <a:lstStyle/>
                    <a:p>
                      <a:pPr algn="ctr" rtl="0">
                        <a:spcBef>
                          <a:spcPts val="0"/>
                        </a:spcBef>
                        <a:buNone/>
                      </a:pPr>
                      <a:r>
                        <a:rPr lang="en"/>
                        <a:t>4</a:t>
                      </a:r>
                    </a:p>
                  </a:txBody>
                  <a:tcPr marL="91425" marR="91425" marT="91425" marB="91425"/>
                </a:tc>
                <a:tc>
                  <a:txBody>
                    <a:bodyPr/>
                    <a:lstStyle/>
                    <a:p>
                      <a:pPr algn="ctr">
                        <a:spcBef>
                          <a:spcPts val="0"/>
                        </a:spcBef>
                        <a:buNone/>
                      </a:pPr>
                      <a:endParaRPr/>
                    </a:p>
                  </a:txBody>
                  <a:tcPr marL="91425" marR="91425" marT="91425" marB="91425"/>
                </a:tc>
                <a:tc>
                  <a:txBody>
                    <a:bodyPr/>
                    <a:lstStyle/>
                    <a:p>
                      <a:pPr algn="ctr">
                        <a:spcBef>
                          <a:spcPts val="0"/>
                        </a:spcBef>
                        <a:buNone/>
                      </a:pPr>
                      <a:endParaRPr/>
                    </a:p>
                  </a:txBody>
                  <a:tcPr marL="91425" marR="91425" marT="91425" marB="91425"/>
                </a:tc>
                <a:tc>
                  <a:txBody>
                    <a:bodyPr/>
                    <a:lstStyle/>
                    <a:p>
                      <a:pPr algn="ctr">
                        <a:spcBef>
                          <a:spcPts val="0"/>
                        </a:spcBef>
                        <a:buNone/>
                      </a:pPr>
                      <a:endParaRPr/>
                    </a:p>
                  </a:txBody>
                  <a:tcPr marL="91425" marR="91425" marT="91425" marB="91425"/>
                </a:tc>
                <a:tc>
                  <a:txBody>
                    <a:bodyPr/>
                    <a:lstStyle/>
                    <a:p>
                      <a:pPr algn="ctr">
                        <a:spcBef>
                          <a:spcPts val="0"/>
                        </a:spcBef>
                        <a:buNone/>
                      </a:pPr>
                      <a:endParaRPr/>
                    </a:p>
                  </a:txBody>
                  <a:tcPr marL="91425" marR="91425" marT="91425" marB="91425"/>
                </a:tc>
              </a:tr>
              <a:tr h="381000">
                <a:tc>
                  <a:txBody>
                    <a:bodyPr/>
                    <a:lstStyle/>
                    <a:p>
                      <a:pPr algn="ctr" rtl="0">
                        <a:spcBef>
                          <a:spcPts val="0"/>
                        </a:spcBef>
                        <a:buNone/>
                      </a:pPr>
                      <a:r>
                        <a:rPr lang="en"/>
                        <a:t>5</a:t>
                      </a:r>
                    </a:p>
                  </a:txBody>
                  <a:tcPr marL="91425" marR="91425" marT="91425" marB="91425"/>
                </a:tc>
                <a:tc>
                  <a:txBody>
                    <a:bodyPr/>
                    <a:lstStyle/>
                    <a:p>
                      <a:pPr algn="ctr">
                        <a:spcBef>
                          <a:spcPts val="0"/>
                        </a:spcBef>
                        <a:buNone/>
                      </a:pPr>
                      <a:endParaRPr/>
                    </a:p>
                  </a:txBody>
                  <a:tcPr marL="91425" marR="91425" marT="91425" marB="91425"/>
                </a:tc>
                <a:tc>
                  <a:txBody>
                    <a:bodyPr/>
                    <a:lstStyle/>
                    <a:p>
                      <a:pPr algn="ctr">
                        <a:spcBef>
                          <a:spcPts val="0"/>
                        </a:spcBef>
                        <a:buNone/>
                      </a:pPr>
                      <a:endParaRPr/>
                    </a:p>
                  </a:txBody>
                  <a:tcPr marL="91425" marR="91425" marT="91425" marB="91425"/>
                </a:tc>
                <a:tc>
                  <a:txBody>
                    <a:bodyPr/>
                    <a:lstStyle/>
                    <a:p>
                      <a:pPr algn="ctr">
                        <a:spcBef>
                          <a:spcPts val="0"/>
                        </a:spcBef>
                        <a:buNone/>
                      </a:pPr>
                      <a:endParaRPr/>
                    </a:p>
                  </a:txBody>
                  <a:tcPr marL="91425" marR="91425" marT="91425" marB="91425"/>
                </a:tc>
                <a:tc>
                  <a:txBody>
                    <a:bodyPr/>
                    <a:lstStyle/>
                    <a:p>
                      <a:pPr algn="ctr">
                        <a:spcBef>
                          <a:spcPts val="0"/>
                        </a:spcBef>
                        <a:buNone/>
                      </a:pPr>
                      <a:endParaRPr/>
                    </a:p>
                  </a:txBody>
                  <a:tcPr marL="91425" marR="91425" marT="91425" marB="91425"/>
                </a:tc>
              </a:tr>
            </a:tbl>
          </a:graphicData>
        </a:graphic>
      </p:graphicFrame>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Conclusion after you analyze your data</a:t>
            </a:r>
          </a:p>
        </p:txBody>
      </p:sp>
      <p:sp>
        <p:nvSpPr>
          <p:cNvPr id="125" name="Shape 125"/>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a:spcBef>
                <a:spcPts val="0"/>
              </a:spcBef>
              <a:buNone/>
            </a:pPr>
            <a:r>
              <a:rPr lang="en"/>
              <a:t>This is where you decide if your hypothesis was correct and also where you write about the finding from your experiment.  You will also talk about what you would do the same and what you would do differently.</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endParaRPr/>
          </a:p>
        </p:txBody>
      </p:sp>
      <p:sp>
        <p:nvSpPr>
          <p:cNvPr id="131" name="Shape 131"/>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a:spcBef>
                <a:spcPts val="0"/>
              </a:spcBef>
              <a:buNone/>
            </a:pPr>
            <a:endParaRPr/>
          </a:p>
        </p:txBody>
      </p:sp>
      <p:pic>
        <p:nvPicPr>
          <p:cNvPr id="132" name="Shape 132"/>
          <p:cNvPicPr preferRelativeResize="0"/>
          <p:nvPr/>
        </p:nvPicPr>
        <p:blipFill>
          <a:blip r:embed="rId3">
            <a:alphaModFix/>
          </a:blip>
          <a:stretch>
            <a:fillRect/>
          </a:stretch>
        </p:blipFill>
        <p:spPr>
          <a:xfrm>
            <a:off x="181773" y="0"/>
            <a:ext cx="8832724" cy="51435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Step 1 Problem</a:t>
            </a:r>
          </a:p>
        </p:txBody>
      </p:sp>
      <p:sp>
        <p:nvSpPr>
          <p:cNvPr id="59" name="Shape 59"/>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a:spcBef>
                <a:spcPts val="0"/>
              </a:spcBef>
              <a:buNone/>
            </a:pPr>
            <a:r>
              <a:rPr lang="en"/>
              <a:t>I wonder if adding weight to a paper helicopter will make it fall to the ground faster?</a:t>
            </a:r>
          </a:p>
        </p:txBody>
      </p:sp>
      <p:pic>
        <p:nvPicPr>
          <p:cNvPr id="60" name="Shape 60"/>
          <p:cNvPicPr preferRelativeResize="0"/>
          <p:nvPr/>
        </p:nvPicPr>
        <p:blipFill>
          <a:blip r:embed="rId3">
            <a:alphaModFix/>
          </a:blip>
          <a:stretch>
            <a:fillRect/>
          </a:stretch>
        </p:blipFill>
        <p:spPr>
          <a:xfrm>
            <a:off x="2644437" y="1956225"/>
            <a:ext cx="2657475" cy="234315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Step 2 - research and Variables</a:t>
            </a:r>
          </a:p>
        </p:txBody>
      </p:sp>
      <p:sp>
        <p:nvSpPr>
          <p:cNvPr id="66" name="Shape 66"/>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a:t>Independent variable - Amount of paper clips</a:t>
            </a:r>
          </a:p>
          <a:p>
            <a:pPr rtl="0">
              <a:spcBef>
                <a:spcPts val="0"/>
              </a:spcBef>
              <a:buNone/>
            </a:pPr>
            <a:r>
              <a:rPr lang="en"/>
              <a:t>Dependent variable - How fast it will fall</a:t>
            </a:r>
          </a:p>
          <a:p>
            <a:pPr rtl="0">
              <a:spcBef>
                <a:spcPts val="0"/>
              </a:spcBef>
              <a:buNone/>
            </a:pPr>
            <a:r>
              <a:rPr lang="en"/>
              <a:t>Control / constant</a:t>
            </a:r>
          </a:p>
          <a:p>
            <a:pPr marL="457200" lvl="0" indent="-228600" rtl="0">
              <a:spcBef>
                <a:spcPts val="0"/>
              </a:spcBef>
              <a:buAutoNum type="arabicPeriod"/>
            </a:pPr>
            <a:r>
              <a:rPr lang="en"/>
              <a:t>Same Helicopter</a:t>
            </a:r>
          </a:p>
          <a:p>
            <a:pPr marL="457200" lvl="0" indent="-228600" rtl="0">
              <a:spcBef>
                <a:spcPts val="0"/>
              </a:spcBef>
              <a:buAutoNum type="arabicPeriod"/>
            </a:pPr>
            <a:r>
              <a:rPr lang="en"/>
              <a:t>Same timer / dropper</a:t>
            </a:r>
          </a:p>
          <a:p>
            <a:pPr marL="457200" lvl="0" indent="-228600" rtl="0">
              <a:spcBef>
                <a:spcPts val="0"/>
              </a:spcBef>
              <a:buAutoNum type="arabicPeriod"/>
            </a:pPr>
            <a:r>
              <a:rPr lang="en"/>
              <a:t>Same location</a:t>
            </a:r>
          </a:p>
          <a:p>
            <a:pPr marL="457200" lvl="0" indent="-228600" rtl="0">
              <a:spcBef>
                <a:spcPts val="0"/>
              </a:spcBef>
              <a:buAutoNum type="arabicPeriod"/>
            </a:pPr>
            <a:r>
              <a:rPr lang="en"/>
              <a:t>Same height</a:t>
            </a:r>
          </a:p>
          <a:p>
            <a:pPr marL="457200" lvl="0" indent="-228600">
              <a:spcBef>
                <a:spcPts val="0"/>
              </a:spcBef>
              <a:buAutoNum type="arabicPeriod"/>
            </a:pPr>
            <a:r>
              <a:rPr lang="en"/>
              <a:t>Attach paper clip to the same location on the helicopter</a:t>
            </a:r>
          </a:p>
        </p:txBody>
      </p:sp>
      <p:pic>
        <p:nvPicPr>
          <p:cNvPr id="67" name="Shape 67"/>
          <p:cNvPicPr preferRelativeResize="0"/>
          <p:nvPr/>
        </p:nvPicPr>
        <p:blipFill>
          <a:blip r:embed="rId3">
            <a:alphaModFix/>
          </a:blip>
          <a:stretch>
            <a:fillRect/>
          </a:stretch>
        </p:blipFill>
        <p:spPr>
          <a:xfrm>
            <a:off x="5859375" y="1143000"/>
            <a:ext cx="2857500" cy="28575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Research Continued</a:t>
            </a:r>
          </a:p>
        </p:txBody>
      </p:sp>
      <p:sp>
        <p:nvSpPr>
          <p:cNvPr id="73" name="Shape 73"/>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a:spcBef>
                <a:spcPts val="0"/>
              </a:spcBef>
              <a:buNone/>
            </a:pPr>
            <a:r>
              <a:rPr lang="en" u="sng">
                <a:solidFill>
                  <a:schemeClr val="hlink"/>
                </a:solidFill>
                <a:hlinkClick r:id="rId3"/>
              </a:rPr>
              <a:t>How do helicopter work</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Step 3 - Hypothesis </a:t>
            </a:r>
          </a:p>
        </p:txBody>
      </p:sp>
      <p:sp>
        <p:nvSpPr>
          <p:cNvPr id="79" name="Shape 79"/>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a:t>Based on the fact that I think the helicopter will fall faster with more weight, my hypothesis is</a:t>
            </a:r>
          </a:p>
          <a:p>
            <a:pPr>
              <a:spcBef>
                <a:spcPts val="0"/>
              </a:spcBef>
              <a:buNone/>
            </a:pPr>
            <a:r>
              <a:rPr lang="en"/>
              <a:t>If I add more paper clips to a paper airplane then it will fall faster</a:t>
            </a:r>
          </a:p>
        </p:txBody>
      </p:sp>
      <p:pic>
        <p:nvPicPr>
          <p:cNvPr id="80" name="Shape 80"/>
          <p:cNvPicPr preferRelativeResize="0"/>
          <p:nvPr/>
        </p:nvPicPr>
        <p:blipFill>
          <a:blip r:embed="rId3">
            <a:alphaModFix/>
          </a:blip>
          <a:stretch>
            <a:fillRect/>
          </a:stretch>
        </p:blipFill>
        <p:spPr>
          <a:xfrm>
            <a:off x="2887199" y="2648375"/>
            <a:ext cx="2769574" cy="249512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Experiment - Part one</a:t>
            </a:r>
          </a:p>
        </p:txBody>
      </p:sp>
      <p:sp>
        <p:nvSpPr>
          <p:cNvPr id="86" name="Shape 86"/>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a:t>Materials - List the materials you need for the experiment</a:t>
            </a:r>
          </a:p>
          <a:p>
            <a:pPr marL="457200" lvl="0" indent="-228600" rtl="0">
              <a:spcBef>
                <a:spcPts val="0"/>
              </a:spcBef>
              <a:buAutoNum type="arabicPeriod"/>
            </a:pPr>
            <a:r>
              <a:rPr lang="en"/>
              <a:t>Paper Helicopter</a:t>
            </a:r>
          </a:p>
          <a:p>
            <a:pPr marL="457200" lvl="0" indent="-228600" rtl="0">
              <a:spcBef>
                <a:spcPts val="0"/>
              </a:spcBef>
              <a:buAutoNum type="arabicPeriod"/>
            </a:pPr>
            <a:r>
              <a:rPr lang="en"/>
              <a:t>Stop watch</a:t>
            </a:r>
          </a:p>
          <a:p>
            <a:pPr marL="457200" lvl="0" indent="-228600" rtl="0">
              <a:spcBef>
                <a:spcPts val="0"/>
              </a:spcBef>
              <a:buAutoNum type="arabicPeriod"/>
            </a:pPr>
            <a:r>
              <a:rPr lang="en"/>
              <a:t>Paper Clips</a:t>
            </a:r>
          </a:p>
          <a:p>
            <a:pPr lvl="0">
              <a:spcBef>
                <a:spcPts val="0"/>
              </a:spcBef>
              <a:buNone/>
            </a:pPr>
            <a:endParaRPr/>
          </a:p>
        </p:txBody>
      </p:sp>
      <p:pic>
        <p:nvPicPr>
          <p:cNvPr id="87" name="Shape 87"/>
          <p:cNvPicPr preferRelativeResize="0"/>
          <p:nvPr/>
        </p:nvPicPr>
        <p:blipFill>
          <a:blip r:embed="rId3">
            <a:alphaModFix/>
          </a:blip>
          <a:stretch>
            <a:fillRect/>
          </a:stretch>
        </p:blipFill>
        <p:spPr>
          <a:xfrm>
            <a:off x="4215381" y="2000725"/>
            <a:ext cx="3815324" cy="2857825"/>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Your Turn - Remember the sandwich</a:t>
            </a:r>
          </a:p>
        </p:txBody>
      </p:sp>
      <p:sp>
        <p:nvSpPr>
          <p:cNvPr id="93" name="Shape 93"/>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a:t>Write a step by step plan of the procedure that will be used for your experiment.</a:t>
            </a:r>
          </a:p>
          <a:p>
            <a:pPr rtl="0">
              <a:spcBef>
                <a:spcPts val="0"/>
              </a:spcBef>
              <a:buNone/>
            </a:pPr>
            <a:r>
              <a:rPr lang="en"/>
              <a:t>Make sure you include specific information that address you controls.</a:t>
            </a:r>
          </a:p>
          <a:p>
            <a:pPr rtl="0">
              <a:spcBef>
                <a:spcPts val="0"/>
              </a:spcBef>
              <a:buNone/>
            </a:pPr>
            <a:r>
              <a:rPr lang="en"/>
              <a:t>How high will you release it from?</a:t>
            </a:r>
          </a:p>
          <a:p>
            <a:pPr rtl="0">
              <a:spcBef>
                <a:spcPts val="0"/>
              </a:spcBef>
              <a:buNone/>
            </a:pPr>
            <a:r>
              <a:rPr lang="en"/>
              <a:t>Who will time / release the helicopter</a:t>
            </a:r>
          </a:p>
          <a:p>
            <a:pPr rtl="0">
              <a:spcBef>
                <a:spcPts val="0"/>
              </a:spcBef>
              <a:buNone/>
            </a:pPr>
            <a:r>
              <a:rPr lang="en"/>
              <a:t>How many trials will you do?</a:t>
            </a:r>
          </a:p>
          <a:p>
            <a:pPr rtl="0">
              <a:spcBef>
                <a:spcPts val="0"/>
              </a:spcBef>
              <a:buNone/>
            </a:pPr>
            <a:r>
              <a:rPr lang="en"/>
              <a:t>How will you know when to start timing?</a:t>
            </a:r>
          </a:p>
          <a:p>
            <a:pPr rtl="0">
              <a:spcBef>
                <a:spcPts val="0"/>
              </a:spcBef>
              <a:buNone/>
            </a:pPr>
            <a:r>
              <a:rPr lang="en"/>
              <a:t>Where and how many paperclips will you attach?</a:t>
            </a:r>
          </a:p>
          <a:p>
            <a:pPr>
              <a:spcBef>
                <a:spcPts val="0"/>
              </a:spcBef>
              <a:buNone/>
            </a:pP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Experiment - Part two</a:t>
            </a:r>
          </a:p>
        </p:txBody>
      </p:sp>
      <p:sp>
        <p:nvSpPr>
          <p:cNvPr id="99" name="Shape 99"/>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a:t>This will be the longest part -  You need to be detailed in what the procedure will look like so that someone can repeat it….here is an example</a:t>
            </a:r>
          </a:p>
          <a:p>
            <a:pPr lvl="0" rtl="0">
              <a:spcBef>
                <a:spcPts val="0"/>
              </a:spcBef>
              <a:buClr>
                <a:schemeClr val="dk2"/>
              </a:buClr>
              <a:buSzPct val="61111"/>
              <a:buFont typeface="Arial"/>
              <a:buNone/>
            </a:pPr>
            <a:r>
              <a:rPr lang="en">
                <a:solidFill>
                  <a:schemeClr val="dk2"/>
                </a:solidFill>
                <a:latin typeface="Comic Sans MS"/>
                <a:ea typeface="Comic Sans MS"/>
                <a:cs typeface="Comic Sans MS"/>
                <a:sym typeface="Comic Sans MS"/>
              </a:rPr>
              <a:t>For our helicopter lab, we first measured two meters on the wall so we have will drop the helicopter at the same place. Then, Eliah will drop the helicopter and Holly will time how long it takes with the stopwatch. We repeated this step for three mores tests and with two, three, four, five and six paperclips attached to the base. Then, we found the average speed of each paperclip and recorded our results into a graph. </a:t>
            </a:r>
          </a:p>
          <a:p>
            <a:pPr>
              <a:spcBef>
                <a:spcPts val="0"/>
              </a:spcBef>
              <a:buNone/>
            </a:pP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Experiment Part two continued</a:t>
            </a:r>
          </a:p>
        </p:txBody>
      </p:sp>
      <p:sp>
        <p:nvSpPr>
          <p:cNvPr id="105" name="Shape 105"/>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Clr>
                <a:schemeClr val="dk2"/>
              </a:buClr>
              <a:buSzPct val="61111"/>
              <a:buFont typeface="Arial"/>
              <a:buNone/>
            </a:pPr>
            <a:r>
              <a:rPr lang="en">
                <a:solidFill>
                  <a:schemeClr val="dk2"/>
                </a:solidFill>
                <a:latin typeface="Comic Sans MS"/>
                <a:ea typeface="Comic Sans MS"/>
                <a:cs typeface="Comic Sans MS"/>
                <a:sym typeface="Comic Sans MS"/>
              </a:rPr>
              <a:t>To make our test a fair test, we made sure it’s the same person timing and dropping the helicopter. Also, we always dropped the helicopter from two meters.  (</a:t>
            </a:r>
            <a:r>
              <a:rPr lang="en">
                <a:solidFill>
                  <a:srgbClr val="FF0000"/>
                </a:solidFill>
                <a:latin typeface="Comic Sans MS"/>
                <a:ea typeface="Comic Sans MS"/>
                <a:cs typeface="Comic Sans MS"/>
                <a:sym typeface="Comic Sans MS"/>
              </a:rPr>
              <a:t>This is where you address your control /constants)</a:t>
            </a:r>
          </a:p>
          <a:p>
            <a:pPr>
              <a:spcBef>
                <a:spcPts val="0"/>
              </a:spcBef>
              <a:buNone/>
            </a:pPr>
            <a:r>
              <a:rPr lang="en">
                <a:solidFill>
                  <a:schemeClr val="dk2"/>
                </a:solidFill>
                <a:latin typeface="Comic Sans MS"/>
                <a:ea typeface="Comic Sans MS"/>
                <a:cs typeface="Comic Sans MS"/>
                <a:sym typeface="Comic Sans MS"/>
              </a:rPr>
              <a:t>For our safety, we made sure that we are in an empty space so we don’t bump into anyone or the paper helicopter doesn’t go on someone’s head.</a:t>
            </a:r>
          </a:p>
        </p:txBody>
      </p:sp>
    </p:spTree>
  </p:cSld>
  <p:clrMapOvr>
    <a:masterClrMapping/>
  </p:clrMapOvr>
  <p:transition spd="slow">
    <p:cut/>
  </p:transition>
</p:sld>
</file>

<file path=ppt/theme/theme1.xml><?xml version="1.0" encoding="utf-8"?>
<a:theme xmlns:a="http://schemas.openxmlformats.org/drawingml/2006/main"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525</Words>
  <Application>Microsoft Office PowerPoint</Application>
  <PresentationFormat>On-screen Show (16:9)</PresentationFormat>
  <Paragraphs>62</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Comic Sans MS</vt:lpstr>
      <vt:lpstr>Proxima Nova</vt:lpstr>
      <vt:lpstr>Alfa Slab One</vt:lpstr>
      <vt:lpstr>Arial</vt:lpstr>
      <vt:lpstr>gameday</vt:lpstr>
      <vt:lpstr>Helicopter Experiment</vt:lpstr>
      <vt:lpstr>Step 1 Problem</vt:lpstr>
      <vt:lpstr>Step 2 - research and Variables</vt:lpstr>
      <vt:lpstr>Research Continued</vt:lpstr>
      <vt:lpstr>Step 3 - Hypothesis </vt:lpstr>
      <vt:lpstr>Experiment - Part one</vt:lpstr>
      <vt:lpstr>Your Turn - Remember the sandwich</vt:lpstr>
      <vt:lpstr>Experiment - Part two</vt:lpstr>
      <vt:lpstr>Experiment Part two continued</vt:lpstr>
      <vt:lpstr>Set up a data table</vt:lpstr>
      <vt:lpstr>Set up your data table</vt:lpstr>
      <vt:lpstr>Conclusion after you analyze your data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Helicopter Experiment</dc:title>
  <dc:creator>LauraB</dc:creator>
  <cp:lastModifiedBy>Laura Bauer</cp:lastModifiedBy>
  <cp:revision>1</cp:revision>
  <dcterms:modified xsi:type="dcterms:W3CDTF">2015-09-14T03:12:10Z</dcterms:modified>
</cp:coreProperties>
</file>