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Proxima Nova"/>
      <p:regular r:id="rId15"/>
      <p:bold r:id="rId16"/>
      <p:italic r:id="rId17"/>
      <p:boldItalic r:id="rId18"/>
    </p:embeddedFont>
    <p:embeddedFont>
      <p:font typeface="Source Code Pro"/>
      <p:regular r:id="rId19"/>
      <p:bold r:id="rId20"/>
    </p:embeddedFont>
    <p:embeddedFont>
      <p:font typeface="Oswald"/>
      <p:regular r:id="rId21"/>
      <p:bold r:id="rId22"/>
    </p:embeddedFont>
    <p:embeddedFont>
      <p:font typeface="Alfa Slab One"/>
      <p:regular r:id="rId2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C32CE37-DB96-4D39-AFFA-590893099234}">
  <a:tblStyle styleId="{DC32CE37-DB96-4D39-AFFA-590893099234}" styleName="Table_0"/>
  <a:tblStyle styleId="{AAA98291-0A54-41F0-8496-D3CB6DE1CA4F}" styleName="Table_1"/>
  <a:tblStyle styleId="{7589B2AD-DC36-4634-A4E9-B0B0CDED1E24}" styleName="Table_2"/>
  <a:tblStyle styleId="{2FE753CE-063A-4CF8-B0FB-2073B28C1566}" styleName="Table_3"/>
</a:tblStyleLst>
</file>

<file path=ppt/_rels/presentation.xml.rels><?xml version="1.0" encoding="UTF-8" standalone="yes"?><Relationships xmlns="http://schemas.openxmlformats.org/package/2006/relationships"><Relationship Id="rId20" Type="http://schemas.openxmlformats.org/officeDocument/2006/relationships/font" Target="fonts/SourceCodePro-bold.fntdata"/><Relationship Id="rId11" Type="http://schemas.openxmlformats.org/officeDocument/2006/relationships/slide" Target="slides/slide5.xml"/><Relationship Id="rId22" Type="http://schemas.openxmlformats.org/officeDocument/2006/relationships/font" Target="fonts/Oswald-bold.fntdata"/><Relationship Id="rId10" Type="http://schemas.openxmlformats.org/officeDocument/2006/relationships/slide" Target="slides/slide4.xml"/><Relationship Id="rId21" Type="http://schemas.openxmlformats.org/officeDocument/2006/relationships/font" Target="fonts/Oswald-regular.fntdata"/><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font" Target="fonts/AlfaSlabOne-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ProximaNova-regular.fntdata"/><Relationship Id="rId14" Type="http://schemas.openxmlformats.org/officeDocument/2006/relationships/slide" Target="slides/slide8.xml"/><Relationship Id="rId17" Type="http://schemas.openxmlformats.org/officeDocument/2006/relationships/font" Target="fonts/ProximaNova-italic.fntdata"/><Relationship Id="rId16" Type="http://schemas.openxmlformats.org/officeDocument/2006/relationships/font" Target="fonts/ProximaNova-bold.fntdata"/><Relationship Id="rId5" Type="http://schemas.openxmlformats.org/officeDocument/2006/relationships/slideMaster" Target="slideMasters/slideMaster2.xml"/><Relationship Id="rId19" Type="http://schemas.openxmlformats.org/officeDocument/2006/relationships/font" Target="fonts/SourceCodePro-regular.fntdata"/><Relationship Id="rId6" Type="http://schemas.openxmlformats.org/officeDocument/2006/relationships/notesMaster" Target="notesMasters/notesMaster1.xml"/><Relationship Id="rId18" Type="http://schemas.openxmlformats.org/officeDocument/2006/relationships/font" Target="fonts/ProximaNova-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type="ctrTitle"/>
          </p:nvPr>
        </p:nvSpPr>
        <p:spPr>
          <a:xfrm>
            <a:off x="411175" y="644300"/>
            <a:ext cx="8282399" cy="2109000"/>
          </a:xfrm>
          <a:prstGeom prst="rect">
            <a:avLst/>
          </a:prstGeom>
        </p:spPr>
        <p:txBody>
          <a:bodyPr anchorCtr="0" anchor="b" bIns="91425" lIns="91425" rIns="91425" tIns="91425"/>
          <a:lstStyle>
            <a:lvl1pPr algn="ctr">
              <a:spcBef>
                <a:spcPts val="0"/>
              </a:spcBef>
              <a:buClr>
                <a:schemeClr val="lt1"/>
              </a:buClr>
              <a:buSzPct val="100000"/>
              <a:defRPr sz="6000">
                <a:solidFill>
                  <a:schemeClr val="lt1"/>
                </a:solidFill>
              </a:defRPr>
            </a:lvl1pPr>
            <a:lvl2pPr algn="ctr">
              <a:spcBef>
                <a:spcPts val="0"/>
              </a:spcBef>
              <a:buClr>
                <a:schemeClr val="lt1"/>
              </a:buClr>
              <a:buSzPct val="100000"/>
              <a:defRPr sz="6000">
                <a:solidFill>
                  <a:schemeClr val="lt1"/>
                </a:solidFill>
              </a:defRPr>
            </a:lvl2pPr>
            <a:lvl3pPr algn="ctr">
              <a:spcBef>
                <a:spcPts val="0"/>
              </a:spcBef>
              <a:buClr>
                <a:schemeClr val="lt1"/>
              </a:buClr>
              <a:buSzPct val="100000"/>
              <a:defRPr sz="6000">
                <a:solidFill>
                  <a:schemeClr val="lt1"/>
                </a:solidFill>
              </a:defRPr>
            </a:lvl3pPr>
            <a:lvl4pPr algn="ctr">
              <a:spcBef>
                <a:spcPts val="0"/>
              </a:spcBef>
              <a:buClr>
                <a:schemeClr val="lt1"/>
              </a:buClr>
              <a:buSzPct val="100000"/>
              <a:defRPr sz="6000">
                <a:solidFill>
                  <a:schemeClr val="lt1"/>
                </a:solidFill>
              </a:defRPr>
            </a:lvl4pPr>
            <a:lvl5pPr algn="ctr">
              <a:spcBef>
                <a:spcPts val="0"/>
              </a:spcBef>
              <a:buClr>
                <a:schemeClr val="lt1"/>
              </a:buClr>
              <a:buSzPct val="100000"/>
              <a:defRPr sz="6000">
                <a:solidFill>
                  <a:schemeClr val="lt1"/>
                </a:solidFill>
              </a:defRPr>
            </a:lvl5pPr>
            <a:lvl6pPr algn="ctr">
              <a:spcBef>
                <a:spcPts val="0"/>
              </a:spcBef>
              <a:buClr>
                <a:schemeClr val="lt1"/>
              </a:buClr>
              <a:buSzPct val="100000"/>
              <a:defRPr sz="6000">
                <a:solidFill>
                  <a:schemeClr val="lt1"/>
                </a:solidFill>
              </a:defRPr>
            </a:lvl6pPr>
            <a:lvl7pPr algn="ctr">
              <a:spcBef>
                <a:spcPts val="0"/>
              </a:spcBef>
              <a:buClr>
                <a:schemeClr val="lt1"/>
              </a:buClr>
              <a:buSzPct val="100000"/>
              <a:defRPr sz="6000">
                <a:solidFill>
                  <a:schemeClr val="lt1"/>
                </a:solidFill>
              </a:defRPr>
            </a:lvl7pPr>
            <a:lvl8pPr algn="ctr">
              <a:spcBef>
                <a:spcPts val="0"/>
              </a:spcBef>
              <a:buClr>
                <a:schemeClr val="lt1"/>
              </a:buClr>
              <a:buSzPct val="100000"/>
              <a:defRPr sz="6000">
                <a:solidFill>
                  <a:schemeClr val="lt1"/>
                </a:solidFill>
              </a:defRPr>
            </a:lvl8pPr>
            <a:lvl9pPr algn="ctr">
              <a:spcBef>
                <a:spcPts val="0"/>
              </a:spcBef>
              <a:buClr>
                <a:schemeClr val="lt1"/>
              </a:buClr>
              <a:buSzPct val="100000"/>
              <a:defRPr sz="6000">
                <a:solidFill>
                  <a:schemeClr val="lt1"/>
                </a:solidFill>
              </a:defRPr>
            </a:lvl9pPr>
          </a:lstStyle>
          <a:p/>
        </p:txBody>
      </p:sp>
      <p:sp>
        <p:nvSpPr>
          <p:cNvPr id="12" name="Shape 12"/>
          <p:cNvSpPr txBox="1"/>
          <p:nvPr>
            <p:ph idx="1" type="subTitle"/>
          </p:nvPr>
        </p:nvSpPr>
        <p:spPr>
          <a:xfrm>
            <a:off x="411175" y="3398250"/>
            <a:ext cx="8282399" cy="1260599"/>
          </a:xfrm>
          <a:prstGeom prst="rect">
            <a:avLst/>
          </a:prstGeom>
        </p:spPr>
        <p:txBody>
          <a:bodyPr anchorCtr="0" anchor="ctr" bIns="91425" lIns="91425" rIns="91425" tIns="91425"/>
          <a:lstStyle>
            <a:lvl1pPr algn="ctr">
              <a:lnSpc>
                <a:spcPct val="100000"/>
              </a:lnSpc>
              <a:spcBef>
                <a:spcPts val="0"/>
              </a:spcBef>
              <a:spcAft>
                <a:spcPts val="0"/>
              </a:spcAft>
              <a:buSzPct val="100000"/>
              <a:buFont typeface="Oswald"/>
              <a:buNone/>
              <a:defRPr sz="3600">
                <a:latin typeface="Oswald"/>
                <a:ea typeface="Oswald"/>
                <a:cs typeface="Oswald"/>
                <a:sym typeface="Oswald"/>
              </a:defRPr>
            </a:lvl1pPr>
            <a:lvl2pPr algn="ctr">
              <a:lnSpc>
                <a:spcPct val="100000"/>
              </a:lnSpc>
              <a:spcBef>
                <a:spcPts val="0"/>
              </a:spcBef>
              <a:spcAft>
                <a:spcPts val="0"/>
              </a:spcAft>
              <a:buSzPct val="100000"/>
              <a:buFont typeface="Oswald"/>
              <a:buNone/>
              <a:defRPr sz="3600">
                <a:latin typeface="Oswald"/>
                <a:ea typeface="Oswald"/>
                <a:cs typeface="Oswald"/>
                <a:sym typeface="Oswald"/>
              </a:defRPr>
            </a:lvl2pPr>
            <a:lvl3pPr algn="ctr">
              <a:lnSpc>
                <a:spcPct val="100000"/>
              </a:lnSpc>
              <a:spcBef>
                <a:spcPts val="0"/>
              </a:spcBef>
              <a:spcAft>
                <a:spcPts val="0"/>
              </a:spcAft>
              <a:buSzPct val="100000"/>
              <a:buFont typeface="Oswald"/>
              <a:buNone/>
              <a:defRPr sz="3600">
                <a:latin typeface="Oswald"/>
                <a:ea typeface="Oswald"/>
                <a:cs typeface="Oswald"/>
                <a:sym typeface="Oswald"/>
              </a:defRPr>
            </a:lvl3pPr>
            <a:lvl4pPr algn="ctr">
              <a:lnSpc>
                <a:spcPct val="100000"/>
              </a:lnSpc>
              <a:spcBef>
                <a:spcPts val="0"/>
              </a:spcBef>
              <a:spcAft>
                <a:spcPts val="0"/>
              </a:spcAft>
              <a:buSzPct val="100000"/>
              <a:buFont typeface="Oswald"/>
              <a:buNone/>
              <a:defRPr sz="3600">
                <a:latin typeface="Oswald"/>
                <a:ea typeface="Oswald"/>
                <a:cs typeface="Oswald"/>
                <a:sym typeface="Oswald"/>
              </a:defRPr>
            </a:lvl4pPr>
            <a:lvl5pPr algn="ctr">
              <a:lnSpc>
                <a:spcPct val="100000"/>
              </a:lnSpc>
              <a:spcBef>
                <a:spcPts val="0"/>
              </a:spcBef>
              <a:spcAft>
                <a:spcPts val="0"/>
              </a:spcAft>
              <a:buSzPct val="100000"/>
              <a:buFont typeface="Oswald"/>
              <a:buNone/>
              <a:defRPr sz="3600">
                <a:latin typeface="Oswald"/>
                <a:ea typeface="Oswald"/>
                <a:cs typeface="Oswald"/>
                <a:sym typeface="Oswald"/>
              </a:defRPr>
            </a:lvl5pPr>
            <a:lvl6pPr algn="ctr">
              <a:lnSpc>
                <a:spcPct val="100000"/>
              </a:lnSpc>
              <a:spcBef>
                <a:spcPts val="0"/>
              </a:spcBef>
              <a:spcAft>
                <a:spcPts val="0"/>
              </a:spcAft>
              <a:buSzPct val="100000"/>
              <a:buFont typeface="Oswald"/>
              <a:buNone/>
              <a:defRPr sz="3600">
                <a:latin typeface="Oswald"/>
                <a:ea typeface="Oswald"/>
                <a:cs typeface="Oswald"/>
                <a:sym typeface="Oswald"/>
              </a:defRPr>
            </a:lvl6pPr>
            <a:lvl7pPr algn="ctr">
              <a:lnSpc>
                <a:spcPct val="100000"/>
              </a:lnSpc>
              <a:spcBef>
                <a:spcPts val="0"/>
              </a:spcBef>
              <a:spcAft>
                <a:spcPts val="0"/>
              </a:spcAft>
              <a:buSzPct val="100000"/>
              <a:buFont typeface="Oswald"/>
              <a:buNone/>
              <a:defRPr sz="3600">
                <a:latin typeface="Oswald"/>
                <a:ea typeface="Oswald"/>
                <a:cs typeface="Oswald"/>
                <a:sym typeface="Oswald"/>
              </a:defRPr>
            </a:lvl7pPr>
            <a:lvl8pPr algn="ctr">
              <a:lnSpc>
                <a:spcPct val="100000"/>
              </a:lnSpc>
              <a:spcBef>
                <a:spcPts val="0"/>
              </a:spcBef>
              <a:spcAft>
                <a:spcPts val="0"/>
              </a:spcAft>
              <a:buSzPct val="100000"/>
              <a:buFont typeface="Oswald"/>
              <a:buNone/>
              <a:defRPr sz="3600">
                <a:latin typeface="Oswald"/>
                <a:ea typeface="Oswald"/>
                <a:cs typeface="Oswald"/>
                <a:sym typeface="Oswald"/>
              </a:defRPr>
            </a:lvl8pPr>
            <a:lvl9pPr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0"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2" name="Shape 52"/>
          <p:cNvSpPr txBox="1"/>
          <p:nvPr>
            <p:ph type="title"/>
          </p:nvPr>
        </p:nvSpPr>
        <p:spPr>
          <a:xfrm>
            <a:off x="311700" y="1106125"/>
            <a:ext cx="8520599" cy="1963500"/>
          </a:xfrm>
          <a:prstGeom prst="rect">
            <a:avLst/>
          </a:prstGeom>
        </p:spPr>
        <p:txBody>
          <a:bodyPr anchorCtr="0" anchor="b" bIns="91425" lIns="91425" rIns="91425" tIns="91425"/>
          <a:lstStyle>
            <a:lvl1pPr>
              <a:spcBef>
                <a:spcPts val="0"/>
              </a:spcBef>
              <a:buSzPct val="100000"/>
              <a:defRPr sz="12000"/>
            </a:lvl1pPr>
            <a:lvl2pPr>
              <a:spcBef>
                <a:spcPts val="0"/>
              </a:spcBef>
              <a:buSzPct val="100000"/>
              <a:defRPr sz="12000"/>
            </a:lvl2pPr>
            <a:lvl3pPr>
              <a:spcBef>
                <a:spcPts val="0"/>
              </a:spcBef>
              <a:buSzPct val="100000"/>
              <a:defRPr sz="12000"/>
            </a:lvl3pPr>
            <a:lvl4pPr>
              <a:spcBef>
                <a:spcPts val="0"/>
              </a:spcBef>
              <a:buSzPct val="100000"/>
              <a:defRPr sz="12000"/>
            </a:lvl4pPr>
            <a:lvl5pPr>
              <a:spcBef>
                <a:spcPts val="0"/>
              </a:spcBef>
              <a:buSzPct val="100000"/>
              <a:defRPr sz="12000"/>
            </a:lvl5pPr>
            <a:lvl6pPr>
              <a:spcBef>
                <a:spcPts val="0"/>
              </a:spcBef>
              <a:buSzPct val="100000"/>
              <a:defRPr sz="12000"/>
            </a:lvl6pPr>
            <a:lvl7pPr>
              <a:spcBef>
                <a:spcPts val="0"/>
              </a:spcBef>
              <a:buSzPct val="100000"/>
              <a:defRPr sz="12000"/>
            </a:lvl7pPr>
            <a:lvl8pPr>
              <a:spcBef>
                <a:spcPts val="0"/>
              </a:spcBef>
              <a:buSzPct val="100000"/>
              <a:defRPr sz="12000"/>
            </a:lvl8pPr>
            <a:lvl9pPr>
              <a:spcBef>
                <a:spcPts val="0"/>
              </a:spcBef>
              <a:buSzPct val="100000"/>
              <a:defRPr sz="12000"/>
            </a:lvl9pPr>
          </a:lstStyle>
          <a:p/>
        </p:txBody>
      </p:sp>
      <p:sp>
        <p:nvSpPr>
          <p:cNvPr id="53" name="Shape 53"/>
          <p:cNvSpPr txBox="1"/>
          <p:nvPr>
            <p:ph idx="1" type="body"/>
          </p:nvPr>
        </p:nvSpPr>
        <p:spPr>
          <a:xfrm>
            <a:off x="311700" y="3152225"/>
            <a:ext cx="8520599" cy="13008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5" name="Shape 55"/>
        <p:cNvGrpSpPr/>
        <p:nvPr/>
      </p:nvGrpSpPr>
      <p:grpSpPr>
        <a:xfrm>
          <a:off x="0" y="0"/>
          <a:ext cx="0" cy="0"/>
          <a:chOff x="0" y="0"/>
          <a:chExt cx="0" cy="0"/>
        </a:xfrm>
      </p:grpSpPr>
      <p:sp>
        <p:nvSpPr>
          <p:cNvPr id="56" name="Shape 5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4" name="Shape 74"/>
        <p:cNvGrpSpPr/>
        <p:nvPr/>
      </p:nvGrpSpPr>
      <p:grpSpPr>
        <a:xfrm>
          <a:off x="0" y="0"/>
          <a:ext cx="0" cy="0"/>
          <a:chOff x="0" y="0"/>
          <a:chExt cx="0" cy="0"/>
        </a:xfrm>
      </p:grpSpPr>
      <p:cxnSp>
        <p:nvCxnSpPr>
          <p:cNvPr id="75" name="Shape 75"/>
          <p:cNvCxnSpPr/>
          <p:nvPr/>
        </p:nvCxnSpPr>
        <p:spPr>
          <a:xfrm>
            <a:off x="4278300" y="2751162"/>
            <a:ext cx="587400" cy="0"/>
          </a:xfrm>
          <a:prstGeom prst="straightConnector1">
            <a:avLst/>
          </a:prstGeom>
          <a:noFill/>
          <a:ln cap="flat" cmpd="sng" w="76200">
            <a:solidFill>
              <a:schemeClr val="dk1"/>
            </a:solidFill>
            <a:prstDash val="solid"/>
            <a:round/>
            <a:headEnd len="med" w="med" type="none"/>
            <a:tailEnd len="med" w="med" type="none"/>
          </a:ln>
        </p:spPr>
      </p:cxnSp>
      <p:sp>
        <p:nvSpPr>
          <p:cNvPr id="76" name="Shape 76"/>
          <p:cNvSpPr txBox="1"/>
          <p:nvPr>
            <p:ph type="ctrTitle"/>
          </p:nvPr>
        </p:nvSpPr>
        <p:spPr>
          <a:xfrm>
            <a:off x="311700" y="595975"/>
            <a:ext cx="8520599" cy="1957799"/>
          </a:xfrm>
          <a:prstGeom prst="rect">
            <a:avLst/>
          </a:prstGeom>
        </p:spPr>
        <p:txBody>
          <a:bodyPr anchorCtr="0" anchor="b" bIns="91425" lIns="91425" rIns="91425" tIns="91425"/>
          <a:lstStyle>
            <a:lvl1pPr rtl="0" algn="ctr">
              <a:spcBef>
                <a:spcPts val="0"/>
              </a:spcBef>
              <a:buSzPct val="100000"/>
              <a:defRPr sz="5400"/>
            </a:lvl1pPr>
            <a:lvl2pPr rtl="0" algn="ctr">
              <a:spcBef>
                <a:spcPts val="0"/>
              </a:spcBef>
              <a:buSzPct val="100000"/>
              <a:defRPr sz="5400"/>
            </a:lvl2pPr>
            <a:lvl3pPr rtl="0" algn="ctr">
              <a:spcBef>
                <a:spcPts val="0"/>
              </a:spcBef>
              <a:buSzPct val="100000"/>
              <a:defRPr sz="5400"/>
            </a:lvl3pPr>
            <a:lvl4pPr rtl="0" algn="ctr">
              <a:spcBef>
                <a:spcPts val="0"/>
              </a:spcBef>
              <a:buSzPct val="100000"/>
              <a:defRPr sz="5400"/>
            </a:lvl4pPr>
            <a:lvl5pPr rtl="0" algn="ctr">
              <a:spcBef>
                <a:spcPts val="0"/>
              </a:spcBef>
              <a:buSzPct val="100000"/>
              <a:defRPr sz="5400"/>
            </a:lvl5pPr>
            <a:lvl6pPr rtl="0" algn="ctr">
              <a:spcBef>
                <a:spcPts val="0"/>
              </a:spcBef>
              <a:buSzPct val="100000"/>
              <a:defRPr sz="5400"/>
            </a:lvl6pPr>
            <a:lvl7pPr rtl="0" algn="ctr">
              <a:spcBef>
                <a:spcPts val="0"/>
              </a:spcBef>
              <a:buSzPct val="100000"/>
              <a:defRPr sz="5400"/>
            </a:lvl7pPr>
            <a:lvl8pPr rtl="0" algn="ctr">
              <a:spcBef>
                <a:spcPts val="0"/>
              </a:spcBef>
              <a:buSzPct val="100000"/>
              <a:defRPr sz="5400"/>
            </a:lvl8pPr>
            <a:lvl9pPr rtl="0" algn="ctr">
              <a:spcBef>
                <a:spcPts val="0"/>
              </a:spcBef>
              <a:buSzPct val="100000"/>
              <a:defRPr sz="5400"/>
            </a:lvl9pPr>
          </a:lstStyle>
          <a:p/>
        </p:txBody>
      </p:sp>
      <p:sp>
        <p:nvSpPr>
          <p:cNvPr id="77" name="Shape 77"/>
          <p:cNvSpPr txBox="1"/>
          <p:nvPr>
            <p:ph idx="1" type="subTitle"/>
          </p:nvPr>
        </p:nvSpPr>
        <p:spPr>
          <a:xfrm>
            <a:off x="311700" y="3165823"/>
            <a:ext cx="8520599" cy="733499"/>
          </a:xfrm>
          <a:prstGeom prst="rect">
            <a:avLst/>
          </a:prstGeom>
        </p:spPr>
        <p:txBody>
          <a:bodyPr anchorCtr="0" anchor="t" bIns="91425" lIns="91425" rIns="91425" tIns="91425"/>
          <a:lstStyle>
            <a:lvl1pPr rtl="0" algn="ctr">
              <a:lnSpc>
                <a:spcPct val="100000"/>
              </a:lnSpc>
              <a:spcBef>
                <a:spcPts val="0"/>
              </a:spcBef>
              <a:spcAft>
                <a:spcPts val="0"/>
              </a:spcAft>
              <a:buSzPct val="100000"/>
              <a:buNone/>
              <a:defRPr sz="2400"/>
            </a:lvl1pPr>
            <a:lvl2pPr rtl="0" algn="ctr">
              <a:lnSpc>
                <a:spcPct val="100000"/>
              </a:lnSpc>
              <a:spcBef>
                <a:spcPts val="0"/>
              </a:spcBef>
              <a:spcAft>
                <a:spcPts val="0"/>
              </a:spcAft>
              <a:buSzPct val="100000"/>
              <a:buNone/>
              <a:defRPr sz="2400"/>
            </a:lvl2pPr>
            <a:lvl3pPr rtl="0" algn="ctr">
              <a:lnSpc>
                <a:spcPct val="100000"/>
              </a:lnSpc>
              <a:spcBef>
                <a:spcPts val="0"/>
              </a:spcBef>
              <a:spcAft>
                <a:spcPts val="0"/>
              </a:spcAft>
              <a:buSzPct val="100000"/>
              <a:buNone/>
              <a:defRPr sz="2400"/>
            </a:lvl3pPr>
            <a:lvl4pPr rtl="0" algn="ctr">
              <a:lnSpc>
                <a:spcPct val="100000"/>
              </a:lnSpc>
              <a:spcBef>
                <a:spcPts val="0"/>
              </a:spcBef>
              <a:spcAft>
                <a:spcPts val="0"/>
              </a:spcAft>
              <a:buSzPct val="100000"/>
              <a:buNone/>
              <a:defRPr sz="2400"/>
            </a:lvl4pPr>
            <a:lvl5pPr rtl="0" algn="ctr">
              <a:lnSpc>
                <a:spcPct val="100000"/>
              </a:lnSpc>
              <a:spcBef>
                <a:spcPts val="0"/>
              </a:spcBef>
              <a:spcAft>
                <a:spcPts val="0"/>
              </a:spcAft>
              <a:buSzPct val="100000"/>
              <a:buNone/>
              <a:defRPr sz="2400"/>
            </a:lvl5pPr>
            <a:lvl6pPr rtl="0" algn="ctr">
              <a:lnSpc>
                <a:spcPct val="100000"/>
              </a:lnSpc>
              <a:spcBef>
                <a:spcPts val="0"/>
              </a:spcBef>
              <a:spcAft>
                <a:spcPts val="0"/>
              </a:spcAft>
              <a:buSzPct val="100000"/>
              <a:buNone/>
              <a:defRPr sz="2400"/>
            </a:lvl6pPr>
            <a:lvl7pPr rtl="0" algn="ctr">
              <a:lnSpc>
                <a:spcPct val="100000"/>
              </a:lnSpc>
              <a:spcBef>
                <a:spcPts val="0"/>
              </a:spcBef>
              <a:spcAft>
                <a:spcPts val="0"/>
              </a:spcAft>
              <a:buSzPct val="100000"/>
              <a:buNone/>
              <a:defRPr sz="2400"/>
            </a:lvl7pPr>
            <a:lvl8pPr rtl="0" algn="ctr">
              <a:lnSpc>
                <a:spcPct val="100000"/>
              </a:lnSpc>
              <a:spcBef>
                <a:spcPts val="0"/>
              </a:spcBef>
              <a:spcAft>
                <a:spcPts val="0"/>
              </a:spcAft>
              <a:buSzPct val="100000"/>
              <a:buNone/>
              <a:defRPr sz="2400"/>
            </a:lvl8pPr>
            <a:lvl9pPr rtl="0" algn="ctr">
              <a:lnSpc>
                <a:spcPct val="100000"/>
              </a:lnSpc>
              <a:spcBef>
                <a:spcPts val="0"/>
              </a:spcBef>
              <a:spcAft>
                <a:spcPts val="0"/>
              </a:spcAft>
              <a:buSzPct val="100000"/>
              <a:buNone/>
              <a:defRPr sz="2400"/>
            </a:lvl9pPr>
          </a:lstStyle>
          <a:p/>
        </p:txBody>
      </p:sp>
      <p:sp>
        <p:nvSpPr>
          <p:cNvPr id="78" name="Shape 7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2480550"/>
            <a:ext cx="8114399" cy="2445899"/>
          </a:xfrm>
          <a:prstGeom prst="rect">
            <a:avLst/>
          </a:prstGeom>
        </p:spPr>
        <p:txBody>
          <a:bodyPr anchorCtr="0" anchor="b" bIns="91425" lIns="91425" rIns="91425" tIns="91425"/>
          <a:lstStyle>
            <a:lvl1pPr rtl="0">
              <a:spcBef>
                <a:spcPts val="0"/>
              </a:spcBef>
              <a:buClr>
                <a:schemeClr val="lt1"/>
              </a:buClr>
              <a:buSzPct val="100000"/>
              <a:defRPr sz="6800">
                <a:solidFill>
                  <a:schemeClr val="lt1"/>
                </a:solidFill>
              </a:defRPr>
            </a:lvl1pPr>
            <a:lvl2pPr rtl="0">
              <a:spcBef>
                <a:spcPts val="0"/>
              </a:spcBef>
              <a:buClr>
                <a:schemeClr val="lt1"/>
              </a:buClr>
              <a:buSzPct val="100000"/>
              <a:defRPr sz="6800">
                <a:solidFill>
                  <a:schemeClr val="lt1"/>
                </a:solidFill>
              </a:defRPr>
            </a:lvl2pPr>
            <a:lvl3pPr rtl="0">
              <a:spcBef>
                <a:spcPts val="0"/>
              </a:spcBef>
              <a:buClr>
                <a:schemeClr val="lt1"/>
              </a:buClr>
              <a:buSzPct val="100000"/>
              <a:defRPr sz="6800">
                <a:solidFill>
                  <a:schemeClr val="lt1"/>
                </a:solidFill>
              </a:defRPr>
            </a:lvl3pPr>
            <a:lvl4pPr rtl="0">
              <a:spcBef>
                <a:spcPts val="0"/>
              </a:spcBef>
              <a:buClr>
                <a:schemeClr val="lt1"/>
              </a:buClr>
              <a:buSzPct val="100000"/>
              <a:defRPr sz="6800">
                <a:solidFill>
                  <a:schemeClr val="lt1"/>
                </a:solidFill>
              </a:defRPr>
            </a:lvl4pPr>
            <a:lvl5pPr rtl="0">
              <a:spcBef>
                <a:spcPts val="0"/>
              </a:spcBef>
              <a:buClr>
                <a:schemeClr val="lt1"/>
              </a:buClr>
              <a:buSzPct val="100000"/>
              <a:defRPr sz="6800">
                <a:solidFill>
                  <a:schemeClr val="lt1"/>
                </a:solidFill>
              </a:defRPr>
            </a:lvl5pPr>
            <a:lvl6pPr rtl="0">
              <a:spcBef>
                <a:spcPts val="0"/>
              </a:spcBef>
              <a:buClr>
                <a:schemeClr val="lt1"/>
              </a:buClr>
              <a:buSzPct val="100000"/>
              <a:defRPr sz="6800">
                <a:solidFill>
                  <a:schemeClr val="lt1"/>
                </a:solidFill>
              </a:defRPr>
            </a:lvl6pPr>
            <a:lvl7pPr rtl="0">
              <a:spcBef>
                <a:spcPts val="0"/>
              </a:spcBef>
              <a:buClr>
                <a:schemeClr val="lt1"/>
              </a:buClr>
              <a:buSzPct val="100000"/>
              <a:defRPr sz="6800">
                <a:solidFill>
                  <a:schemeClr val="lt1"/>
                </a:solidFill>
              </a:defRPr>
            </a:lvl7pPr>
            <a:lvl8pPr rtl="0">
              <a:spcBef>
                <a:spcPts val="0"/>
              </a:spcBef>
              <a:buClr>
                <a:schemeClr val="lt1"/>
              </a:buClr>
              <a:buSzPct val="100000"/>
              <a:defRPr sz="6800">
                <a:solidFill>
                  <a:schemeClr val="lt1"/>
                </a:solidFill>
              </a:defRPr>
            </a:lvl8pPr>
            <a:lvl9pPr rtl="0">
              <a:spcBef>
                <a:spcPts val="0"/>
              </a:spcBef>
              <a:buClr>
                <a:schemeClr val="lt1"/>
              </a:buClr>
              <a:buSzPct val="100000"/>
              <a:defRPr sz="6800">
                <a:solidFill>
                  <a:schemeClr val="lt1"/>
                </a:solidFill>
              </a:defRPr>
            </a:lvl9pPr>
          </a:lstStyle>
          <a:p/>
        </p:txBody>
      </p:sp>
      <p:sp>
        <p:nvSpPr>
          <p:cNvPr id="81" name="Shape 8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5" name="Shape 8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8" name="Shape 88"/>
          <p:cNvSpPr txBox="1"/>
          <p:nvPr>
            <p:ph idx="1" type="body"/>
          </p:nvPr>
        </p:nvSpPr>
        <p:spPr>
          <a:xfrm>
            <a:off x="3117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89" name="Shape 89"/>
          <p:cNvSpPr txBox="1"/>
          <p:nvPr>
            <p:ph idx="2" type="body"/>
          </p:nvPr>
        </p:nvSpPr>
        <p:spPr>
          <a:xfrm>
            <a:off x="48324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90" name="Shape 9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3" name="Shape 9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94" name="Shape 94"/>
        <p:cNvGrpSpPr/>
        <p:nvPr/>
      </p:nvGrpSpPr>
      <p:grpSpPr>
        <a:xfrm>
          <a:off x="0" y="0"/>
          <a:ext cx="0" cy="0"/>
          <a:chOff x="0" y="0"/>
          <a:chExt cx="0" cy="0"/>
        </a:xfrm>
      </p:grpSpPr>
      <p:sp>
        <p:nvSpPr>
          <p:cNvPr id="95" name="Shape 95"/>
          <p:cNvSpPr txBox="1"/>
          <p:nvPr>
            <p:ph type="title"/>
          </p:nvPr>
        </p:nvSpPr>
        <p:spPr>
          <a:xfrm>
            <a:off x="311700" y="631800"/>
            <a:ext cx="2807999" cy="755699"/>
          </a:xfrm>
          <a:prstGeom prst="rect">
            <a:avLst/>
          </a:prstGeom>
        </p:spPr>
        <p:txBody>
          <a:bodyPr anchorCtr="0" anchor="b" bIns="91425" lIns="91425" rIns="91425" tIns="91425"/>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p:txBody>
      </p:sp>
      <p:sp>
        <p:nvSpPr>
          <p:cNvPr id="96" name="Shape 96"/>
          <p:cNvSpPr txBox="1"/>
          <p:nvPr>
            <p:ph idx="1" type="body"/>
          </p:nvPr>
        </p:nvSpPr>
        <p:spPr>
          <a:xfrm>
            <a:off x="311700" y="1490875"/>
            <a:ext cx="2807999" cy="3078000"/>
          </a:xfrm>
          <a:prstGeom prst="rect">
            <a:avLst/>
          </a:prstGeom>
        </p:spPr>
        <p:txBody>
          <a:bodyPr anchorCtr="0" anchor="t" bIns="91425" lIns="91425" rIns="91425" tIns="91425"/>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97" name="Shape 9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98" name="Shape 98"/>
        <p:cNvGrpSpPr/>
        <p:nvPr/>
      </p:nvGrpSpPr>
      <p:grpSpPr>
        <a:xfrm>
          <a:off x="0" y="0"/>
          <a:ext cx="0" cy="0"/>
          <a:chOff x="0" y="0"/>
          <a:chExt cx="0" cy="0"/>
        </a:xfrm>
      </p:grpSpPr>
      <p:sp>
        <p:nvSpPr>
          <p:cNvPr id="99" name="Shape 99"/>
          <p:cNvSpPr txBox="1"/>
          <p:nvPr>
            <p:ph type="title"/>
          </p:nvPr>
        </p:nvSpPr>
        <p:spPr>
          <a:xfrm>
            <a:off x="490250" y="526350"/>
            <a:ext cx="5683800" cy="4090800"/>
          </a:xfrm>
          <a:prstGeom prst="rect">
            <a:avLst/>
          </a:prstGeom>
        </p:spPr>
        <p:txBody>
          <a:bodyPr anchorCtr="0" anchor="ctr" bIns="91425" lIns="91425" rIns="91425" tIns="91425"/>
          <a:lstStyle>
            <a:lvl1pPr rtl="0">
              <a:spcBef>
                <a:spcPts val="0"/>
              </a:spcBef>
              <a:buClr>
                <a:schemeClr val="lt1"/>
              </a:buClr>
              <a:buSzPct val="100000"/>
              <a:defRPr sz="4800">
                <a:solidFill>
                  <a:schemeClr val="lt1"/>
                </a:solidFill>
              </a:defRPr>
            </a:lvl1pPr>
            <a:lvl2pPr rtl="0">
              <a:spcBef>
                <a:spcPts val="0"/>
              </a:spcBef>
              <a:buClr>
                <a:schemeClr val="lt1"/>
              </a:buClr>
              <a:buSzPct val="100000"/>
              <a:defRPr sz="4800">
                <a:solidFill>
                  <a:schemeClr val="lt1"/>
                </a:solidFill>
              </a:defRPr>
            </a:lvl2pPr>
            <a:lvl3pPr rtl="0">
              <a:spcBef>
                <a:spcPts val="0"/>
              </a:spcBef>
              <a:buClr>
                <a:schemeClr val="lt1"/>
              </a:buClr>
              <a:buSzPct val="100000"/>
              <a:defRPr sz="4800">
                <a:solidFill>
                  <a:schemeClr val="lt1"/>
                </a:solidFill>
              </a:defRPr>
            </a:lvl3pPr>
            <a:lvl4pPr rtl="0">
              <a:spcBef>
                <a:spcPts val="0"/>
              </a:spcBef>
              <a:buClr>
                <a:schemeClr val="lt1"/>
              </a:buClr>
              <a:buSzPct val="100000"/>
              <a:defRPr sz="4800">
                <a:solidFill>
                  <a:schemeClr val="lt1"/>
                </a:solidFill>
              </a:defRPr>
            </a:lvl4pPr>
            <a:lvl5pPr rtl="0">
              <a:spcBef>
                <a:spcPts val="0"/>
              </a:spcBef>
              <a:buClr>
                <a:schemeClr val="lt1"/>
              </a:buClr>
              <a:buSzPct val="100000"/>
              <a:defRPr sz="4800">
                <a:solidFill>
                  <a:schemeClr val="lt1"/>
                </a:solidFill>
              </a:defRPr>
            </a:lvl5pPr>
            <a:lvl6pPr rtl="0">
              <a:spcBef>
                <a:spcPts val="0"/>
              </a:spcBef>
              <a:buClr>
                <a:schemeClr val="lt1"/>
              </a:buClr>
              <a:buSzPct val="100000"/>
              <a:defRPr sz="4800">
                <a:solidFill>
                  <a:schemeClr val="lt1"/>
                </a:solidFill>
              </a:defRPr>
            </a:lvl6pPr>
            <a:lvl7pPr rtl="0">
              <a:spcBef>
                <a:spcPts val="0"/>
              </a:spcBef>
              <a:buClr>
                <a:schemeClr val="lt1"/>
              </a:buClr>
              <a:buSzPct val="100000"/>
              <a:defRPr sz="4800">
                <a:solidFill>
                  <a:schemeClr val="lt1"/>
                </a:solidFill>
              </a:defRPr>
            </a:lvl7pPr>
            <a:lvl8pPr rtl="0">
              <a:spcBef>
                <a:spcPts val="0"/>
              </a:spcBef>
              <a:buClr>
                <a:schemeClr val="lt1"/>
              </a:buClr>
              <a:buSzPct val="100000"/>
              <a:defRPr sz="4800">
                <a:solidFill>
                  <a:schemeClr val="lt1"/>
                </a:solidFill>
              </a:defRPr>
            </a:lvl8pPr>
            <a:lvl9pPr rtl="0">
              <a:spcBef>
                <a:spcPts val="0"/>
              </a:spcBef>
              <a:buClr>
                <a:schemeClr val="lt1"/>
              </a:buClr>
              <a:buSzPct val="100000"/>
              <a:defRPr sz="4800">
                <a:solidFill>
                  <a:schemeClr val="lt1"/>
                </a:solidFill>
              </a:defRPr>
            </a:lvl9pPr>
          </a:lstStyle>
          <a:p/>
        </p:txBody>
      </p:sp>
      <p:sp>
        <p:nvSpPr>
          <p:cNvPr id="100" name="Shape 10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101" name="Shape 101"/>
        <p:cNvGrpSpPr/>
        <p:nvPr/>
      </p:nvGrpSpPr>
      <p:grpSpPr>
        <a:xfrm>
          <a:off x="0" y="0"/>
          <a:ext cx="0" cy="0"/>
          <a:chOff x="0" y="0"/>
          <a:chExt cx="0" cy="0"/>
        </a:xfrm>
      </p:grpSpPr>
      <p:sp>
        <p:nvSpPr>
          <p:cNvPr id="102" name="Shape 102"/>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103" name="Shape 10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104" name="Shape 104"/>
          <p:cNvSpPr txBox="1"/>
          <p:nvPr>
            <p:ph type="title"/>
          </p:nvPr>
        </p:nvSpPr>
        <p:spPr>
          <a:xfrm>
            <a:off x="265500" y="1375599"/>
            <a:ext cx="4045199" cy="1551900"/>
          </a:xfrm>
          <a:prstGeom prst="rect">
            <a:avLst/>
          </a:prstGeom>
        </p:spPr>
        <p:txBody>
          <a:bodyPr anchorCtr="0" anchor="b" bIns="91425" lIns="91425" rIns="91425" tIns="91425"/>
          <a:lstStyle>
            <a:lvl1pPr rtl="0" algn="ctr">
              <a:spcBef>
                <a:spcPts val="0"/>
              </a:spcBef>
              <a:buSzPct val="100000"/>
              <a:defRPr sz="3800"/>
            </a:lvl1pPr>
            <a:lvl2pPr rtl="0" algn="ctr">
              <a:spcBef>
                <a:spcPts val="0"/>
              </a:spcBef>
              <a:buSzPct val="100000"/>
              <a:defRPr sz="3800"/>
            </a:lvl2pPr>
            <a:lvl3pPr rtl="0" algn="ctr">
              <a:spcBef>
                <a:spcPts val="0"/>
              </a:spcBef>
              <a:buSzPct val="100000"/>
              <a:defRPr sz="3800"/>
            </a:lvl3pPr>
            <a:lvl4pPr rtl="0" algn="ctr">
              <a:spcBef>
                <a:spcPts val="0"/>
              </a:spcBef>
              <a:buSzPct val="100000"/>
              <a:defRPr sz="3800"/>
            </a:lvl4pPr>
            <a:lvl5pPr rtl="0" algn="ctr">
              <a:spcBef>
                <a:spcPts val="0"/>
              </a:spcBef>
              <a:buSzPct val="100000"/>
              <a:defRPr sz="3800"/>
            </a:lvl5pPr>
            <a:lvl6pPr rtl="0" algn="ctr">
              <a:spcBef>
                <a:spcPts val="0"/>
              </a:spcBef>
              <a:buSzPct val="100000"/>
              <a:defRPr sz="3800"/>
            </a:lvl6pPr>
            <a:lvl7pPr rtl="0" algn="ctr">
              <a:spcBef>
                <a:spcPts val="0"/>
              </a:spcBef>
              <a:buSzPct val="100000"/>
              <a:defRPr sz="3800"/>
            </a:lvl7pPr>
            <a:lvl8pPr rtl="0" algn="ctr">
              <a:spcBef>
                <a:spcPts val="0"/>
              </a:spcBef>
              <a:buSzPct val="100000"/>
              <a:defRPr sz="3800"/>
            </a:lvl8pPr>
            <a:lvl9pPr rtl="0" algn="ctr">
              <a:spcBef>
                <a:spcPts val="0"/>
              </a:spcBef>
              <a:buSzPct val="100000"/>
              <a:defRPr sz="3800"/>
            </a:lvl9pPr>
          </a:lstStyle>
          <a:p/>
        </p:txBody>
      </p:sp>
      <p:sp>
        <p:nvSpPr>
          <p:cNvPr id="105" name="Shape 105"/>
          <p:cNvSpPr txBox="1"/>
          <p:nvPr>
            <p:ph idx="1" type="subTitle"/>
          </p:nvPr>
        </p:nvSpPr>
        <p:spPr>
          <a:xfrm>
            <a:off x="265500" y="2981125"/>
            <a:ext cx="4045199" cy="1345500"/>
          </a:xfrm>
          <a:prstGeom prst="rect">
            <a:avLst/>
          </a:prstGeom>
        </p:spPr>
        <p:txBody>
          <a:bodyPr anchorCtr="0" anchor="t" bIns="91425" lIns="91425" rIns="91425" tIns="91425"/>
          <a:lstStyle>
            <a:lvl1pPr rtl="0" algn="ctr">
              <a:lnSpc>
                <a:spcPct val="100000"/>
              </a:lnSpc>
              <a:spcBef>
                <a:spcPts val="0"/>
              </a:spcBef>
              <a:spcAft>
                <a:spcPts val="0"/>
              </a:spcAft>
              <a:buNone/>
              <a:defRPr/>
            </a:lvl1pPr>
            <a:lvl2pPr rtl="0" algn="ctr">
              <a:lnSpc>
                <a:spcPct val="100000"/>
              </a:lnSpc>
              <a:spcBef>
                <a:spcPts val="0"/>
              </a:spcBef>
              <a:spcAft>
                <a:spcPts val="0"/>
              </a:spcAft>
              <a:buSzPct val="100000"/>
              <a:buNone/>
              <a:defRPr sz="1800"/>
            </a:lvl2pPr>
            <a:lvl3pPr rtl="0" algn="ctr">
              <a:lnSpc>
                <a:spcPct val="100000"/>
              </a:lnSpc>
              <a:spcBef>
                <a:spcPts val="0"/>
              </a:spcBef>
              <a:spcAft>
                <a:spcPts val="0"/>
              </a:spcAft>
              <a:buSzPct val="100000"/>
              <a:buNone/>
              <a:defRPr sz="1800"/>
            </a:lvl3pPr>
            <a:lvl4pPr rtl="0" algn="ctr">
              <a:lnSpc>
                <a:spcPct val="100000"/>
              </a:lnSpc>
              <a:spcBef>
                <a:spcPts val="0"/>
              </a:spcBef>
              <a:spcAft>
                <a:spcPts val="0"/>
              </a:spcAft>
              <a:buSzPct val="100000"/>
              <a:buNone/>
              <a:defRPr sz="1800"/>
            </a:lvl4pPr>
            <a:lvl5pPr rtl="0" algn="ctr">
              <a:lnSpc>
                <a:spcPct val="100000"/>
              </a:lnSpc>
              <a:spcBef>
                <a:spcPts val="0"/>
              </a:spcBef>
              <a:spcAft>
                <a:spcPts val="0"/>
              </a:spcAft>
              <a:buSzPct val="100000"/>
              <a:buNone/>
              <a:defRPr sz="1800"/>
            </a:lvl5pPr>
            <a:lvl6pPr rtl="0" algn="ctr">
              <a:lnSpc>
                <a:spcPct val="100000"/>
              </a:lnSpc>
              <a:spcBef>
                <a:spcPts val="0"/>
              </a:spcBef>
              <a:spcAft>
                <a:spcPts val="0"/>
              </a:spcAft>
              <a:buSzPct val="100000"/>
              <a:buNone/>
              <a:defRPr sz="1800"/>
            </a:lvl6pPr>
            <a:lvl7pPr rtl="0" algn="ctr">
              <a:lnSpc>
                <a:spcPct val="100000"/>
              </a:lnSpc>
              <a:spcBef>
                <a:spcPts val="0"/>
              </a:spcBef>
              <a:spcAft>
                <a:spcPts val="0"/>
              </a:spcAft>
              <a:buSzPct val="100000"/>
              <a:buNone/>
              <a:defRPr sz="1800"/>
            </a:lvl7pPr>
            <a:lvl8pPr rtl="0" algn="ctr">
              <a:lnSpc>
                <a:spcPct val="100000"/>
              </a:lnSpc>
              <a:spcBef>
                <a:spcPts val="0"/>
              </a:spcBef>
              <a:spcAft>
                <a:spcPts val="0"/>
              </a:spcAft>
              <a:buSzPct val="100000"/>
              <a:buNone/>
              <a:defRPr sz="1800"/>
            </a:lvl8pPr>
            <a:lvl9pPr rtl="0" algn="ctr">
              <a:lnSpc>
                <a:spcPct val="100000"/>
              </a:lnSpc>
              <a:spcBef>
                <a:spcPts val="0"/>
              </a:spcBef>
              <a:spcAft>
                <a:spcPts val="0"/>
              </a:spcAft>
              <a:buSzPct val="100000"/>
              <a:buNone/>
              <a:defRPr sz="1800"/>
            </a:lvl9pPr>
          </a:lstStyle>
          <a:p/>
        </p:txBody>
      </p:sp>
      <p:sp>
        <p:nvSpPr>
          <p:cNvPr id="106" name="Shape 106"/>
          <p:cNvSpPr txBox="1"/>
          <p:nvPr>
            <p:ph idx="2" type="body"/>
          </p:nvPr>
        </p:nvSpPr>
        <p:spPr>
          <a:xfrm>
            <a:off x="4939500" y="724200"/>
            <a:ext cx="3837000" cy="3695099"/>
          </a:xfrm>
          <a:prstGeom prst="rect">
            <a:avLst/>
          </a:prstGeom>
        </p:spPr>
        <p:txBody>
          <a:bodyPr anchorCtr="0" anchor="ctr" bIns="91425" lIns="91425" rIns="91425" tIns="91425"/>
          <a:lstStyle>
            <a:lvl1pPr rtl="0">
              <a:spcBef>
                <a:spcPts val="0"/>
              </a:spcBef>
              <a:buClr>
                <a:schemeClr val="lt1"/>
              </a:buClr>
              <a:defRPr>
                <a:solidFill>
                  <a:schemeClr val="lt1"/>
                </a:solidFill>
              </a:defRPr>
            </a:lvl1pPr>
            <a:lvl2pPr rtl="0">
              <a:spcBef>
                <a:spcPts val="0"/>
              </a:spcBef>
              <a:buClr>
                <a:schemeClr val="lt1"/>
              </a:buClr>
              <a:defRPr>
                <a:solidFill>
                  <a:schemeClr val="lt1"/>
                </a:solidFill>
              </a:defRPr>
            </a:lvl2pPr>
            <a:lvl3pPr rtl="0">
              <a:spcBef>
                <a:spcPts val="0"/>
              </a:spcBef>
              <a:buClr>
                <a:schemeClr val="lt1"/>
              </a:buClr>
              <a:defRPr>
                <a:solidFill>
                  <a:schemeClr val="lt1"/>
                </a:solidFill>
              </a:defRPr>
            </a:lvl3pPr>
            <a:lvl4pPr rtl="0">
              <a:spcBef>
                <a:spcPts val="0"/>
              </a:spcBef>
              <a:buClr>
                <a:schemeClr val="lt1"/>
              </a:buClr>
              <a:defRPr>
                <a:solidFill>
                  <a:schemeClr val="lt1"/>
                </a:solidFill>
              </a:defRPr>
            </a:lvl4pPr>
            <a:lvl5pPr rtl="0">
              <a:spcBef>
                <a:spcPts val="0"/>
              </a:spcBef>
              <a:buClr>
                <a:schemeClr val="lt1"/>
              </a:buClr>
              <a:defRPr>
                <a:solidFill>
                  <a:schemeClr val="lt1"/>
                </a:solidFill>
              </a:defRPr>
            </a:lvl5pPr>
            <a:lvl6pPr rtl="0">
              <a:spcBef>
                <a:spcPts val="0"/>
              </a:spcBef>
              <a:buClr>
                <a:schemeClr val="lt1"/>
              </a:buClr>
              <a:defRPr>
                <a:solidFill>
                  <a:schemeClr val="lt1"/>
                </a:solidFill>
              </a:defRPr>
            </a:lvl6pPr>
            <a:lvl7pPr rtl="0">
              <a:spcBef>
                <a:spcPts val="0"/>
              </a:spcBef>
              <a:buClr>
                <a:schemeClr val="lt1"/>
              </a:buClr>
              <a:defRPr>
                <a:solidFill>
                  <a:schemeClr val="lt1"/>
                </a:solidFill>
              </a:defRPr>
            </a:lvl7pPr>
            <a:lvl8pPr rtl="0">
              <a:spcBef>
                <a:spcPts val="0"/>
              </a:spcBef>
              <a:buClr>
                <a:schemeClr val="lt1"/>
              </a:buClr>
              <a:defRPr>
                <a:solidFill>
                  <a:schemeClr val="lt1"/>
                </a:solidFill>
              </a:defRPr>
            </a:lvl8pPr>
            <a:lvl9pPr rtl="0">
              <a:spcBef>
                <a:spcPts val="0"/>
              </a:spcBef>
              <a:buClr>
                <a:schemeClr val="lt1"/>
              </a:buClr>
              <a:defRPr>
                <a:solidFill>
                  <a:schemeClr val="lt1"/>
                </a:solidFill>
              </a:defRPr>
            </a:lvl9pPr>
          </a:lstStyle>
          <a:p/>
        </p:txBody>
      </p:sp>
      <p:sp>
        <p:nvSpPr>
          <p:cNvPr id="107" name="Shape 10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4"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6" name="Shape 16"/>
          <p:cNvSpPr txBox="1"/>
          <p:nvPr>
            <p:ph type="title"/>
          </p:nvPr>
        </p:nvSpPr>
        <p:spPr>
          <a:xfrm>
            <a:off x="430800" y="1889700"/>
            <a:ext cx="8282399" cy="1516500"/>
          </a:xfrm>
          <a:prstGeom prst="rect">
            <a:avLst/>
          </a:prstGeom>
        </p:spPr>
        <p:txBody>
          <a:bodyPr anchorCtr="0" anchor="ctr" bIns="91425" lIns="91425" rIns="91425" tIns="91425"/>
          <a:lstStyle>
            <a:lvl1pPr algn="ctr">
              <a:spcBef>
                <a:spcPts val="0"/>
              </a:spcBef>
              <a:buClr>
                <a:schemeClr val="lt1"/>
              </a:buClr>
              <a:buSzPct val="100000"/>
              <a:defRPr sz="3600">
                <a:solidFill>
                  <a:schemeClr val="lt1"/>
                </a:solidFill>
              </a:defRPr>
            </a:lvl1pPr>
            <a:lvl2pPr algn="ctr">
              <a:spcBef>
                <a:spcPts val="0"/>
              </a:spcBef>
              <a:buClr>
                <a:schemeClr val="lt1"/>
              </a:buClr>
              <a:buSzPct val="100000"/>
              <a:defRPr sz="3600">
                <a:solidFill>
                  <a:schemeClr val="lt1"/>
                </a:solidFill>
              </a:defRPr>
            </a:lvl2pPr>
            <a:lvl3pPr algn="ctr">
              <a:spcBef>
                <a:spcPts val="0"/>
              </a:spcBef>
              <a:buClr>
                <a:schemeClr val="lt1"/>
              </a:buClr>
              <a:buSzPct val="100000"/>
              <a:defRPr sz="3600">
                <a:solidFill>
                  <a:schemeClr val="lt1"/>
                </a:solidFill>
              </a:defRPr>
            </a:lvl3pPr>
            <a:lvl4pPr algn="ctr">
              <a:spcBef>
                <a:spcPts val="0"/>
              </a:spcBef>
              <a:buClr>
                <a:schemeClr val="lt1"/>
              </a:buClr>
              <a:buSzPct val="100000"/>
              <a:defRPr sz="3600">
                <a:solidFill>
                  <a:schemeClr val="lt1"/>
                </a:solidFill>
              </a:defRPr>
            </a:lvl4pPr>
            <a:lvl5pPr algn="ctr">
              <a:spcBef>
                <a:spcPts val="0"/>
              </a:spcBef>
              <a:buClr>
                <a:schemeClr val="lt1"/>
              </a:buClr>
              <a:buSzPct val="100000"/>
              <a:defRPr sz="3600">
                <a:solidFill>
                  <a:schemeClr val="lt1"/>
                </a:solidFill>
              </a:defRPr>
            </a:lvl5pPr>
            <a:lvl6pPr algn="ctr">
              <a:spcBef>
                <a:spcPts val="0"/>
              </a:spcBef>
              <a:buClr>
                <a:schemeClr val="lt1"/>
              </a:buClr>
              <a:buSzPct val="100000"/>
              <a:defRPr sz="3600">
                <a:solidFill>
                  <a:schemeClr val="lt1"/>
                </a:solidFill>
              </a:defRPr>
            </a:lvl6pPr>
            <a:lvl7pPr algn="ctr">
              <a:spcBef>
                <a:spcPts val="0"/>
              </a:spcBef>
              <a:buClr>
                <a:schemeClr val="lt1"/>
              </a:buClr>
              <a:buSzPct val="100000"/>
              <a:defRPr sz="3600">
                <a:solidFill>
                  <a:schemeClr val="lt1"/>
                </a:solidFill>
              </a:defRPr>
            </a:lvl7pPr>
            <a:lvl8pPr algn="ctr">
              <a:spcBef>
                <a:spcPts val="0"/>
              </a:spcBef>
              <a:buClr>
                <a:schemeClr val="lt1"/>
              </a:buClr>
              <a:buSzPct val="100000"/>
              <a:defRPr sz="3600">
                <a:solidFill>
                  <a:schemeClr val="lt1"/>
                </a:solidFill>
              </a:defRPr>
            </a:lvl8pPr>
            <a:lvl9pPr algn="ctr">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08" name="Shape 108"/>
        <p:cNvGrpSpPr/>
        <p:nvPr/>
      </p:nvGrpSpPr>
      <p:grpSpPr>
        <a:xfrm>
          <a:off x="0" y="0"/>
          <a:ext cx="0" cy="0"/>
          <a:chOff x="0" y="0"/>
          <a:chExt cx="0" cy="0"/>
        </a:xfrm>
      </p:grpSpPr>
      <p:sp>
        <p:nvSpPr>
          <p:cNvPr id="109" name="Shape 109"/>
          <p:cNvSpPr txBox="1"/>
          <p:nvPr>
            <p:ph idx="1" type="body"/>
          </p:nvPr>
        </p:nvSpPr>
        <p:spPr>
          <a:xfrm>
            <a:off x="319500" y="4233725"/>
            <a:ext cx="5998800" cy="598799"/>
          </a:xfrm>
          <a:prstGeom prst="rect">
            <a:avLst/>
          </a:prstGeom>
        </p:spPr>
        <p:txBody>
          <a:bodyPr anchorCtr="0" anchor="ctr" bIns="91425" lIns="91425" rIns="91425" tIns="91425"/>
          <a:lstStyle>
            <a:lvl1pPr rt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110" name="Shape 11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111" name="Shape 111"/>
        <p:cNvGrpSpPr/>
        <p:nvPr/>
      </p:nvGrpSpPr>
      <p:grpSpPr>
        <a:xfrm>
          <a:off x="0" y="0"/>
          <a:ext cx="0" cy="0"/>
          <a:chOff x="0" y="0"/>
          <a:chExt cx="0" cy="0"/>
        </a:xfrm>
      </p:grpSpPr>
      <p:sp>
        <p:nvSpPr>
          <p:cNvPr id="112" name="Shape 112"/>
          <p:cNvSpPr txBox="1"/>
          <p:nvPr>
            <p:ph type="title"/>
          </p:nvPr>
        </p:nvSpPr>
        <p:spPr>
          <a:xfrm>
            <a:off x="311700" y="1167925"/>
            <a:ext cx="8520599" cy="1980000"/>
          </a:xfrm>
          <a:prstGeom prst="rect">
            <a:avLst/>
          </a:prstGeom>
        </p:spPr>
        <p:txBody>
          <a:bodyPr anchorCtr="0" anchor="ctr" bIns="91425" lIns="91425" rIns="91425" tIns="91425"/>
          <a:lstStyle>
            <a:lvl1pPr rtl="0" algn="ctr">
              <a:spcBef>
                <a:spcPts val="0"/>
              </a:spcBef>
              <a:buClr>
                <a:schemeClr val="dk1"/>
              </a:buClr>
              <a:buSzPct val="100000"/>
              <a:defRPr sz="11000">
                <a:solidFill>
                  <a:schemeClr val="dk1"/>
                </a:solidFill>
              </a:defRPr>
            </a:lvl1pPr>
            <a:lvl2pPr rtl="0" algn="ctr">
              <a:spcBef>
                <a:spcPts val="0"/>
              </a:spcBef>
              <a:buClr>
                <a:schemeClr val="dk1"/>
              </a:buClr>
              <a:buSzPct val="100000"/>
              <a:defRPr sz="11000">
                <a:solidFill>
                  <a:schemeClr val="dk1"/>
                </a:solidFill>
              </a:defRPr>
            </a:lvl2pPr>
            <a:lvl3pPr rtl="0" algn="ctr">
              <a:spcBef>
                <a:spcPts val="0"/>
              </a:spcBef>
              <a:buClr>
                <a:schemeClr val="dk1"/>
              </a:buClr>
              <a:buSzPct val="100000"/>
              <a:defRPr sz="11000">
                <a:solidFill>
                  <a:schemeClr val="dk1"/>
                </a:solidFill>
              </a:defRPr>
            </a:lvl3pPr>
            <a:lvl4pPr rtl="0" algn="ctr">
              <a:spcBef>
                <a:spcPts val="0"/>
              </a:spcBef>
              <a:buClr>
                <a:schemeClr val="dk1"/>
              </a:buClr>
              <a:buSzPct val="100000"/>
              <a:defRPr sz="11000">
                <a:solidFill>
                  <a:schemeClr val="dk1"/>
                </a:solidFill>
              </a:defRPr>
            </a:lvl4pPr>
            <a:lvl5pPr rtl="0" algn="ctr">
              <a:spcBef>
                <a:spcPts val="0"/>
              </a:spcBef>
              <a:buClr>
                <a:schemeClr val="dk1"/>
              </a:buClr>
              <a:buSzPct val="100000"/>
              <a:defRPr sz="11000">
                <a:solidFill>
                  <a:schemeClr val="dk1"/>
                </a:solidFill>
              </a:defRPr>
            </a:lvl5pPr>
            <a:lvl6pPr rtl="0" algn="ctr">
              <a:spcBef>
                <a:spcPts val="0"/>
              </a:spcBef>
              <a:buClr>
                <a:schemeClr val="dk1"/>
              </a:buClr>
              <a:buSzPct val="100000"/>
              <a:defRPr sz="11000">
                <a:solidFill>
                  <a:schemeClr val="dk1"/>
                </a:solidFill>
              </a:defRPr>
            </a:lvl6pPr>
            <a:lvl7pPr rtl="0" algn="ctr">
              <a:spcBef>
                <a:spcPts val="0"/>
              </a:spcBef>
              <a:buClr>
                <a:schemeClr val="dk1"/>
              </a:buClr>
              <a:buSzPct val="100000"/>
              <a:defRPr sz="11000">
                <a:solidFill>
                  <a:schemeClr val="dk1"/>
                </a:solidFill>
              </a:defRPr>
            </a:lvl7pPr>
            <a:lvl8pPr rtl="0" algn="ctr">
              <a:spcBef>
                <a:spcPts val="0"/>
              </a:spcBef>
              <a:buClr>
                <a:schemeClr val="dk1"/>
              </a:buClr>
              <a:buSzPct val="100000"/>
              <a:defRPr sz="11000">
                <a:solidFill>
                  <a:schemeClr val="dk1"/>
                </a:solidFill>
              </a:defRPr>
            </a:lvl8pPr>
            <a:lvl9pPr rtl="0" algn="ctr">
              <a:spcBef>
                <a:spcPts val="0"/>
              </a:spcBef>
              <a:buClr>
                <a:schemeClr val="dk1"/>
              </a:buClr>
              <a:buSzPct val="100000"/>
              <a:defRPr sz="11000">
                <a:solidFill>
                  <a:schemeClr val="dk1"/>
                </a:solidFill>
              </a:defRPr>
            </a:lvl9pPr>
          </a:lstStyle>
          <a:p/>
        </p:txBody>
      </p:sp>
      <p:sp>
        <p:nvSpPr>
          <p:cNvPr id="113" name="Shape 113"/>
          <p:cNvSpPr txBox="1"/>
          <p:nvPr>
            <p:ph idx="1" type="body"/>
          </p:nvPr>
        </p:nvSpPr>
        <p:spPr>
          <a:xfrm>
            <a:off x="311700" y="3224250"/>
            <a:ext cx="8520599" cy="1071599"/>
          </a:xfrm>
          <a:prstGeom prst="rect">
            <a:avLst/>
          </a:prstGeom>
        </p:spPr>
        <p:txBody>
          <a:bodyPr anchorCtr="0" anchor="t" bIns="91425" lIns="91425" rIns="91425" tIns="91425"/>
          <a:lstStyle>
            <a:lvl1pPr rtl="0" algn="ctr">
              <a:spcBef>
                <a:spcPts val="0"/>
              </a:spcBef>
              <a:defRPr/>
            </a:lvl1pPr>
            <a:lvl2pPr rtl="0" algn="ctr">
              <a:spcBef>
                <a:spcPts val="0"/>
              </a:spcBef>
              <a:defRPr/>
            </a:lvl2pPr>
            <a:lvl3pPr rtl="0" algn="ctr">
              <a:spcBef>
                <a:spcPts val="0"/>
              </a:spcBef>
              <a:defRPr/>
            </a:lvl3pPr>
            <a:lvl4pPr rtl="0" algn="ctr">
              <a:spcBef>
                <a:spcPts val="0"/>
              </a:spcBef>
              <a:defRPr/>
            </a:lvl4pPr>
            <a:lvl5pPr rtl="0" algn="ctr">
              <a:spcBef>
                <a:spcPts val="0"/>
              </a:spcBef>
              <a:defRPr/>
            </a:lvl5pPr>
            <a:lvl6pPr rtl="0" algn="ctr">
              <a:spcBef>
                <a:spcPts val="0"/>
              </a:spcBef>
              <a:defRPr/>
            </a:lvl6pPr>
            <a:lvl7pPr rtl="0" algn="ctr">
              <a:spcBef>
                <a:spcPts val="0"/>
              </a:spcBef>
              <a:defRPr/>
            </a:lvl7pPr>
            <a:lvl8pPr rtl="0" algn="ctr">
              <a:spcBef>
                <a:spcPts val="0"/>
              </a:spcBef>
              <a:defRPr/>
            </a:lvl8pPr>
            <a:lvl9pPr rtl="0" algn="ctr">
              <a:spcBef>
                <a:spcPts val="0"/>
              </a:spcBef>
              <a:defRPr/>
            </a:lvl9pPr>
          </a:lstStyle>
          <a:p/>
        </p:txBody>
      </p:sp>
      <p:sp>
        <p:nvSpPr>
          <p:cNvPr id="114" name="Shape 1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5" name="Shape 115"/>
        <p:cNvGrpSpPr/>
        <p:nvPr/>
      </p:nvGrpSpPr>
      <p:grpSpPr>
        <a:xfrm>
          <a:off x="0" y="0"/>
          <a:ext cx="0" cy="0"/>
          <a:chOff x="0" y="0"/>
          <a:chExt cx="0" cy="0"/>
        </a:xfrm>
      </p:grpSpPr>
      <p:sp>
        <p:nvSpPr>
          <p:cNvPr id="116" name="Shape 1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0" name="Shape 20"/>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468825"/>
            <a:ext cx="8520599" cy="3099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5" name="Shape 25"/>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x="311700" y="1468825"/>
            <a:ext cx="3999899" cy="3099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7" name="Shape 27"/>
          <p:cNvSpPr txBox="1"/>
          <p:nvPr>
            <p:ph idx="2" type="body"/>
          </p:nvPr>
        </p:nvSpPr>
        <p:spPr>
          <a:xfrm>
            <a:off x="4832400" y="1468825"/>
            <a:ext cx="3999899" cy="3099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372500"/>
            <a:ext cx="8520599" cy="733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4" name="Shape 34"/>
          <p:cNvSpPr txBox="1"/>
          <p:nvPr>
            <p:ph type="title"/>
          </p:nvPr>
        </p:nvSpPr>
        <p:spPr>
          <a:xfrm>
            <a:off x="311700" y="6318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5" name="Shape 35"/>
          <p:cNvSpPr txBox="1"/>
          <p:nvPr>
            <p:ph idx="1" type="body"/>
          </p:nvPr>
        </p:nvSpPr>
        <p:spPr>
          <a:xfrm>
            <a:off x="311700" y="1618203"/>
            <a:ext cx="2807999" cy="29508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7" name="Shape 37"/>
        <p:cNvGrpSpPr/>
        <p:nvPr/>
      </p:nvGrpSpPr>
      <p:grpSpPr>
        <a:xfrm>
          <a:off x="0" y="0"/>
          <a:ext cx="0" cy="0"/>
          <a:chOff x="0" y="0"/>
          <a:chExt cx="0" cy="0"/>
        </a:xfrm>
      </p:grpSpPr>
      <p:sp>
        <p:nvSpPr>
          <p:cNvPr id="38" name="Shape 38"/>
          <p:cNvSpPr txBox="1"/>
          <p:nvPr>
            <p:ph type="title"/>
          </p:nvPr>
        </p:nvSpPr>
        <p:spPr>
          <a:xfrm>
            <a:off x="490250" y="528900"/>
            <a:ext cx="5678099" cy="4085699"/>
          </a:xfrm>
          <a:prstGeom prst="rect">
            <a:avLst/>
          </a:prstGeom>
        </p:spPr>
        <p:txBody>
          <a:bodyPr anchorCtr="0" anchor="ctr" bIns="91425" lIns="91425" rIns="91425" tIns="91425"/>
          <a:lstStyle>
            <a:lvl1pPr>
              <a:spcBef>
                <a:spcPts val="0"/>
              </a:spcBef>
              <a:buClr>
                <a:schemeClr val="lt1"/>
              </a:buClr>
              <a:buSzPct val="100000"/>
              <a:defRPr sz="5400">
                <a:solidFill>
                  <a:schemeClr val="lt1"/>
                </a:solidFill>
              </a:defRPr>
            </a:lvl1pPr>
            <a:lvl2pPr>
              <a:spcBef>
                <a:spcPts val="0"/>
              </a:spcBef>
              <a:buClr>
                <a:schemeClr val="lt1"/>
              </a:buClr>
              <a:buSzPct val="100000"/>
              <a:defRPr sz="5400">
                <a:solidFill>
                  <a:schemeClr val="lt1"/>
                </a:solidFill>
              </a:defRPr>
            </a:lvl2pPr>
            <a:lvl3pPr>
              <a:spcBef>
                <a:spcPts val="0"/>
              </a:spcBef>
              <a:buClr>
                <a:schemeClr val="lt1"/>
              </a:buClr>
              <a:buSzPct val="100000"/>
              <a:defRPr sz="5400">
                <a:solidFill>
                  <a:schemeClr val="lt1"/>
                </a:solidFill>
              </a:defRPr>
            </a:lvl3pPr>
            <a:lvl4pPr>
              <a:spcBef>
                <a:spcPts val="0"/>
              </a:spcBef>
              <a:buClr>
                <a:schemeClr val="lt1"/>
              </a:buClr>
              <a:buSzPct val="100000"/>
              <a:defRPr sz="5400">
                <a:solidFill>
                  <a:schemeClr val="lt1"/>
                </a:solidFill>
              </a:defRPr>
            </a:lvl4pPr>
            <a:lvl5pPr>
              <a:spcBef>
                <a:spcPts val="0"/>
              </a:spcBef>
              <a:buClr>
                <a:schemeClr val="lt1"/>
              </a:buClr>
              <a:buSzPct val="100000"/>
              <a:defRPr sz="5400">
                <a:solidFill>
                  <a:schemeClr val="lt1"/>
                </a:solidFill>
              </a:defRPr>
            </a:lvl5pPr>
            <a:lvl6pPr>
              <a:spcBef>
                <a:spcPts val="0"/>
              </a:spcBef>
              <a:buClr>
                <a:schemeClr val="lt1"/>
              </a:buClr>
              <a:buSzPct val="100000"/>
              <a:defRPr sz="5400">
                <a:solidFill>
                  <a:schemeClr val="lt1"/>
                </a:solidFill>
              </a:defRPr>
            </a:lvl6pPr>
            <a:lvl7pPr>
              <a:spcBef>
                <a:spcPts val="0"/>
              </a:spcBef>
              <a:buClr>
                <a:schemeClr val="lt1"/>
              </a:buClr>
              <a:buSzPct val="100000"/>
              <a:defRPr sz="5400">
                <a:solidFill>
                  <a:schemeClr val="lt1"/>
                </a:solidFill>
              </a:defRPr>
            </a:lvl7pPr>
            <a:lvl8pPr>
              <a:spcBef>
                <a:spcPts val="0"/>
              </a:spcBef>
              <a:buClr>
                <a:schemeClr val="lt1"/>
              </a:buClr>
              <a:buSzPct val="100000"/>
              <a:defRPr sz="5400">
                <a:solidFill>
                  <a:schemeClr val="lt1"/>
                </a:solidFill>
              </a:defRPr>
            </a:lvl8pPr>
            <a:lvl9pPr>
              <a:spcBef>
                <a:spcPts val="0"/>
              </a:spcBef>
              <a:buClr>
                <a:schemeClr val="lt1"/>
              </a:buClr>
              <a:buSzPct val="100000"/>
              <a:defRPr sz="5400">
                <a:solidFill>
                  <a:schemeClr val="lt1"/>
                </a:solidFill>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0"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cxnSp>
        <p:nvCxnSpPr>
          <p:cNvPr id="42" name="Shape 42"/>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3" name="Shape 43"/>
          <p:cNvSpPr txBox="1"/>
          <p:nvPr>
            <p:ph type="title"/>
          </p:nvPr>
        </p:nvSpPr>
        <p:spPr>
          <a:xfrm>
            <a:off x="265500" y="1078750"/>
            <a:ext cx="4045199" cy="1789200"/>
          </a:xfrm>
          <a:prstGeom prst="rect">
            <a:avLst/>
          </a:prstGeom>
        </p:spPr>
        <p:txBody>
          <a:bodyPr anchorCtr="0" anchor="b" bIns="91425" lIns="91425" rIns="91425" tIns="91425"/>
          <a:lstStyle>
            <a:lvl1pPr algn="ctr">
              <a:spcBef>
                <a:spcPts val="0"/>
              </a:spcBef>
              <a:buClr>
                <a:schemeClr val="lt1"/>
              </a:buClr>
              <a:buSzPct val="100000"/>
              <a:defRPr sz="4600">
                <a:solidFill>
                  <a:schemeClr val="lt1"/>
                </a:solidFill>
              </a:defRPr>
            </a:lvl1pPr>
            <a:lvl2pPr algn="ctr">
              <a:spcBef>
                <a:spcPts val="0"/>
              </a:spcBef>
              <a:buClr>
                <a:schemeClr val="lt1"/>
              </a:buClr>
              <a:buSzPct val="100000"/>
              <a:defRPr sz="4600">
                <a:solidFill>
                  <a:schemeClr val="lt1"/>
                </a:solidFill>
              </a:defRPr>
            </a:lvl2pPr>
            <a:lvl3pPr algn="ctr">
              <a:spcBef>
                <a:spcPts val="0"/>
              </a:spcBef>
              <a:buClr>
                <a:schemeClr val="lt1"/>
              </a:buClr>
              <a:buSzPct val="100000"/>
              <a:defRPr sz="4600">
                <a:solidFill>
                  <a:schemeClr val="lt1"/>
                </a:solidFill>
              </a:defRPr>
            </a:lvl3pPr>
            <a:lvl4pPr algn="ctr">
              <a:spcBef>
                <a:spcPts val="0"/>
              </a:spcBef>
              <a:buClr>
                <a:schemeClr val="lt1"/>
              </a:buClr>
              <a:buSzPct val="100000"/>
              <a:defRPr sz="4600">
                <a:solidFill>
                  <a:schemeClr val="lt1"/>
                </a:solidFill>
              </a:defRPr>
            </a:lvl4pPr>
            <a:lvl5pPr algn="ctr">
              <a:spcBef>
                <a:spcPts val="0"/>
              </a:spcBef>
              <a:buClr>
                <a:schemeClr val="lt1"/>
              </a:buClr>
              <a:buSzPct val="100000"/>
              <a:defRPr sz="4600">
                <a:solidFill>
                  <a:schemeClr val="lt1"/>
                </a:solidFill>
              </a:defRPr>
            </a:lvl5pPr>
            <a:lvl6pPr algn="ctr">
              <a:spcBef>
                <a:spcPts val="0"/>
              </a:spcBef>
              <a:buClr>
                <a:schemeClr val="lt1"/>
              </a:buClr>
              <a:buSzPct val="100000"/>
              <a:defRPr sz="4600">
                <a:solidFill>
                  <a:schemeClr val="lt1"/>
                </a:solidFill>
              </a:defRPr>
            </a:lvl6pPr>
            <a:lvl7pPr algn="ctr">
              <a:spcBef>
                <a:spcPts val="0"/>
              </a:spcBef>
              <a:buClr>
                <a:schemeClr val="lt1"/>
              </a:buClr>
              <a:buSzPct val="100000"/>
              <a:defRPr sz="4600">
                <a:solidFill>
                  <a:schemeClr val="lt1"/>
                </a:solidFill>
              </a:defRPr>
            </a:lvl7pPr>
            <a:lvl8pPr algn="ctr">
              <a:spcBef>
                <a:spcPts val="0"/>
              </a:spcBef>
              <a:buClr>
                <a:schemeClr val="lt1"/>
              </a:buClr>
              <a:buSzPct val="100000"/>
              <a:defRPr sz="4600">
                <a:solidFill>
                  <a:schemeClr val="lt1"/>
                </a:solidFill>
              </a:defRPr>
            </a:lvl8pPr>
            <a:lvl9pPr algn="ctr">
              <a:spcBef>
                <a:spcPts val="0"/>
              </a:spcBef>
              <a:buClr>
                <a:schemeClr val="lt1"/>
              </a:buClr>
              <a:buSzPct val="100000"/>
              <a:defRPr sz="4600">
                <a:solidFill>
                  <a:schemeClr val="lt1"/>
                </a:solidFill>
              </a:defRPr>
            </a:lvl9pPr>
          </a:lstStyle>
          <a:p/>
        </p:txBody>
      </p:sp>
      <p:sp>
        <p:nvSpPr>
          <p:cNvPr id="44" name="Shape 44"/>
          <p:cNvSpPr txBox="1"/>
          <p:nvPr>
            <p:ph idx="1" type="subTitle"/>
          </p:nvPr>
        </p:nvSpPr>
        <p:spPr>
          <a:xfrm>
            <a:off x="265500" y="2921400"/>
            <a:ext cx="4045199" cy="1345500"/>
          </a:xfrm>
          <a:prstGeom prst="rect">
            <a:avLst/>
          </a:prstGeom>
        </p:spPr>
        <p:txBody>
          <a:bodyPr anchorCtr="0" anchor="t" bIns="91425" lIns="91425" rIns="91425" tIns="91425"/>
          <a:lstStyle>
            <a:lvl1pPr algn="ctr">
              <a:lnSpc>
                <a:spcPct val="100000"/>
              </a:lnSpc>
              <a:spcBef>
                <a:spcPts val="0"/>
              </a:spcBef>
              <a:spcAft>
                <a:spcPts val="0"/>
              </a:spcAft>
              <a:buClr>
                <a:schemeClr val="lt1"/>
              </a:buClr>
              <a:buSzPct val="100000"/>
              <a:buNone/>
              <a:defRPr sz="1900">
                <a:solidFill>
                  <a:schemeClr val="lt1"/>
                </a:solidFill>
              </a:defRPr>
            </a:lvl1pPr>
            <a:lvl2pPr algn="ctr">
              <a:lnSpc>
                <a:spcPct val="100000"/>
              </a:lnSpc>
              <a:spcBef>
                <a:spcPts val="0"/>
              </a:spcBef>
              <a:spcAft>
                <a:spcPts val="0"/>
              </a:spcAft>
              <a:buClr>
                <a:schemeClr val="lt1"/>
              </a:buClr>
              <a:buSzPct val="100000"/>
              <a:buNone/>
              <a:defRPr sz="1900">
                <a:solidFill>
                  <a:schemeClr val="lt1"/>
                </a:solidFill>
              </a:defRPr>
            </a:lvl2pPr>
            <a:lvl3pPr algn="ctr">
              <a:lnSpc>
                <a:spcPct val="100000"/>
              </a:lnSpc>
              <a:spcBef>
                <a:spcPts val="0"/>
              </a:spcBef>
              <a:spcAft>
                <a:spcPts val="0"/>
              </a:spcAft>
              <a:buClr>
                <a:schemeClr val="lt1"/>
              </a:buClr>
              <a:buSzPct val="100000"/>
              <a:buNone/>
              <a:defRPr sz="1900">
                <a:solidFill>
                  <a:schemeClr val="lt1"/>
                </a:solidFill>
              </a:defRPr>
            </a:lvl3pPr>
            <a:lvl4pPr algn="ctr">
              <a:lnSpc>
                <a:spcPct val="100000"/>
              </a:lnSpc>
              <a:spcBef>
                <a:spcPts val="0"/>
              </a:spcBef>
              <a:spcAft>
                <a:spcPts val="0"/>
              </a:spcAft>
              <a:buClr>
                <a:schemeClr val="lt1"/>
              </a:buClr>
              <a:buSzPct val="100000"/>
              <a:buNone/>
              <a:defRPr sz="1900">
                <a:solidFill>
                  <a:schemeClr val="lt1"/>
                </a:solidFill>
              </a:defRPr>
            </a:lvl4pPr>
            <a:lvl5pPr algn="ctr">
              <a:lnSpc>
                <a:spcPct val="100000"/>
              </a:lnSpc>
              <a:spcBef>
                <a:spcPts val="0"/>
              </a:spcBef>
              <a:spcAft>
                <a:spcPts val="0"/>
              </a:spcAft>
              <a:buClr>
                <a:schemeClr val="lt1"/>
              </a:buClr>
              <a:buSzPct val="100000"/>
              <a:buNone/>
              <a:defRPr sz="1900">
                <a:solidFill>
                  <a:schemeClr val="lt1"/>
                </a:solidFill>
              </a:defRPr>
            </a:lvl5pPr>
            <a:lvl6pPr algn="ctr">
              <a:lnSpc>
                <a:spcPct val="100000"/>
              </a:lnSpc>
              <a:spcBef>
                <a:spcPts val="0"/>
              </a:spcBef>
              <a:spcAft>
                <a:spcPts val="0"/>
              </a:spcAft>
              <a:buClr>
                <a:schemeClr val="lt1"/>
              </a:buClr>
              <a:buSzPct val="100000"/>
              <a:buNone/>
              <a:defRPr sz="1900">
                <a:solidFill>
                  <a:schemeClr val="lt1"/>
                </a:solidFill>
              </a:defRPr>
            </a:lvl6pPr>
            <a:lvl7pPr algn="ctr">
              <a:lnSpc>
                <a:spcPct val="100000"/>
              </a:lnSpc>
              <a:spcBef>
                <a:spcPts val="0"/>
              </a:spcBef>
              <a:spcAft>
                <a:spcPts val="0"/>
              </a:spcAft>
              <a:buClr>
                <a:schemeClr val="lt1"/>
              </a:buClr>
              <a:buSzPct val="100000"/>
              <a:buNone/>
              <a:defRPr sz="1900">
                <a:solidFill>
                  <a:schemeClr val="lt1"/>
                </a:solidFill>
              </a:defRPr>
            </a:lvl7pPr>
            <a:lvl8pPr algn="ctr">
              <a:lnSpc>
                <a:spcPct val="100000"/>
              </a:lnSpc>
              <a:spcBef>
                <a:spcPts val="0"/>
              </a:spcBef>
              <a:spcAft>
                <a:spcPts val="0"/>
              </a:spcAft>
              <a:buClr>
                <a:schemeClr val="lt1"/>
              </a:buClr>
              <a:buSzPct val="100000"/>
              <a:buNone/>
              <a:defRPr sz="1900">
                <a:solidFill>
                  <a:schemeClr val="lt1"/>
                </a:solidFill>
              </a:defRPr>
            </a:lvl8pPr>
            <a:lvl9pPr algn="ctr">
              <a:lnSpc>
                <a:spcPct val="100000"/>
              </a:lnSpc>
              <a:spcBef>
                <a:spcPts val="0"/>
              </a:spcBef>
              <a:spcAft>
                <a:spcPts val="0"/>
              </a:spcAft>
              <a:buClr>
                <a:schemeClr val="lt1"/>
              </a:buClr>
              <a:buSzPct val="100000"/>
              <a:buNone/>
              <a:defRPr sz="1900">
                <a:solidFill>
                  <a:schemeClr val="lt1"/>
                </a:solidFill>
              </a:defRPr>
            </a:lvl9pPr>
          </a:lstStyle>
          <a:p/>
        </p:txBody>
      </p:sp>
      <p:sp>
        <p:nvSpPr>
          <p:cNvPr id="45" name="Shape 45"/>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7" name="Shape 47"/>
        <p:cNvGrpSpPr/>
        <p:nvPr/>
      </p:nvGrpSpPr>
      <p:grpSpPr>
        <a:xfrm>
          <a:off x="0" y="0"/>
          <a:ext cx="0" cy="0"/>
          <a:chOff x="0" y="0"/>
          <a:chExt cx="0" cy="0"/>
        </a:xfrm>
      </p:grpSpPr>
      <p:sp>
        <p:nvSpPr>
          <p:cNvPr id="48" name="Shape 48"/>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372500"/>
            <a:ext cx="8520599" cy="733499"/>
          </a:xfrm>
          <a:prstGeom prst="rect">
            <a:avLst/>
          </a:prstGeom>
          <a:noFill/>
          <a:ln>
            <a:noFill/>
          </a:ln>
        </p:spPr>
        <p:txBody>
          <a:bodyPr anchorCtr="0" anchor="b" bIns="91425" lIns="91425" rIns="91425" tIns="91425"/>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6" name="Shape 6"/>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599" cy="572699"/>
          </a:xfrm>
          <a:prstGeom prst="rect">
            <a:avLst/>
          </a:prstGeom>
          <a:noFill/>
          <a:ln>
            <a:noFill/>
          </a:ln>
        </p:spPr>
        <p:txBody>
          <a:bodyPr anchorCtr="0" anchor="t" bIns="91425" lIns="91425" rIns="91425" tIns="91425"/>
          <a:lstStyle>
            <a:lvl1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rt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2" name="Shape 72"/>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rtl="0">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rtl="0">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p:txBody>
      </p:sp>
      <p:sp>
        <p:nvSpPr>
          <p:cNvPr id="73" name="Shape 73"/>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11175" y="644300"/>
            <a:ext cx="8282399" cy="2109000"/>
          </a:xfrm>
          <a:prstGeom prst="rect">
            <a:avLst/>
          </a:prstGeom>
        </p:spPr>
        <p:txBody>
          <a:bodyPr anchorCtr="0" anchor="b" bIns="91425" lIns="91425" rIns="91425" tIns="91425">
            <a:noAutofit/>
          </a:bodyPr>
          <a:lstStyle/>
          <a:p>
            <a:pPr>
              <a:spcBef>
                <a:spcPts val="0"/>
              </a:spcBef>
              <a:buNone/>
            </a:pPr>
            <a:r>
              <a:rPr lang="en"/>
              <a:t>Let’s Fly</a:t>
            </a:r>
          </a:p>
        </p:txBody>
      </p:sp>
      <p:sp>
        <p:nvSpPr>
          <p:cNvPr id="59" name="Shape 59"/>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372500"/>
            <a:ext cx="8520599" cy="733499"/>
          </a:xfrm>
          <a:prstGeom prst="rect">
            <a:avLst/>
          </a:prstGeom>
        </p:spPr>
        <p:txBody>
          <a:bodyPr anchorCtr="0" anchor="b" bIns="91425" lIns="91425" rIns="91425" tIns="91425">
            <a:noAutofit/>
          </a:bodyPr>
          <a:lstStyle/>
          <a:p>
            <a:pPr>
              <a:spcBef>
                <a:spcPts val="0"/>
              </a:spcBef>
              <a:buNone/>
            </a:pPr>
            <a:r>
              <a:rPr lang="en"/>
              <a:t>How to make your helicopter</a:t>
            </a:r>
          </a:p>
        </p:txBody>
      </p:sp>
      <p:sp>
        <p:nvSpPr>
          <p:cNvPr id="65" name="Shape 65"/>
          <p:cNvSpPr txBox="1"/>
          <p:nvPr>
            <p:ph idx="1" type="body"/>
          </p:nvPr>
        </p:nvSpPr>
        <p:spPr>
          <a:xfrm>
            <a:off x="311700" y="1468825"/>
            <a:ext cx="8520599" cy="3099900"/>
          </a:xfrm>
          <a:prstGeom prst="rect">
            <a:avLst/>
          </a:prstGeom>
        </p:spPr>
        <p:txBody>
          <a:bodyPr anchorCtr="0" anchor="t" bIns="91425" lIns="91425" rIns="91425" tIns="91425">
            <a:noAutofit/>
          </a:bodyPr>
          <a:lstStyle/>
          <a:p>
            <a:pPr>
              <a:spcBef>
                <a:spcPts val="0"/>
              </a:spcBef>
              <a:buNone/>
            </a:pPr>
            <a:r>
              <a:t/>
            </a:r>
            <a:endParaRPr/>
          </a:p>
        </p:txBody>
      </p:sp>
      <p:pic>
        <p:nvPicPr>
          <p:cNvPr id="66" name="Shape 66"/>
          <p:cNvPicPr preferRelativeResize="0"/>
          <p:nvPr/>
        </p:nvPicPr>
        <p:blipFill>
          <a:blip r:embed="rId3">
            <a:alphaModFix/>
          </a:blip>
          <a:stretch>
            <a:fillRect/>
          </a:stretch>
        </p:blipFill>
        <p:spPr>
          <a:xfrm>
            <a:off x="1903425" y="1106000"/>
            <a:ext cx="6234199" cy="36417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a:t>Analyze -  is the data portion</a:t>
            </a:r>
          </a:p>
        </p:txBody>
      </p:sp>
      <p:sp>
        <p:nvSpPr>
          <p:cNvPr id="119" name="Shape 119"/>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t/>
            </a:r>
            <a:endParaRPr/>
          </a:p>
        </p:txBody>
      </p:sp>
      <p:graphicFrame>
        <p:nvGraphicFramePr>
          <p:cNvPr id="120" name="Shape 120"/>
          <p:cNvGraphicFramePr/>
          <p:nvPr/>
        </p:nvGraphicFramePr>
        <p:xfrm>
          <a:off x="152400" y="152400"/>
          <a:ext cx="3000000" cy="3000000"/>
        </p:xfrm>
        <a:graphic>
          <a:graphicData uri="http://schemas.openxmlformats.org/drawingml/2006/table">
            <a:tbl>
              <a:tblPr>
                <a:noFill/>
                <a:tableStyleId>{DC32CE37-DB96-4D39-AFFA-590893099234}</a:tableStyleId>
              </a:tblPr>
              <a:tblGrid>
                <a:gridCol w="1428750"/>
                <a:gridCol w="3886200"/>
              </a:tblGrid>
              <a:tr h="2486025">
                <a:tc>
                  <a:txBody>
                    <a:bodyPr>
                      <a:noAutofit/>
                    </a:bodyPr>
                    <a:lstStyle/>
                    <a:p>
                      <a:pPr lvl="0" rtl="0">
                        <a:spcBef>
                          <a:spcPts val="0"/>
                        </a:spcBef>
                        <a:buNone/>
                      </a:pPr>
                      <a:r>
                        <a:t/>
                      </a:r>
                      <a:endParaRPr/>
                    </a:p>
                  </a:txBody>
                  <a:tcPr marT="91425" marB="91425" marR="91425" marL="91425"/>
                </a:tc>
                <a:tc>
                  <a:txBody>
                    <a:bodyPr>
                      <a:noAutofit/>
                    </a:bodyPr>
                    <a:lstStyle/>
                    <a:p>
                      <a:pPr lvl="0" rtl="0">
                        <a:spcBef>
                          <a:spcPts val="0"/>
                        </a:spcBef>
                        <a:buNone/>
                      </a:pPr>
                      <a:r>
                        <a:t/>
                      </a:r>
                      <a:endParaRPr/>
                    </a:p>
                  </a:txBody>
                  <a:tcPr marT="91425" marB="91425" marR="91425" marL="91425"/>
                </a:tc>
              </a:tr>
              <a:tr h="2286000">
                <a:tc>
                  <a:txBody>
                    <a:bodyPr>
                      <a:noAutofit/>
                    </a:bodyPr>
                    <a:lstStyle/>
                    <a:p>
                      <a:pPr lvl="0" rtl="0">
                        <a:spcBef>
                          <a:spcPts val="0"/>
                        </a:spcBef>
                        <a:buNone/>
                      </a:pPr>
                      <a:r>
                        <a:t/>
                      </a:r>
                      <a:endParaRPr/>
                    </a:p>
                  </a:txBody>
                  <a:tcPr marT="91425" marB="91425" marR="91425" marL="91425"/>
                </a:tc>
                <a:tc>
                  <a:txBody>
                    <a:bodyPr>
                      <a:noAutofit/>
                    </a:bodyPr>
                    <a:lstStyle/>
                    <a:p>
                      <a:pPr lvl="0" rtl="0">
                        <a:spcBef>
                          <a:spcPts val="0"/>
                        </a:spcBef>
                        <a:buNone/>
                      </a:pPr>
                      <a:r>
                        <a:t/>
                      </a:r>
                      <a:endParaRPr/>
                    </a:p>
                  </a:txBody>
                  <a:tcPr marT="91425" marB="91425" marR="91425" marL="91425"/>
                </a:tc>
              </a:tr>
            </a:tbl>
          </a:graphicData>
        </a:graphic>
      </p:graphicFrame>
      <p:graphicFrame>
        <p:nvGraphicFramePr>
          <p:cNvPr id="121" name="Shape 121"/>
          <p:cNvGraphicFramePr/>
          <p:nvPr/>
        </p:nvGraphicFramePr>
        <p:xfrm>
          <a:off x="382225" y="1182475"/>
          <a:ext cx="3000000" cy="3000000"/>
        </p:xfrm>
        <a:graphic>
          <a:graphicData uri="http://schemas.openxmlformats.org/drawingml/2006/table">
            <a:tbl>
              <a:tblPr>
                <a:noFill/>
                <a:tableStyleId>{AAA98291-0A54-41F0-8496-D3CB6DE1CA4F}</a:tableStyleId>
              </a:tblPr>
              <a:tblGrid>
                <a:gridCol w="3593500"/>
                <a:gridCol w="758500"/>
                <a:gridCol w="758500"/>
                <a:gridCol w="770925"/>
                <a:gridCol w="833100"/>
                <a:gridCol w="895275"/>
              </a:tblGrid>
              <a:tr h="476250">
                <a:tc rowSpan="2">
                  <a:txBody>
                    <a:bodyPr>
                      <a:noAutofit/>
                    </a:bodyPr>
                    <a:lstStyle/>
                    <a:p>
                      <a:pPr indent="0" lvl="0" marL="50800" rtl="0" algn="ctr">
                        <a:lnSpc>
                          <a:spcPct val="115000"/>
                        </a:lnSpc>
                        <a:spcBef>
                          <a:spcPts val="0"/>
                        </a:spcBef>
                        <a:buNone/>
                      </a:pPr>
                      <a:r>
                        <a:rPr b="1" lang="en" sz="1100">
                          <a:latin typeface="Comic Sans MS"/>
                          <a:ea typeface="Comic Sans MS"/>
                          <a:cs typeface="Comic Sans MS"/>
                          <a:sym typeface="Comic Sans MS"/>
                        </a:rPr>
                        <a:t>The amount of paper-clips on the helicopter</a:t>
                      </a:r>
                    </a:p>
                    <a:p>
                      <a:pPr indent="0" lvl="0" marL="50800" rtl="0" algn="ctr">
                        <a:lnSpc>
                          <a:spcPct val="115000"/>
                        </a:lnSpc>
                        <a:spcBef>
                          <a:spcPts val="0"/>
                        </a:spcBef>
                        <a:buNone/>
                      </a:pPr>
                      <a:r>
                        <a:t/>
                      </a:r>
                      <a:endParaRPr b="1" sz="1100">
                        <a:latin typeface="Comic Sans MS"/>
                        <a:ea typeface="Comic Sans MS"/>
                        <a:cs typeface="Comic Sans MS"/>
                        <a:sym typeface="Comic Sans MS"/>
                      </a:endParaRPr>
                    </a:p>
                    <a:p>
                      <a:pPr indent="0" lvl="0" marL="50800" rtl="0" algn="ctr">
                        <a:lnSpc>
                          <a:spcPct val="115000"/>
                        </a:lnSpc>
                        <a:spcBef>
                          <a:spcPts val="0"/>
                        </a:spcBef>
                        <a:buNone/>
                      </a:pPr>
                      <a:r>
                        <a:rPr b="1" lang="en" sz="1100">
                          <a:latin typeface="Comic Sans MS"/>
                          <a:ea typeface="Comic Sans MS"/>
                          <a:cs typeface="Comic Sans MS"/>
                          <a:sym typeface="Comic Sans MS"/>
                        </a:rPr>
                        <a:t>(This is your Independent Variable                          	</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gridSpan="5">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Time taken for the helicopter to fall a distance of two meters (s) - This is your dependent Variable</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hMerge="1"/>
                <a:tc hMerge="1"/>
                <a:tc hMerge="1"/>
                <a:tc hMerge="1"/>
              </a:tr>
              <a:tr h="533400">
                <a:tc vMerge="1"/>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Mean</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048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1.38</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1.68</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048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1.19</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1.27</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276225">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1.27</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048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4</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1.09</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r>
              <a:tr h="3429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.96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.84</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r>
              <a:tr h="523875">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 </a:t>
                      </a:r>
                    </a:p>
                    <a:p>
                      <a:pPr indent="0" lvl="0" marL="50800" rtl="0" algn="ctr">
                        <a:lnSpc>
                          <a:spcPct val="115000"/>
                        </a:lnSpc>
                        <a:spcBef>
                          <a:spcPts val="0"/>
                        </a:spcBef>
                        <a:buNone/>
                      </a:pPr>
                      <a:r>
                        <a:rPr b="1" lang="en" sz="1000">
                          <a:latin typeface="Comic Sans MS"/>
                          <a:ea typeface="Comic Sans MS"/>
                          <a:cs typeface="Comic Sans MS"/>
                          <a:sym typeface="Comic Sans MS"/>
                        </a:rPr>
                        <a:t>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.63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.53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.81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.65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To compute the average</a:t>
            </a:r>
          </a:p>
        </p:txBody>
      </p:sp>
      <p:sp>
        <p:nvSpPr>
          <p:cNvPr id="127" name="Shape 127"/>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Add the three trials together and divide by 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a:t>Analyze -  is the data portion</a:t>
            </a:r>
          </a:p>
        </p:txBody>
      </p:sp>
      <p:sp>
        <p:nvSpPr>
          <p:cNvPr id="133" name="Shape 133"/>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t/>
            </a:r>
            <a:endParaRPr/>
          </a:p>
        </p:txBody>
      </p:sp>
      <p:graphicFrame>
        <p:nvGraphicFramePr>
          <p:cNvPr id="134" name="Shape 134"/>
          <p:cNvGraphicFramePr/>
          <p:nvPr/>
        </p:nvGraphicFramePr>
        <p:xfrm>
          <a:off x="152400" y="152400"/>
          <a:ext cx="3000000" cy="3000000"/>
        </p:xfrm>
        <a:graphic>
          <a:graphicData uri="http://schemas.openxmlformats.org/drawingml/2006/table">
            <a:tbl>
              <a:tblPr>
                <a:noFill/>
                <a:tableStyleId>{7589B2AD-DC36-4634-A4E9-B0B0CDED1E24}</a:tableStyleId>
              </a:tblPr>
              <a:tblGrid>
                <a:gridCol w="1428750"/>
                <a:gridCol w="3886200"/>
              </a:tblGrid>
              <a:tr h="2486025">
                <a:tc>
                  <a:txBody>
                    <a:bodyPr>
                      <a:noAutofit/>
                    </a:bodyPr>
                    <a:lstStyle/>
                    <a:p>
                      <a:pPr lvl="0" rtl="0">
                        <a:spcBef>
                          <a:spcPts val="0"/>
                        </a:spcBef>
                        <a:buNone/>
                      </a:pPr>
                      <a:r>
                        <a:t/>
                      </a:r>
                      <a:endParaRPr/>
                    </a:p>
                  </a:txBody>
                  <a:tcPr marT="91425" marB="91425" marR="91425" marL="91425"/>
                </a:tc>
                <a:tc>
                  <a:txBody>
                    <a:bodyPr>
                      <a:noAutofit/>
                    </a:bodyPr>
                    <a:lstStyle/>
                    <a:p>
                      <a:pPr lvl="0" rtl="0">
                        <a:spcBef>
                          <a:spcPts val="0"/>
                        </a:spcBef>
                        <a:buNone/>
                      </a:pPr>
                      <a:r>
                        <a:t/>
                      </a:r>
                      <a:endParaRPr/>
                    </a:p>
                  </a:txBody>
                  <a:tcPr marT="91425" marB="91425" marR="91425" marL="91425"/>
                </a:tc>
              </a:tr>
              <a:tr h="2286000">
                <a:tc>
                  <a:txBody>
                    <a:bodyPr>
                      <a:noAutofit/>
                    </a:bodyPr>
                    <a:lstStyle/>
                    <a:p>
                      <a:pPr lvl="0" rtl="0">
                        <a:spcBef>
                          <a:spcPts val="0"/>
                        </a:spcBef>
                        <a:buNone/>
                      </a:pPr>
                      <a:r>
                        <a:t/>
                      </a:r>
                      <a:endParaRPr/>
                    </a:p>
                  </a:txBody>
                  <a:tcPr marT="91425" marB="91425" marR="91425" marL="91425"/>
                </a:tc>
                <a:tc>
                  <a:txBody>
                    <a:bodyPr>
                      <a:noAutofit/>
                    </a:bodyPr>
                    <a:lstStyle/>
                    <a:p>
                      <a:pPr lvl="0" rtl="0">
                        <a:spcBef>
                          <a:spcPts val="0"/>
                        </a:spcBef>
                        <a:buNone/>
                      </a:pPr>
                      <a:r>
                        <a:t/>
                      </a:r>
                      <a:endParaRPr/>
                    </a:p>
                  </a:txBody>
                  <a:tcPr marT="91425" marB="91425" marR="91425" marL="91425"/>
                </a:tc>
              </a:tr>
            </a:tbl>
          </a:graphicData>
        </a:graphic>
      </p:graphicFrame>
      <p:graphicFrame>
        <p:nvGraphicFramePr>
          <p:cNvPr id="135" name="Shape 135"/>
          <p:cNvGraphicFramePr/>
          <p:nvPr/>
        </p:nvGraphicFramePr>
        <p:xfrm>
          <a:off x="3141100" y="1068425"/>
          <a:ext cx="3000000" cy="3000000"/>
        </p:xfrm>
        <a:graphic>
          <a:graphicData uri="http://schemas.openxmlformats.org/drawingml/2006/table">
            <a:tbl>
              <a:tblPr>
                <a:noFill/>
                <a:tableStyleId>{2FE753CE-063A-4CF8-B0FB-2073B28C1566}</a:tableStyleId>
              </a:tblPr>
              <a:tblGrid>
                <a:gridCol w="2442175"/>
                <a:gridCol w="515500"/>
                <a:gridCol w="515500"/>
                <a:gridCol w="523925"/>
                <a:gridCol w="566175"/>
                <a:gridCol w="608450"/>
              </a:tblGrid>
              <a:tr h="482875">
                <a:tc rowSpan="2">
                  <a:txBody>
                    <a:bodyPr>
                      <a:noAutofit/>
                    </a:bodyPr>
                    <a:lstStyle/>
                    <a:p>
                      <a:pPr indent="0" lvl="0" marL="50800" rtl="0" algn="ctr">
                        <a:lnSpc>
                          <a:spcPct val="115000"/>
                        </a:lnSpc>
                        <a:spcBef>
                          <a:spcPts val="0"/>
                        </a:spcBef>
                        <a:buNone/>
                      </a:pPr>
                      <a:r>
                        <a:rPr b="1" lang="en" sz="1100">
                          <a:latin typeface="Comic Sans MS"/>
                          <a:ea typeface="Comic Sans MS"/>
                          <a:cs typeface="Comic Sans MS"/>
                          <a:sym typeface="Comic Sans MS"/>
                        </a:rPr>
                        <a:t>The amount of paper-clips on the helicopter</a:t>
                      </a:r>
                    </a:p>
                    <a:p>
                      <a:pPr indent="0" lvl="0" marL="50800" rtl="0" algn="ctr">
                        <a:lnSpc>
                          <a:spcPct val="115000"/>
                        </a:lnSpc>
                        <a:spcBef>
                          <a:spcPts val="0"/>
                        </a:spcBef>
                        <a:buNone/>
                      </a:pPr>
                      <a:r>
                        <a:t/>
                      </a:r>
                      <a:endParaRPr b="1" sz="1100">
                        <a:latin typeface="Comic Sans MS"/>
                        <a:ea typeface="Comic Sans MS"/>
                        <a:cs typeface="Comic Sans MS"/>
                        <a:sym typeface="Comic Sans MS"/>
                      </a:endParaRPr>
                    </a:p>
                    <a:p>
                      <a:pPr indent="0" lvl="0" marL="50800" rtl="0" algn="ctr">
                        <a:lnSpc>
                          <a:spcPct val="115000"/>
                        </a:lnSpc>
                        <a:spcBef>
                          <a:spcPts val="0"/>
                        </a:spcBef>
                        <a:buNone/>
                      </a:pPr>
                      <a:r>
                        <a:rPr b="1" lang="en" sz="1100">
                          <a:latin typeface="Comic Sans MS"/>
                          <a:ea typeface="Comic Sans MS"/>
                          <a:cs typeface="Comic Sans MS"/>
                          <a:sym typeface="Comic Sans MS"/>
                        </a:rPr>
                        <a:t>(This is your Independent Variable                          	</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gridSpan="5">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Time taken for the helicopter to fall a distance of two meters (s) - This is your dependent Variable</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hMerge="1"/>
                <a:tc hMerge="1"/>
                <a:tc hMerge="1"/>
                <a:tc hMerge="1"/>
              </a:tr>
              <a:tr h="719475">
                <a:tc vMerge="1"/>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u="sng">
                          <a:latin typeface="Comic Sans MS"/>
                          <a:ea typeface="Comic Sans MS"/>
                          <a:cs typeface="Comic Sans MS"/>
                          <a:sym typeface="Comic Sans MS"/>
                        </a:rPr>
                        <a:t>Trial 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Mean</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254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1.38</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1.68</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254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1.22</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1.19</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1.27</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254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1.40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1.27</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lnB cap="flat" cmpd="sng" w="19050">
                      <a:solidFill>
                        <a:srgbClr val="000000"/>
                      </a:solidFill>
                      <a:prstDash val="solid"/>
                      <a:round/>
                      <a:headEnd len="med" w="med" type="none"/>
                      <a:tailEnd len="med" w="med" type="none"/>
                    </a:lnB>
                  </a:tcPr>
                </a:tc>
              </a:tr>
              <a:tr h="3254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4</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1.16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1.09</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T cap="flat" cmpd="sng" w="19050">
                      <a:solidFill>
                        <a:srgbClr val="000000"/>
                      </a:solidFill>
                      <a:prstDash val="solid"/>
                      <a:round/>
                      <a:headEnd len="med" w="med" type="none"/>
                      <a:tailEnd len="med" w="med" type="none"/>
                    </a:lnT>
                  </a:tcPr>
                </a:tc>
              </a:tr>
              <a:tr h="325400">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.96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1.30</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.84</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1.03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tcPr>
                </a:tc>
              </a:tr>
              <a:tr h="482875">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 </a:t>
                      </a:r>
                    </a:p>
                    <a:p>
                      <a:pPr indent="0" lvl="0" marL="50800" rtl="0" algn="ctr">
                        <a:lnSpc>
                          <a:spcPct val="115000"/>
                        </a:lnSpc>
                        <a:spcBef>
                          <a:spcPts val="0"/>
                        </a:spcBef>
                        <a:buNone/>
                      </a:pPr>
                      <a:r>
                        <a:rPr b="1" lang="en" sz="1000">
                          <a:latin typeface="Comic Sans MS"/>
                          <a:ea typeface="Comic Sans MS"/>
                          <a:cs typeface="Comic Sans MS"/>
                          <a:sym typeface="Comic Sans MS"/>
                        </a:rPr>
                        <a:t>6</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.63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.53</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.81</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indent="0" lvl="0" marL="50800" rtl="0" algn="ctr">
                        <a:lnSpc>
                          <a:spcPct val="115000"/>
                        </a:lnSpc>
                        <a:spcBef>
                          <a:spcPts val="0"/>
                        </a:spcBef>
                        <a:buNone/>
                      </a:pPr>
                      <a:r>
                        <a:rPr b="1" lang="en" sz="1000">
                          <a:latin typeface="Comic Sans MS"/>
                          <a:ea typeface="Comic Sans MS"/>
                          <a:cs typeface="Comic Sans MS"/>
                          <a:sym typeface="Comic Sans MS"/>
                        </a:rPr>
                        <a:t>.65</a:t>
                      </a: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c>
                  <a:txBody>
                    <a:bodyPr>
                      <a:noAutofit/>
                    </a:bodyPr>
                    <a:lstStyle/>
                    <a:p>
                      <a:pPr lvl="0" rtl="0">
                        <a:spcBef>
                          <a:spcPts val="0"/>
                        </a:spcBef>
                        <a:buNone/>
                      </a:pPr>
                      <a:r>
                        <a:t/>
                      </a:r>
                      <a:endParaRPr/>
                    </a:p>
                  </a:txBody>
                  <a:tcPr marT="91425" marB="91425" marR="68575" marL="68575">
                    <a:lnL cap="flat" cmpd="sng" w="19050">
                      <a:solidFill>
                        <a:srgbClr val="000000"/>
                      </a:solidFill>
                      <a:prstDash val="solid"/>
                      <a:round/>
                      <a:headEnd len="med" w="med" type="none"/>
                      <a:tailEnd len="med" w="med" type="none"/>
                    </a:lnL>
                    <a:lnR cap="flat" cmpd="sng" w="19050">
                      <a:solidFill>
                        <a:srgbClr val="000000"/>
                      </a:solidFill>
                      <a:prstDash val="solid"/>
                      <a:round/>
                      <a:headEnd len="med" w="med" type="none"/>
                      <a:tailEnd len="med" w="med" type="none"/>
                    </a:lnR>
                    <a:lnB cap="flat" cmpd="sng" w="19050">
                      <a:solidFill>
                        <a:srgbClr val="000000"/>
                      </a:solidFill>
                      <a:prstDash val="solid"/>
                      <a:round/>
                      <a:headEnd len="med" w="med" type="none"/>
                      <a:tailEnd len="med" w="med" type="none"/>
                    </a:lnB>
                  </a:tcPr>
                </a:tc>
              </a:tr>
            </a:tbl>
          </a:graphicData>
        </a:graphic>
      </p:graphicFrame>
      <p:sp>
        <p:nvSpPr>
          <p:cNvPr id="136" name="Shape 136"/>
          <p:cNvSpPr txBox="1"/>
          <p:nvPr/>
        </p:nvSpPr>
        <p:spPr>
          <a:xfrm>
            <a:off x="577450" y="1277187"/>
            <a:ext cx="2502300" cy="3296399"/>
          </a:xfrm>
          <a:prstGeom prst="rect">
            <a:avLst/>
          </a:prstGeom>
          <a:noFill/>
          <a:ln>
            <a:noFill/>
          </a:ln>
        </p:spPr>
        <p:txBody>
          <a:bodyPr anchorCtr="0" anchor="t" bIns="91425" lIns="91425" rIns="91425" tIns="91425">
            <a:noAutofit/>
          </a:bodyPr>
          <a:lstStyle/>
          <a:p>
            <a:pPr lvl="0" rtl="0">
              <a:spcBef>
                <a:spcPts val="0"/>
              </a:spcBef>
              <a:buNone/>
            </a:pPr>
            <a:r>
              <a:rPr b="1" lang="en" sz="1100">
                <a:solidFill>
                  <a:schemeClr val="dk2"/>
                </a:solidFill>
                <a:latin typeface="Comic Sans MS"/>
                <a:ea typeface="Comic Sans MS"/>
                <a:cs typeface="Comic Sans MS"/>
                <a:sym typeface="Comic Sans MS"/>
              </a:rPr>
              <a:t>To get the mean, you have to add the three trials together then divide it by three. For example:</a:t>
            </a:r>
          </a:p>
          <a:p>
            <a:pPr lvl="0" rtl="0">
              <a:spcBef>
                <a:spcPts val="0"/>
              </a:spcBef>
              <a:buNone/>
            </a:pPr>
            <a:r>
              <a:rPr lang="en" sz="1100">
                <a:solidFill>
                  <a:schemeClr val="dk2"/>
                </a:solidFill>
                <a:latin typeface="Comic Sans MS"/>
                <a:ea typeface="Comic Sans MS"/>
                <a:cs typeface="Comic Sans MS"/>
                <a:sym typeface="Comic Sans MS"/>
              </a:rPr>
              <a:t> </a:t>
            </a:r>
          </a:p>
          <a:p>
            <a:pPr lvl="0" rtl="0">
              <a:spcBef>
                <a:spcPts val="0"/>
              </a:spcBef>
              <a:buNone/>
            </a:pPr>
            <a:r>
              <a:rPr lang="en" sz="700">
                <a:solidFill>
                  <a:schemeClr val="dk2"/>
                </a:solidFill>
                <a:latin typeface="Times New Roman"/>
                <a:ea typeface="Times New Roman"/>
                <a:cs typeface="Times New Roman"/>
                <a:sym typeface="Times New Roman"/>
              </a:rPr>
              <a:t>        </a:t>
            </a:r>
            <a:r>
              <a:rPr lang="en" sz="1100">
                <a:solidFill>
                  <a:schemeClr val="dk2"/>
                </a:solidFill>
                <a:latin typeface="Comic Sans MS"/>
                <a:ea typeface="Comic Sans MS"/>
                <a:cs typeface="Comic Sans MS"/>
                <a:sym typeface="Comic Sans MS"/>
              </a:rPr>
              <a:t>I.</a:t>
            </a:r>
            <a:r>
              <a:rPr lang="en" sz="700">
                <a:solidFill>
                  <a:schemeClr val="dk2"/>
                </a:solidFill>
                <a:latin typeface="Times New Roman"/>
                <a:ea typeface="Times New Roman"/>
                <a:cs typeface="Times New Roman"/>
                <a:sym typeface="Times New Roman"/>
              </a:rPr>
              <a:t>	</a:t>
            </a:r>
            <a:r>
              <a:rPr lang="en" sz="1100">
                <a:solidFill>
                  <a:schemeClr val="dk2"/>
                </a:solidFill>
                <a:latin typeface="Comic Sans MS"/>
                <a:ea typeface="Comic Sans MS"/>
                <a:cs typeface="Comic Sans MS"/>
                <a:sym typeface="Comic Sans MS"/>
              </a:rPr>
              <a:t>1.83 + 1.68 + 1.31 =4.37</a:t>
            </a:r>
          </a:p>
          <a:p>
            <a:pPr lvl="0" rtl="0">
              <a:spcBef>
                <a:spcPts val="0"/>
              </a:spcBef>
              <a:buNone/>
            </a:pPr>
            <a:r>
              <a:rPr lang="en" sz="1100">
                <a:solidFill>
                  <a:schemeClr val="dk2"/>
                </a:solidFill>
                <a:latin typeface="Comic Sans MS"/>
                <a:ea typeface="Comic Sans MS"/>
                <a:cs typeface="Comic Sans MS"/>
                <a:sym typeface="Comic Sans MS"/>
              </a:rPr>
              <a:t>4.37 / 3 = 1.45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Now turn your data table into a graph</a:t>
            </a:r>
          </a:p>
        </p:txBody>
      </p:sp>
      <p:sp>
        <p:nvSpPr>
          <p:cNvPr id="142" name="Shape 142"/>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t>Title your graph</a:t>
            </a:r>
          </a:p>
          <a:p>
            <a:pPr rtl="0">
              <a:spcBef>
                <a:spcPts val="0"/>
              </a:spcBef>
              <a:buNone/>
            </a:pPr>
            <a:r>
              <a:rPr lang="en"/>
              <a:t>Label the x and y axis</a:t>
            </a:r>
          </a:p>
          <a:p>
            <a:pPr rtl="0">
              <a:spcBef>
                <a:spcPts val="0"/>
              </a:spcBef>
              <a:buNone/>
            </a:pPr>
            <a:r>
              <a:rPr lang="en"/>
              <a:t>Make sure your scale on the left is accurate</a:t>
            </a:r>
          </a:p>
          <a:p>
            <a:pPr rtl="0">
              <a:spcBef>
                <a:spcPts val="0"/>
              </a:spcBef>
              <a:buNone/>
            </a:pPr>
            <a:r>
              <a:rPr lang="en"/>
              <a:t>You will only put your average from all three trials for your data point</a:t>
            </a: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Conclusion</a:t>
            </a:r>
          </a:p>
        </p:txBody>
      </p:sp>
      <p:sp>
        <p:nvSpPr>
          <p:cNvPr id="148" name="Shape 148"/>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lnSpc>
                <a:spcPct val="100000"/>
              </a:lnSpc>
              <a:spcBef>
                <a:spcPts val="0"/>
              </a:spcBef>
              <a:spcAft>
                <a:spcPts val="0"/>
              </a:spcAft>
              <a:buNone/>
            </a:pPr>
            <a:r>
              <a:rPr lang="en" sz="1100">
                <a:solidFill>
                  <a:srgbClr val="000000"/>
                </a:solidFill>
                <a:latin typeface="Comic Sans MS"/>
                <a:ea typeface="Comic Sans MS"/>
                <a:cs typeface="Comic Sans MS"/>
                <a:sym typeface="Comic Sans MS"/>
              </a:rPr>
              <a:t>According to our graph our hypothesis was correct: The more paper clips added to the base of our helicopter the more the speed will increase. Our data corresponds with the line of best fit really well up until our last data point which was 6 paper clips and was 3.08s. It is much higher than all the other points, I think this one particular piece of data is unreliable because it dose not correspond to the rest of the data as well as the graph. This may be because our timing methods when timing the last one was different then the rest of our graph. To make sure that this would be an accurate experiment, we did three trials for each paper clip(s) and then calculated the mean and speed. </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Conclusion continued</a:t>
            </a:r>
          </a:p>
        </p:txBody>
      </p:sp>
      <p:sp>
        <p:nvSpPr>
          <p:cNvPr id="154" name="Shape 154"/>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sz="1100">
                <a:solidFill>
                  <a:srgbClr val="000000"/>
                </a:solidFill>
                <a:latin typeface="Comic Sans MS"/>
                <a:ea typeface="Comic Sans MS"/>
                <a:cs typeface="Comic Sans MS"/>
                <a:sym typeface="Comic Sans MS"/>
              </a:rPr>
              <a:t>Our Method was reliable and extremely accurate because for each amount of paper clip, we had three trials so we could create an average speed. Also, we used the same person for timer and the dropper of the paper helicopter.</a:t>
            </a:r>
          </a:p>
          <a:p>
            <a:pPr rtl="0">
              <a:spcBef>
                <a:spcPts val="0"/>
              </a:spcBef>
              <a:buNone/>
            </a:pPr>
            <a:r>
              <a:rPr lang="en" sz="1100">
                <a:solidFill>
                  <a:srgbClr val="000000"/>
                </a:solidFill>
                <a:latin typeface="Comic Sans MS"/>
                <a:ea typeface="Comic Sans MS"/>
                <a:cs typeface="Comic Sans MS"/>
                <a:sym typeface="Comic Sans MS"/>
              </a:rPr>
              <a:t>If I could redo the experiment, I would have made the height higher, such as 3-4m so we could have more accurate readings.                	</a:t>
            </a:r>
          </a:p>
          <a:p>
            <a:pPr rtl="0">
              <a:spcBef>
                <a:spcPts val="0"/>
              </a:spcBef>
              <a:buNone/>
            </a:pPr>
            <a:r>
              <a:rPr lang="en" sz="1100">
                <a:solidFill>
                  <a:srgbClr val="000000"/>
                </a:solidFill>
                <a:latin typeface="Arial"/>
                <a:ea typeface="Arial"/>
                <a:cs typeface="Arial"/>
                <a:sym typeface="Arial"/>
              </a:rPr>
              <a:t> </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