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0F75-7876-4460-89A4-CD9B988E35FB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9FF32-A6C8-4862-AD51-935FCF658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Beads that would have been traded.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FF32-A6C8-4862-AD51-935FCF6587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80182A-5531-46EA-9564-E791D887435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B00A83-96F6-4176-B83A-9C146F02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Hunters and Gatherers to Farmers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Alive</a:t>
            </a:r>
          </a:p>
          <a:p>
            <a:r>
              <a:rPr lang="en-US" dirty="0" smtClean="0"/>
              <a:t>Chapter 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Stable Food Supply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learned to plant seeds and harvest crops.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Farmers learned to domesticate sheep, goats, and cattle.</a:t>
            </a:r>
          </a:p>
        </p:txBody>
      </p:sp>
      <p:pic>
        <p:nvPicPr>
          <p:cNvPr id="4099" name="Picture 3" descr="C:\Users\Owner\AppData\Local\Microsoft\Windows\Temporary Internet Files\Content.IE5\HWUDR5JQ\MPj04332630000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098" y="2122773"/>
            <a:ext cx="3881628" cy="2585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Together the growing of crops and the domestication of animals is called agriculture.</a:t>
            </a:r>
          </a:p>
          <a:p>
            <a:endParaRPr lang="en-US" dirty="0"/>
          </a:p>
        </p:txBody>
      </p:sp>
      <p:pic>
        <p:nvPicPr>
          <p:cNvPr id="5122" name="Picture 2" descr="C:\Users\Owner\AppData\Local\Microsoft\Windows\Temporary Internet Files\Content.IE5\UNV8SJ7H\MPj044327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903358" cy="258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Permanent Shelters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Mud brick houses.</a:t>
            </a:r>
          </a:p>
          <a:p>
            <a:r>
              <a:rPr lang="en-US" dirty="0" smtClean="0"/>
              <a:t>Houses had openings high in the walls.</a:t>
            </a:r>
          </a:p>
          <a:p>
            <a:r>
              <a:rPr lang="en-US" dirty="0" smtClean="0"/>
              <a:t>Living in permanent shelters protected people from the elements.</a:t>
            </a:r>
          </a:p>
          <a:p>
            <a:r>
              <a:rPr lang="en-US" dirty="0" smtClean="0"/>
              <a:t>People formed larger communities.</a:t>
            </a:r>
            <a:endParaRPr lang="en-US" dirty="0"/>
          </a:p>
        </p:txBody>
      </p:sp>
      <p:pic>
        <p:nvPicPr>
          <p:cNvPr id="7" name="Content Placeholder 6" descr="mud hous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981201"/>
            <a:ext cx="2971800" cy="192484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Communities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jerich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2366832" cy="161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People were able to live in communities.</a:t>
            </a:r>
          </a:p>
          <a:p>
            <a:r>
              <a:rPr lang="en-US" dirty="0" smtClean="0"/>
              <a:t>Villagers worked together to complete a task.</a:t>
            </a:r>
          </a:p>
          <a:p>
            <a:r>
              <a:rPr lang="en-US" dirty="0" smtClean="0"/>
              <a:t>Larger communities could also defend themselves more easily.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New Jobs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Having a stable food supply allowed people to develop new jobs.</a:t>
            </a:r>
          </a:p>
          <a:p>
            <a:r>
              <a:rPr lang="en-US" dirty="0" smtClean="0"/>
              <a:t>Farmers, weavers, basket makers, toolmakers, potters, and traders.</a:t>
            </a:r>
          </a:p>
        </p:txBody>
      </p:sp>
      <p:pic>
        <p:nvPicPr>
          <p:cNvPr id="7" name="Content Placeholder 6" descr="job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828800"/>
            <a:ext cx="1912937" cy="21867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to Trade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r>
              <a:rPr lang="en-US" dirty="0" smtClean="0"/>
              <a:t>Contact with other groups</a:t>
            </a:r>
          </a:p>
          <a:p>
            <a:r>
              <a:rPr lang="en-US" dirty="0" smtClean="0"/>
              <a:t>Spread Ideas and knowledge</a:t>
            </a:r>
            <a:endParaRPr lang="en-US" dirty="0"/>
          </a:p>
        </p:txBody>
      </p:sp>
      <p:pic>
        <p:nvPicPr>
          <p:cNvPr id="9" name="Content Placeholder 8" descr="trade bead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2590799" cy="1905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End</a:t>
            </a:r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Courtesy of Frost Middle School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its name from the tools people made of stone.</a:t>
            </a:r>
          </a:p>
          <a:p>
            <a:r>
              <a:rPr lang="en-US" dirty="0" smtClean="0"/>
              <a:t>Began with the first tool making hominids about 2 million years ago.</a:t>
            </a:r>
          </a:p>
          <a:p>
            <a:r>
              <a:rPr lang="en-US" dirty="0" smtClean="0"/>
              <a:t>It lasted until 3000 B.C.E.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 Age</a:t>
            </a:r>
            <a:endParaRPr lang="en-US" dirty="0"/>
          </a:p>
        </p:txBody>
      </p:sp>
      <p:pic>
        <p:nvPicPr>
          <p:cNvPr id="4" name="Picture 3" descr="stone 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810000"/>
            <a:ext cx="24384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 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Is divided into two parts.</a:t>
            </a:r>
          </a:p>
          <a:p>
            <a:r>
              <a:rPr lang="en-US" dirty="0" smtClean="0"/>
              <a:t>Paleolithic Age</a:t>
            </a:r>
          </a:p>
          <a:p>
            <a:r>
              <a:rPr lang="en-US" dirty="0" smtClean="0"/>
              <a:t>Neolithic 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Owner\AppData\Local\Microsoft\Windows\Temporary Internet Files\Content.IE5\HWUDR5JQ\MCj043667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2514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Old Stone Age</a:t>
            </a:r>
          </a:p>
          <a:p>
            <a:r>
              <a:rPr lang="en-US" dirty="0" smtClean="0"/>
              <a:t>Hunted wild animals</a:t>
            </a:r>
          </a:p>
          <a:p>
            <a:r>
              <a:rPr lang="en-US" dirty="0" smtClean="0"/>
              <a:t>Gathered nuts, berries, and other plants.</a:t>
            </a:r>
          </a:p>
          <a:p>
            <a:r>
              <a:rPr lang="en-US" dirty="0" smtClean="0"/>
              <a:t>Lived much of their lives on the open.</a:t>
            </a:r>
          </a:p>
          <a:p>
            <a:r>
              <a:rPr lang="en-US" dirty="0" smtClean="0"/>
              <a:t>Rarely stayed in one place very long.</a:t>
            </a:r>
          </a:p>
          <a:p>
            <a:endParaRPr lang="en-US" dirty="0"/>
          </a:p>
        </p:txBody>
      </p:sp>
      <p:pic>
        <p:nvPicPr>
          <p:cNvPr id="7" name="Content Placeholder 6" descr="p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905000"/>
            <a:ext cx="2590800" cy="1524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ne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057400"/>
            <a:ext cx="2667000" cy="195341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8000 B.C.E.  Some groups had learned how to raise animals and crops for food.</a:t>
            </a:r>
          </a:p>
          <a:p>
            <a:r>
              <a:rPr lang="en-US" dirty="0" smtClean="0"/>
              <a:t>With this discovery the Neolithic Age or New Stone age began.</a:t>
            </a:r>
          </a:p>
          <a:p>
            <a:r>
              <a:rPr lang="en-US" dirty="0" smtClean="0"/>
              <a:t>People stared to settle down in one place.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Hunters and Gatherers to Farmers</a:t>
            </a:r>
          </a:p>
          <a:p>
            <a:r>
              <a:rPr lang="en-US" dirty="0" smtClean="0"/>
              <a:t>One of the most important advances for mankind.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UNV8SJ7H\MPj044396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4312920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or Old Stone 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Began 2 million years ago.</a:t>
            </a:r>
          </a:p>
          <a:p>
            <a:r>
              <a:rPr lang="en-US" dirty="0" smtClean="0"/>
              <a:t>Early modern humans began to develop.</a:t>
            </a:r>
          </a:p>
          <a:p>
            <a:r>
              <a:rPr lang="en-US" dirty="0" smtClean="0"/>
              <a:t>Often they took shelter in caves.</a:t>
            </a:r>
            <a:endParaRPr lang="en-US" dirty="0"/>
          </a:p>
        </p:txBody>
      </p:sp>
      <p:pic>
        <p:nvPicPr>
          <p:cNvPr id="9" name="Content Placeholder 8" descr="cav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981200"/>
            <a:ext cx="2819400" cy="19724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or New Stone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new ston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90600" y="2057400"/>
            <a:ext cx="2666999" cy="178673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Began when people learned to farm and produce their own food.</a:t>
            </a:r>
          </a:p>
          <a:p>
            <a:r>
              <a:rPr lang="en-US" dirty="0" smtClean="0"/>
              <a:t>Eventually, they relied on farms for their food.</a:t>
            </a:r>
          </a:p>
          <a:p>
            <a:r>
              <a:rPr lang="en-US" dirty="0" smtClean="0"/>
              <a:t>Began around 8000 B.C.E. and ended about 3000 B.C.E.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Neolithic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People could…</a:t>
            </a:r>
          </a:p>
          <a:p>
            <a:r>
              <a:rPr lang="en-US" dirty="0" smtClean="0"/>
              <a:t>Create a stable food supply.</a:t>
            </a:r>
          </a:p>
          <a:p>
            <a:r>
              <a:rPr lang="en-US" dirty="0" smtClean="0"/>
              <a:t>Make Permanent shelters.</a:t>
            </a:r>
          </a:p>
          <a:p>
            <a:r>
              <a:rPr lang="en-US" dirty="0" smtClean="0"/>
              <a:t>Establish communities.</a:t>
            </a:r>
          </a:p>
          <a:p>
            <a:r>
              <a:rPr lang="en-US" dirty="0" smtClean="0"/>
              <a:t>Establish New Jobs.</a:t>
            </a:r>
          </a:p>
          <a:p>
            <a:r>
              <a:rPr lang="en-US" dirty="0" smtClean="0"/>
              <a:t>Begin to Trade.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This helped people to build larger cities </a:t>
            </a:r>
          </a:p>
          <a:p>
            <a:r>
              <a:rPr lang="en-US" dirty="0" smtClean="0"/>
              <a:t>And create the first civilizations.</a:t>
            </a:r>
          </a:p>
        </p:txBody>
      </p:sp>
      <p:pic>
        <p:nvPicPr>
          <p:cNvPr id="3074" name="Picture 2" descr="C:\Users\Owner\AppData\Local\Microsoft\Windows\Temporary Internet Files\Content.IE5\GFQ0ESB5\MPj04428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230880" cy="2156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CBECB0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416</Words>
  <Application>Microsoft Office PowerPoint</Application>
  <PresentationFormat>On-screen Show (4:3)</PresentationFormat>
  <Paragraphs>82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From Hunters and Gatherers to Farmers</vt:lpstr>
      <vt:lpstr>Stone Age</vt:lpstr>
      <vt:lpstr>Stone Age</vt:lpstr>
      <vt:lpstr>Paleolithic Age</vt:lpstr>
      <vt:lpstr>Neolithic Age</vt:lpstr>
      <vt:lpstr>Shift</vt:lpstr>
      <vt:lpstr>Paleolithic or Old Stone Age</vt:lpstr>
      <vt:lpstr>Neolithic or New Stone Age</vt:lpstr>
      <vt:lpstr>During the Neolithic Age</vt:lpstr>
      <vt:lpstr>Creating a Stable Food Supply</vt:lpstr>
      <vt:lpstr>Agriculture</vt:lpstr>
      <vt:lpstr>Making Permanent Shelters</vt:lpstr>
      <vt:lpstr>Establishing Communities</vt:lpstr>
      <vt:lpstr>Developing New Jobs</vt:lpstr>
      <vt:lpstr>Beginning to Trade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Hunters and Gatherers to Farmers</dc:title>
  <dc:creator>Owner</dc:creator>
  <cp:lastModifiedBy>laura.bauer</cp:lastModifiedBy>
  <cp:revision>13</cp:revision>
  <dcterms:created xsi:type="dcterms:W3CDTF">2009-11-28T05:22:02Z</dcterms:created>
  <dcterms:modified xsi:type="dcterms:W3CDTF">2015-11-04T00:42:01Z</dcterms:modified>
</cp:coreProperties>
</file>