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ECDA6-6DDE-4551-B099-6813393685A2}" type="datetimeFigureOut">
              <a:rPr lang="en-US" smtClean="0"/>
              <a:t>12/3/2009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3B3BD-CB82-41DE-82FB-5904222233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3B3BD-CB82-41DE-82FB-59042222336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BEA8A9-3588-4DFD-8AC4-7505F083692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B8C63E-FE2A-412C-8EEE-E818199FE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History Alive</a:t>
            </a:r>
          </a:p>
          <a:p>
            <a:r>
              <a:rPr lang="en-US" dirty="0" smtClean="0"/>
              <a:t>Chapter 2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Early Hominids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 Erectus:  Upright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Lived from 1.8 million to 200,000 B.C.E.</a:t>
            </a:r>
          </a:p>
          <a:p>
            <a:r>
              <a:rPr lang="en-US" dirty="0" smtClean="0"/>
              <a:t>First hominid to migrate out of Africa.</a:t>
            </a:r>
          </a:p>
          <a:p>
            <a:r>
              <a:rPr lang="en-US" dirty="0" smtClean="0"/>
              <a:t>Taller and thinner than earlier hominids.</a:t>
            </a:r>
          </a:p>
          <a:p>
            <a:r>
              <a:rPr lang="en-US" dirty="0" smtClean="0"/>
              <a:t>Face looked more like modern humans.</a:t>
            </a:r>
          </a:p>
          <a:p>
            <a:r>
              <a:rPr lang="en-US" dirty="0" smtClean="0"/>
              <a:t>Able to invent more complex tools and travel with fire.</a:t>
            </a:r>
          </a:p>
          <a:p>
            <a:endParaRPr lang="en-US" dirty="0"/>
          </a:p>
        </p:txBody>
      </p:sp>
      <p:pic>
        <p:nvPicPr>
          <p:cNvPr id="5" name="Content Placeholder 4" descr="homo erectus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1905000"/>
            <a:ext cx="2514600" cy="233838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 Sapiens </a:t>
            </a:r>
            <a:r>
              <a:rPr lang="en-US" dirty="0" err="1" smtClean="0"/>
              <a:t>Neanderthalensis</a:t>
            </a:r>
            <a:r>
              <a:rPr lang="en-US" dirty="0" smtClean="0"/>
              <a:t>:  Neanderthals</a:t>
            </a:r>
            <a:endParaRPr lang="en-US" dirty="0"/>
          </a:p>
        </p:txBody>
      </p:sp>
      <p:pic>
        <p:nvPicPr>
          <p:cNvPr id="5" name="Content Placeholder 4" descr="neander valley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2057400"/>
            <a:ext cx="2667000" cy="229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 1856, some mine workers in Germany’s </a:t>
            </a:r>
            <a:r>
              <a:rPr lang="en-US" dirty="0" err="1" smtClean="0"/>
              <a:t>Neander</a:t>
            </a:r>
            <a:r>
              <a:rPr lang="en-US" dirty="0" smtClean="0"/>
              <a:t> Valley found a skeleton.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 Sapiens </a:t>
            </a:r>
            <a:r>
              <a:rPr lang="en-US" dirty="0" err="1" smtClean="0"/>
              <a:t>Neanderthalensis</a:t>
            </a:r>
            <a:r>
              <a:rPr lang="en-US" dirty="0" smtClean="0"/>
              <a:t>:  Neanderthals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Lived from 230,000 to 30,000 years ago.</a:t>
            </a:r>
          </a:p>
          <a:p>
            <a:r>
              <a:rPr lang="en-US" dirty="0" smtClean="0"/>
              <a:t>Lived in Africa, the Near East,  Europe, and parts of Asia.</a:t>
            </a:r>
          </a:p>
          <a:p>
            <a:r>
              <a:rPr lang="en-US" dirty="0" smtClean="0"/>
              <a:t>Walked upright.</a:t>
            </a:r>
          </a:p>
          <a:p>
            <a:r>
              <a:rPr lang="en-US" dirty="0" smtClean="0"/>
              <a:t>More than 60 types of tools have been found.</a:t>
            </a:r>
          </a:p>
          <a:p>
            <a:r>
              <a:rPr lang="en-US" dirty="0" smtClean="0"/>
              <a:t>They were able to work, travel, and lives in groups.</a:t>
            </a:r>
            <a:endParaRPr lang="en-US" dirty="0"/>
          </a:p>
        </p:txBody>
      </p:sp>
      <p:pic>
        <p:nvPicPr>
          <p:cNvPr id="5" name="Content Placeholder 4" descr="neandertah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486400" y="1447800"/>
            <a:ext cx="1981200" cy="28575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 Sapiens </a:t>
            </a:r>
            <a:r>
              <a:rPr lang="en-US" dirty="0" err="1" smtClean="0"/>
              <a:t>Sapiens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Early Modern Humans</a:t>
            </a:r>
            <a:endParaRPr lang="en-US" dirty="0"/>
          </a:p>
        </p:txBody>
      </p:sp>
      <p:pic>
        <p:nvPicPr>
          <p:cNvPr id="5" name="Content Placeholder 4" descr="maria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905000"/>
            <a:ext cx="2286000" cy="1840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 1879, a Spanish Girl named Maria was exploring a cave with her father.</a:t>
            </a:r>
          </a:p>
          <a:p>
            <a:r>
              <a:rPr lang="en-US" dirty="0" smtClean="0"/>
              <a:t>She found the first prehistoric cave paintings in Lascaux, France.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 Sapiens </a:t>
            </a:r>
            <a:r>
              <a:rPr lang="en-US" dirty="0" err="1" smtClean="0"/>
              <a:t>Sapiens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Early Modern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Lived between 35,000 to 12,000 B.C.E.</a:t>
            </a:r>
          </a:p>
          <a:p>
            <a:r>
              <a:rPr lang="en-US" dirty="0" smtClean="0"/>
              <a:t>Doubly Wise Humans</a:t>
            </a:r>
          </a:p>
          <a:p>
            <a:r>
              <a:rPr lang="en-US" dirty="0" smtClean="0"/>
              <a:t>Originated in Africa</a:t>
            </a:r>
          </a:p>
          <a:p>
            <a:r>
              <a:rPr lang="en-US" dirty="0" smtClean="0"/>
              <a:t>Europe,  Asia, and Australia</a:t>
            </a:r>
          </a:p>
          <a:p>
            <a:r>
              <a:rPr lang="en-US" dirty="0" smtClean="0"/>
              <a:t>Expert Tool Makers</a:t>
            </a:r>
          </a:p>
          <a:p>
            <a:r>
              <a:rPr lang="en-US" dirty="0" smtClean="0"/>
              <a:t>Better hunters</a:t>
            </a:r>
          </a:p>
          <a:p>
            <a:r>
              <a:rPr lang="en-US" dirty="0" smtClean="0"/>
              <a:t>The first artists.</a:t>
            </a:r>
          </a:p>
          <a:p>
            <a:endParaRPr lang="en-US" dirty="0"/>
          </a:p>
        </p:txBody>
      </p:sp>
      <p:pic>
        <p:nvPicPr>
          <p:cNvPr id="6" name="Content Placeholder 5" descr="homo s s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715000" y="1752600"/>
            <a:ext cx="1712912" cy="26574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</a:t>
            </a:r>
            <a:endParaRPr lang="en-US" dirty="0"/>
          </a:p>
        </p:txBody>
      </p:sp>
      <p:pic>
        <p:nvPicPr>
          <p:cNvPr id="7" name="Content Placeholder 6" descr="hominid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600201"/>
            <a:ext cx="2286000" cy="2469058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Prehistoric humans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Paleoanthropologists</a:t>
            </a:r>
            <a:endParaRPr lang="en-US" dirty="0"/>
          </a:p>
        </p:txBody>
      </p:sp>
      <p:pic>
        <p:nvPicPr>
          <p:cNvPr id="5" name="Content Placeholder 4" descr="paleo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752600"/>
            <a:ext cx="1905000" cy="2695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Anthropologists study human development and culture.</a:t>
            </a:r>
          </a:p>
          <a:p>
            <a:r>
              <a:rPr lang="en-US" dirty="0" smtClean="0"/>
              <a:t>Paleoanthropologists specialize in studying the earliest hominids.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Donald </a:t>
            </a:r>
            <a:r>
              <a:rPr lang="en-US" dirty="0" err="1" smtClean="0"/>
              <a:t>Johanson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1974</a:t>
            </a:r>
          </a:p>
          <a:p>
            <a:r>
              <a:rPr lang="en-US" dirty="0" smtClean="0"/>
              <a:t>An exciting discovery</a:t>
            </a:r>
          </a:p>
          <a:p>
            <a:r>
              <a:rPr lang="en-US" dirty="0" smtClean="0"/>
              <a:t>Female hominid</a:t>
            </a:r>
          </a:p>
          <a:p>
            <a:r>
              <a:rPr lang="en-US" dirty="0" smtClean="0"/>
              <a:t>Named “Lucy” because he was listening to “Lucy in the Sky with Diamonds.”</a:t>
            </a:r>
          </a:p>
          <a:p>
            <a:r>
              <a:rPr lang="en-US" dirty="0" smtClean="0"/>
              <a:t>3 million years old</a:t>
            </a:r>
            <a:endParaRPr lang="en-US" dirty="0"/>
          </a:p>
        </p:txBody>
      </p:sp>
      <p:pic>
        <p:nvPicPr>
          <p:cNvPr id="5" name="Content Placeholder 4" descr="johanson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638800" y="1524000"/>
            <a:ext cx="1603375" cy="2728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Hominids</a:t>
            </a:r>
            <a:endParaRPr lang="en-US" dirty="0"/>
          </a:p>
        </p:txBody>
      </p:sp>
      <p:pic>
        <p:nvPicPr>
          <p:cNvPr id="5" name="Content Placeholder 4" descr="skeleton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752600"/>
            <a:ext cx="2514600" cy="242887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Hominids differ by what capabilities they have.</a:t>
            </a:r>
          </a:p>
          <a:p>
            <a:r>
              <a:rPr lang="en-US" dirty="0" smtClean="0"/>
              <a:t>Capability is a skill.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Australopithecus </a:t>
            </a:r>
            <a:r>
              <a:rPr lang="en-US" dirty="0" err="1" smtClean="0"/>
              <a:t>Afarensis</a:t>
            </a:r>
            <a:r>
              <a:rPr lang="en-US" dirty="0" smtClean="0"/>
              <a:t>:  </a:t>
            </a:r>
            <a:br>
              <a:rPr lang="en-US" dirty="0" smtClean="0"/>
            </a:br>
            <a:r>
              <a:rPr lang="en-US" dirty="0" smtClean="0"/>
              <a:t>Lucy and her relatives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Lived about 3 to 4 million years ago.</a:t>
            </a:r>
          </a:p>
          <a:p>
            <a:r>
              <a:rPr lang="en-US" dirty="0" smtClean="0"/>
              <a:t>Combination of Ape and human features</a:t>
            </a:r>
          </a:p>
          <a:p>
            <a:r>
              <a:rPr lang="en-US" dirty="0" smtClean="0"/>
              <a:t>Biped which means that she walked on two feet.</a:t>
            </a:r>
          </a:p>
          <a:p>
            <a:r>
              <a:rPr lang="en-US" dirty="0" smtClean="0"/>
              <a:t>With their hands free, she could gather and carry food.</a:t>
            </a:r>
          </a:p>
          <a:p>
            <a:r>
              <a:rPr lang="en-US" dirty="0" smtClean="0"/>
              <a:t>They could also used their hands to defend themselves and their children. </a:t>
            </a:r>
            <a:endParaRPr lang="en-US" dirty="0"/>
          </a:p>
        </p:txBody>
      </p:sp>
      <p:pic>
        <p:nvPicPr>
          <p:cNvPr id="5" name="Content Placeholder 4" descr="lucy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562600" y="1981200"/>
            <a:ext cx="2286000" cy="2209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 </a:t>
            </a:r>
            <a:r>
              <a:rPr lang="en-US" dirty="0" err="1" smtClean="0"/>
              <a:t>Habilis</a:t>
            </a:r>
            <a:r>
              <a:rPr lang="en-US" dirty="0" smtClean="0"/>
              <a:t>:  Handy Man</a:t>
            </a:r>
            <a:endParaRPr lang="en-US" dirty="0"/>
          </a:p>
        </p:txBody>
      </p:sp>
      <p:pic>
        <p:nvPicPr>
          <p:cNvPr id="5" name="Content Placeholder 4" descr="leakey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752600"/>
            <a:ext cx="2362200" cy="2024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Were discovered by Louis and Mary Leakey.</a:t>
            </a:r>
          </a:p>
          <a:p>
            <a:r>
              <a:rPr lang="en-US" dirty="0" smtClean="0"/>
              <a:t>Were called Handy Man because they could make tools.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 </a:t>
            </a:r>
            <a:r>
              <a:rPr lang="en-US" dirty="0" err="1" smtClean="0"/>
              <a:t>Habilis</a:t>
            </a:r>
            <a:r>
              <a:rPr lang="en-US" dirty="0" smtClean="0"/>
              <a:t>:  Handy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Lived 1 to 2 million years ago.</a:t>
            </a:r>
          </a:p>
          <a:p>
            <a:r>
              <a:rPr lang="en-US" dirty="0" smtClean="0"/>
              <a:t>Combination of Ape and Human features.</a:t>
            </a:r>
          </a:p>
          <a:p>
            <a:r>
              <a:rPr lang="en-US" dirty="0" smtClean="0"/>
              <a:t>Bipeds</a:t>
            </a:r>
          </a:p>
          <a:p>
            <a:r>
              <a:rPr lang="en-US" dirty="0" smtClean="0"/>
              <a:t>Taller than Lucy.</a:t>
            </a:r>
          </a:p>
          <a:p>
            <a:r>
              <a:rPr lang="en-US" dirty="0" smtClean="0"/>
              <a:t>Brains twice the size as Lucy’s.</a:t>
            </a:r>
          </a:p>
          <a:p>
            <a:r>
              <a:rPr lang="en-US" dirty="0" smtClean="0"/>
              <a:t>Remains only in Africa.</a:t>
            </a:r>
            <a:endParaRPr lang="en-US" dirty="0"/>
          </a:p>
        </p:txBody>
      </p:sp>
      <p:pic>
        <p:nvPicPr>
          <p:cNvPr id="5" name="Content Placeholder 4" descr="homo habilis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181600" y="1905000"/>
            <a:ext cx="2743200" cy="22431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 Erectus:  Upright Man</a:t>
            </a:r>
            <a:endParaRPr lang="en-US" dirty="0"/>
          </a:p>
        </p:txBody>
      </p:sp>
      <p:pic>
        <p:nvPicPr>
          <p:cNvPr id="5" name="Content Placeholder 4" descr="dubois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828800"/>
            <a:ext cx="2057400" cy="247173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Discovered in 1891 by Eugene Dubois off the Island of Java.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397</Words>
  <Application>Microsoft Office PowerPoint</Application>
  <PresentationFormat>On-screen Show (4:3)</PresentationFormat>
  <Paragraphs>76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 Early Hominids </vt:lpstr>
      <vt:lpstr>Hominids</vt:lpstr>
      <vt:lpstr>Paleoanthropologists</vt:lpstr>
      <vt:lpstr>Donald Johanson</vt:lpstr>
      <vt:lpstr>Hominids</vt:lpstr>
      <vt:lpstr>Australopithecus Afarensis:   Lucy and her relatives</vt:lpstr>
      <vt:lpstr>Homo Habilis:  Handy Man</vt:lpstr>
      <vt:lpstr>Homo Habilis:  Handy Man</vt:lpstr>
      <vt:lpstr>Homo Erectus:  Upright Man</vt:lpstr>
      <vt:lpstr>Homo Erectus:  Upright Man</vt:lpstr>
      <vt:lpstr>Homo Sapiens Neanderthalensis:  Neanderthals</vt:lpstr>
      <vt:lpstr>Homo Sapiens Neanderthalensis:  Neanderthals</vt:lpstr>
      <vt:lpstr>Homo Sapiens Sapiens: Early Modern Humans</vt:lpstr>
      <vt:lpstr>Homo Sapiens Sapiens: Early Modern Humans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Hominids</dc:title>
  <dc:creator>Owner</dc:creator>
  <cp:lastModifiedBy>store0634</cp:lastModifiedBy>
  <cp:revision>8</cp:revision>
  <dcterms:created xsi:type="dcterms:W3CDTF">2009-11-28T04:39:26Z</dcterms:created>
  <dcterms:modified xsi:type="dcterms:W3CDTF">2009-12-03T23:12:22Z</dcterms:modified>
</cp:coreProperties>
</file>