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embeddedFontLst>
    <p:embeddedFont>
      <p:font typeface="Questrial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Questrial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0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5" name="Shape 105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2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Shape 85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28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28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3" name="Shape 93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CCDBE1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4.jpg"/><Relationship Id="rId4" Type="http://schemas.openxmlformats.org/officeDocument/2006/relationships/image" Target="../media/image2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4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youtube.com/watch?v=8Nn5uqE3C9w" TargetMode="External"/><Relationship Id="rId4" Type="http://schemas.openxmlformats.org/officeDocument/2006/relationships/hyperlink" Target="https://www.youtube.com/watch?v=HWmuXUNAf60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THE ACHIEVEMENTS OF THE GUPTA EMPIRE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History Alive Chapter 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Literature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Gupta writers created many types of literary works.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They wrote poetry, fables, and folktales,  and plays.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Hindu law and religion</a:t>
            </a:r>
          </a:p>
        </p:txBody>
      </p:sp>
      <p:pic>
        <p:nvPicPr>
          <p:cNvPr id="185" name="Shape 18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438400"/>
            <a:ext cx="1739899" cy="187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b="0" i="1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Puranas (“Ancient Lore”)</a:t>
            </a:r>
          </a:p>
        </p:txBody>
      </p:sp>
      <p:pic>
        <p:nvPicPr>
          <p:cNvPr id="192" name="Shape 19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981200"/>
            <a:ext cx="1981199" cy="222726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Described many Hindu legends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stories were passed down through the oral tradition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b="0" i="1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Mahabharata </a:t>
            </a: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(“Great Work”)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All the stories from the </a:t>
            </a:r>
            <a:r>
              <a:rPr b="0" i="1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Puranas</a:t>
            </a: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were finally written down.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stories were hundreds of years old.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Themes relate to Hindu values of good versus evil.</a:t>
            </a:r>
          </a:p>
        </p:txBody>
      </p:sp>
      <p:pic>
        <p:nvPicPr>
          <p:cNvPr id="201" name="Shape 20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2362200"/>
            <a:ext cx="1676399" cy="2132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1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Bhagavad Gita </a:t>
            </a: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(“Song of the Lord”)</a:t>
            </a:r>
          </a:p>
        </p:txBody>
      </p:sp>
      <p:pic>
        <p:nvPicPr>
          <p:cNvPr id="208" name="Shape 20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133600"/>
            <a:ext cx="1857375" cy="2112963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Part of the </a:t>
            </a:r>
            <a:r>
              <a:rPr b="0" i="1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Mahabharata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1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Beautiful poem and beloved work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1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Prince Arjuna is taught basic truths of Hinduism by Krishna, an earthly form of the deity Vishnu.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Gupta Literature Spread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Beyond India to Greece and Persia.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famous Arabian tale about Aladdin and his magic lamp was inspired by a Gupta folktale.</a:t>
            </a:r>
          </a:p>
        </p:txBody>
      </p:sp>
      <p:pic>
        <p:nvPicPr>
          <p:cNvPr id="217" name="Shape 21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209800"/>
            <a:ext cx="2378074" cy="204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Painting</a:t>
            </a:r>
          </a:p>
        </p:txBody>
      </p:sp>
      <p:pic>
        <p:nvPicPr>
          <p:cNvPr id="224" name="Shape 2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2133600"/>
            <a:ext cx="1371599" cy="235584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Gupta empire famous for its beautiful paintings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Subjects included deities and other religious topics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Paintings were created on long scrolls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Anjanta Cave Murals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Murals cover the walls of thirty caves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Ancient Buddhist monastery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Paintings are done in bright colors like red, purple, and green.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Artists made paints from minerals and clay.</a:t>
            </a:r>
          </a:p>
        </p:txBody>
      </p:sp>
      <p:pic>
        <p:nvPicPr>
          <p:cNvPr id="233" name="Shape 23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2057400"/>
            <a:ext cx="2362200" cy="2370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Ajanta Cave Murals</a:t>
            </a:r>
          </a:p>
        </p:txBody>
      </p:sp>
      <p:pic>
        <p:nvPicPr>
          <p:cNvPr id="240" name="Shape 2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2514600"/>
            <a:ext cx="2133599" cy="1855788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id="241" name="Shape 241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00" y="2667000"/>
            <a:ext cx="1752600" cy="1831975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Sculpture</a:t>
            </a:r>
          </a:p>
        </p:txBody>
      </p:sp>
      <p:pic>
        <p:nvPicPr>
          <p:cNvPr id="248" name="Shape 24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514600"/>
            <a:ext cx="1819274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Sculptors created statues made out of stone, wood, bronze, and terra-cotta clay.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Many portrayed Buddhist or Hindu deities.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Metalwork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Gupta kings controlled huge mines of gold, copper, and iron.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Gold and copper coins honoring Gupta rulers</a:t>
            </a:r>
          </a:p>
        </p:txBody>
      </p:sp>
      <p:pic>
        <p:nvPicPr>
          <p:cNvPr id="257" name="Shape 25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1905000"/>
            <a:ext cx="1754187" cy="204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Warm Up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The Gupta Empire set up a central government with a counsel to help the king make decisions.   Under this,  the empire was divided  into provinces.  Each province was ruled by a royal governor who could make many decisions for that province.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In what ways is this set up similar to the government of the United States?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Ironworks</a:t>
            </a:r>
          </a:p>
        </p:txBody>
      </p:sp>
      <p:pic>
        <p:nvPicPr>
          <p:cNvPr id="264" name="Shape 26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2057400"/>
            <a:ext cx="1547811" cy="2332038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Part of metalworks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Iron pillar at a place called Meharauli is an impressive and mysterious examples of their skill.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Pillar made of solid iron, stands 25 feet tall, weights 13,000 pounds.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Mathematics</a:t>
            </a:r>
          </a:p>
        </p:txBody>
      </p:sp>
      <p:sp>
        <p:nvSpPr>
          <p:cNvPr id="272" name="Shape 272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Write whole numbers 1-9.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Used decimals system to write numbers.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Hindu mathematicians were the first to use the zero as a number.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Arabic numerals began wish the Indian system of numbers.</a:t>
            </a:r>
          </a:p>
        </p:txBody>
      </p:sp>
      <p:pic>
        <p:nvPicPr>
          <p:cNvPr id="273" name="Shape 27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133600"/>
            <a:ext cx="2176462" cy="230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Aryanhata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Combined math and astronomy.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 figured out that a year was exactly 365.258 days long.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Calculated the approximate size of the earth.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Proposed planets were like balls or spheres.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Suggested the earth spins on an axis.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None/>
            </a:pPr>
            <a:r>
              <a:t/>
            </a:r>
            <a:endParaRPr b="0" i="0" sz="2682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ans Symbols"/>
              <a:buNone/>
            </a:pPr>
            <a:r>
              <a:t/>
            </a:r>
            <a:endParaRPr b="0" i="0" sz="2682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81" name="Shape 28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209800"/>
            <a:ext cx="1563687" cy="2236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Mathematics Practical Uses</a:t>
            </a:r>
          </a:p>
        </p:txBody>
      </p:sp>
      <p:pic>
        <p:nvPicPr>
          <p:cNvPr id="288" name="Shape 28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057400"/>
            <a:ext cx="2057400" cy="2241551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Gupta builders used mathematics to design more complex structures.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Roads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Gupta rulers encouraged trade by creating a huge system of well built roads.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Roads built with care and precision.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Signs told travelers where they were.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Empire greatly benefitted from trade.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97" name="Shape 29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2667000"/>
            <a:ext cx="1616074" cy="1617662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Roads</a:t>
            </a:r>
          </a:p>
        </p:txBody>
      </p:sp>
      <p:pic>
        <p:nvPicPr>
          <p:cNvPr id="304" name="Shape 30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981200"/>
            <a:ext cx="2590800" cy="1784349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305" name="Shape 305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Connected India to China and the lands east of the Mediterranean Sea.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 few extensions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Crash Course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fall of the empire 1.28</a:t>
            </a:r>
          </a:p>
        </p:txBody>
      </p:sp>
      <p:sp>
        <p:nvSpPr>
          <p:cNvPr id="313" name="Shape 313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THE END</a:t>
            </a:r>
          </a:p>
        </p:txBody>
      </p:sp>
      <p:sp>
        <p:nvSpPr>
          <p:cNvPr id="320" name="Shape 320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happened after the Mauryan Empire fell?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-US" sz="3000"/>
              <a:t>India broke apart into small kingdoms that fought for power and land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-US" sz="3000"/>
              <a:t>This lasted for 500 years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-US" sz="3000"/>
              <a:t>The Gupta empire then took over ruled by CHandragupta I  (some say he took the name in honor of the great Mauryan ruler)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Golden Age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time of great prosperity and achievement.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Peaceful times allow people to spend time thinking and being creative.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/>
              <a:t>Hinduism returns as the dominate religion</a:t>
            </a:r>
          </a:p>
        </p:txBody>
      </p:sp>
      <p:pic>
        <p:nvPicPr>
          <p:cNvPr id="137" name="Shape 13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1981200"/>
            <a:ext cx="2209799" cy="2286000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Chandragupta I</a:t>
            </a:r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Guptas united the northern kingdoms by conquering them through war.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Formed alliances through marriage.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5" name="Shape 14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2286000"/>
            <a:ext cx="1676399" cy="2093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Guptas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Gave local areas or provinces a lot of independence.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Guptas stayed in power for nearly 230 years.</a:t>
            </a:r>
          </a:p>
        </p:txBody>
      </p:sp>
      <p:pic>
        <p:nvPicPr>
          <p:cNvPr id="153" name="Shape 15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2362200"/>
            <a:ext cx="2006600" cy="1979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Great Achievement in the </a:t>
            </a:r>
            <a:b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Gupta Empire</a:t>
            </a:r>
          </a:p>
        </p:txBody>
      </p:sp>
      <p:pic>
        <p:nvPicPr>
          <p:cNvPr id="160" name="Shape 16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438400"/>
            <a:ext cx="2438399" cy="1851024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Universities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Literature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Painting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Sculpture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Metalwork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Mathematics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Roads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Universities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Time of great learning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Hindu and Buddhist universities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 women were allowed to attend, except for the daughter’s of teachers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Hindu universities were designed for the upper classes.</a:t>
            </a:r>
          </a:p>
        </p:txBody>
      </p:sp>
      <p:pic>
        <p:nvPicPr>
          <p:cNvPr id="169" name="Shape 16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828800"/>
            <a:ext cx="2971799" cy="2141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Nalanda</a:t>
            </a:r>
          </a:p>
        </p:txBody>
      </p:sp>
      <p:pic>
        <p:nvPicPr>
          <p:cNvPr id="176" name="Shape 17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981200"/>
            <a:ext cx="2819400" cy="2189163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Famous Buddhist school.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Eight colleges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Three libraries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Hospital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Monastery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instructed in both Buddhist and Hindu philosophy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dian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