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6D"/>
            </a:gs>
            <a:gs pos="100000">
              <a:srgbClr val="AFA1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Relationship Id="rId4" Type="http://schemas.openxmlformats.org/officeDocument/2006/relationships/image" Target="../media/image0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Relationship Id="rId4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youtube.com/watch?v=DR6Q2E08xls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NuIJsGkV2h4&amp;noredirect=1" TargetMode="External"/><Relationship Id="rId4" Type="http://schemas.openxmlformats.org/officeDocument/2006/relationships/hyperlink" Target="https://www.youtube.com/watch?v=b86XE3TbXg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Relationship Id="rId4" Type="http://schemas.openxmlformats.org/officeDocument/2006/relationships/image" Target="../media/image0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Kingdom of Kush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History Alive</a:t>
            </a:r>
          </a:p>
          <a:p>
            <a:pPr indent="0" lvl="0" marL="0" marR="0" rtl="0" algn="ctr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Chapter 10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Kush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Egypt’s neighbor to the south.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African Kingdom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Thrived between 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2000 B.C.E. and 350 C.E.</a:t>
            </a:r>
          </a:p>
        </p:txBody>
      </p:sp>
      <p:pic>
        <p:nvPicPr>
          <p:cNvPr id="98" name="Shape 9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2057400"/>
            <a:ext cx="2133598" cy="233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574" y="274650"/>
            <a:ext cx="8456149" cy="63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Kingdom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Egypt controlled Kush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1600 – 1100 B.C.E.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Appointed a governor.</a:t>
            </a:r>
          </a:p>
        </p:txBody>
      </p:sp>
      <p:pic>
        <p:nvPicPr>
          <p:cNvPr id="171" name="Shape 17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2057400"/>
            <a:ext cx="1322386" cy="2718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Kush paid tribute to Egypt</a:t>
            </a:r>
          </a:p>
        </p:txBody>
      </p:sp>
      <p:pic>
        <p:nvPicPr>
          <p:cNvPr id="178" name="Shape 1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752600"/>
            <a:ext cx="3048000" cy="257254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Tribute-wealth sent from one country or ruler to another as a sign that the other is superior.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Kush became Egyptianized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Kushites spoke and wrote in Egyptian.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Worshipped Egyptian Gods.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Wore Egyptian Clothing.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Shape 18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1" y="2286000"/>
            <a:ext cx="1255712" cy="2489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75" y="345550"/>
            <a:ext cx="8287474" cy="60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Kush’s Archers</a:t>
            </a:r>
          </a:p>
        </p:txBody>
      </p:sp>
      <p:pic>
        <p:nvPicPr>
          <p:cNvPr id="200" name="Shape 20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133600"/>
            <a:ext cx="2971799" cy="230108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 hired to fight in Egypt’s army.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Princes from Kush’s royal families were sent to Egypt to be educated.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169575" y="5356150"/>
            <a:ext cx="5714999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Archer - a person who shoots with a bow and arrow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Egypt’s New Kingdom collapses</a:t>
            </a:r>
          </a:p>
        </p:txBody>
      </p:sp>
      <p:pic>
        <p:nvPicPr>
          <p:cNvPr id="209" name="Shape 20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905000"/>
            <a:ext cx="2514599" cy="240109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>
            <p:ph idx="2" type="body"/>
          </p:nvPr>
        </p:nvSpPr>
        <p:spPr>
          <a:xfrm>
            <a:off x="4648200" y="1600200"/>
            <a:ext cx="4038599" cy="50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Around 1100 B.C.E.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Kush gains its independence.</a:t>
            </a:r>
            <a:r>
              <a:rPr lang="en-US"/>
              <a:t>’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Egyptian culture persisted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about 900 BCE a new line of Kush kings was established - these kings continued to follow Egyptian traditions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Kush Conquers Egypt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Egyptian Kingdoms fought for power.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mid 700s B.C.E. Kush took advantage of Egypt’s weakness and invaded Egypt.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King Piye became the new pharaoh from Kush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Shape 21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1" y="2057400"/>
            <a:ext cx="2557461" cy="2739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Kush ruled Egypt for 100 years</a:t>
            </a:r>
          </a:p>
        </p:txBody>
      </p:sp>
      <p:sp>
        <p:nvSpPr>
          <p:cNvPr id="225" name="Shape 225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Called the Black Pharaohs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not want to tear Egypt down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Revive Egypt to its past Glory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magnificent Temples and Pyramids</a:t>
            </a:r>
          </a:p>
        </p:txBody>
      </p:sp>
      <p:pic>
        <p:nvPicPr>
          <p:cNvPr id="226" name="Shape 2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932" y="1600200"/>
            <a:ext cx="304713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74" y="294200"/>
            <a:ext cx="8652225" cy="639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550" y="265350"/>
            <a:ext cx="8559225" cy="64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25" y="278725"/>
            <a:ext cx="8612350" cy="634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671 B.C.E.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Egypt invaded by the Assyrians.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Kushites tried to fight off the Assyrians.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Assyrians used advanced iron weaponry.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650 B.C.E.  The last of the Kushite pharaohs returned to Kush.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Shape 24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2362200"/>
            <a:ext cx="2819400" cy="1948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24" y="228699"/>
            <a:ext cx="8714425" cy="64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Meroe</a:t>
            </a:r>
          </a:p>
        </p:txBody>
      </p:sp>
      <p:pic>
        <p:nvPicPr>
          <p:cNvPr id="259" name="Shape 2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057400"/>
            <a:ext cx="3276600" cy="222011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new capital and center of trade.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iron for better weaponry.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950" y="166299"/>
            <a:ext cx="8718699" cy="65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 txBox="1"/>
          <p:nvPr>
            <p:ph idx="2" type="body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20326"/>
            <a:ext cx="8394399" cy="634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 txBox="1"/>
          <p:nvPr>
            <p:ph idx="2" type="body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338373"/>
            <a:ext cx="8381125" cy="629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African Roots</a:t>
            </a:r>
          </a:p>
        </p:txBody>
      </p:sp>
      <p:pic>
        <p:nvPicPr>
          <p:cNvPr id="286" name="Shape 28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7950" y="3226975"/>
            <a:ext cx="1838400" cy="2334300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87" name="Shape 287"/>
          <p:cNvSpPr txBox="1"/>
          <p:nvPr>
            <p:ph idx="2" type="body"/>
          </p:nvPr>
        </p:nvSpPr>
        <p:spPr>
          <a:xfrm>
            <a:off x="4648200" y="1600200"/>
            <a:ext cx="4038599" cy="511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Kush returns to its African roots.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 leadership called kandakes or queen mothers.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Queen Amanierenas defended Kush against Rome.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Amanishakheto - another powerful queen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Warrior Queen - Amanishakheto</a:t>
            </a: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4.18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 txBox="1"/>
          <p:nvPr>
            <p:ph idx="2" type="body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75" y="194850"/>
            <a:ext cx="8625675" cy="65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End</a:t>
            </a:r>
          </a:p>
        </p:txBody>
      </p:sp>
      <p:sp>
        <p:nvSpPr>
          <p:cNvPr id="310" name="Shape 31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099" y="373200"/>
            <a:ext cx="8479475" cy="62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So who are these people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Why does Nubia and Kush appear to be the same place?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Nubia - forgotten Kingdom 4.55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Kush Empire - 2.24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Mines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Kush was known for it’s gold mines.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for Kush is Nubia .  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Nub is the Egyptian word for Gold.</a:t>
            </a:r>
          </a:p>
        </p:txBody>
      </p:sp>
      <p:pic>
        <p:nvPicPr>
          <p:cNvPr id="126" name="Shape 12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516981"/>
            <a:ext cx="4038599" cy="269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Here are some primary sources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An ancient panning basin</a:t>
            </a:r>
          </a:p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Papyrus map showing roads to gold mines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525" y="2594350"/>
            <a:ext cx="3862275" cy="35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525" y="2356450"/>
            <a:ext cx="3862275" cy="376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863900" y="6419400"/>
            <a:ext cx="3296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courtesty of A. Castiglioni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5010600" y="6392825"/>
            <a:ext cx="35088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courtesy of Egyptian Museum Turin, Italy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25" y="217725"/>
            <a:ext cx="8612374" cy="640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Trading Hub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Egyptians traded: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Grain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Beer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linens</a:t>
            </a:r>
          </a:p>
        </p:txBody>
      </p:sp>
      <p:sp>
        <p:nvSpPr>
          <p:cNvPr id="152" name="Shape 15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3352800"/>
            <a:ext cx="2032991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1524000"/>
            <a:ext cx="3354437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Kush’s 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Ivory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Leather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timber 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600199"/>
            <a:ext cx="3654899" cy="36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Office Theme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