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khanacademy.org/partner-content/crash-course1/crash-course-world-history/what-happens-when-you-stay-put/v/crash-course-world-history-02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lay.kahoot.it/#/?quizId=40c2f062-09f7-4b33-8ef4-201f0b4c12c9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RAyK2AXTAeA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SdGbamPgf8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Geography of India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 Indus River Introduction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Geography - Thar Desert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Stretches for hundreds of miles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Very little plant life and high temperatures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More than 45 species of lizards and snakes live there</a:t>
            </a:r>
          </a:p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226" y="0"/>
            <a:ext cx="4600774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>
            <a:off x="6002700" y="1683125"/>
            <a:ext cx="647400" cy="824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443700" cy="7596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599" cy="92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 to Ancient Indus River Valley Civilizations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435950"/>
            <a:ext cx="8520599" cy="313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People first started settling in the Indus valley region about 6500 BCE. 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By 2500 BCE walled city establishments started forming near the rivers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Crash Course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crash course Indus Valley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Kahoot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Play 1 - 10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overview of Mohendojaro and Harappa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2.00 a quick look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tour of a city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 recreated tour 4 mins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Warm up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1, Copy your homework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2. Title your ISN table of contents Geography Day 2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3. Title the next available page Geography day 2 and copy the </a:t>
            </a:r>
            <a:r>
              <a:rPr lang="en">
                <a:solidFill>
                  <a:srgbClr val="FF0000"/>
                </a:solidFill>
              </a:rPr>
              <a:t>objective from the board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3. Go to the page marked interactive notebook from last class.  Describe and rate each place for its suitability for settlement - 1 for very unsuitable to 5 for very suitable.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Geography - Brahmaputra River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Starts high in the Himalayas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Water from monsoons adds water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Joins with the Ganges river and makes fertile farmland</a:t>
            </a:r>
          </a:p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3999899" cy="3920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Shape 70"/>
          <p:cNvCxnSpPr/>
          <p:nvPr/>
        </p:nvCxnSpPr>
        <p:spPr>
          <a:xfrm flipH="1">
            <a:off x="8333350" y="1377100"/>
            <a:ext cx="129299" cy="5885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Geography - Deccan Plateau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3999899" cy="3876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Elevated flat area of land between two mountain ranges.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It is fairly dry but watered by monsoons.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Some land is fertile - rich soil used to grow cotton</a:t>
            </a:r>
          </a:p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7925" y="1071075"/>
            <a:ext cx="4636075" cy="4731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Shape 79"/>
          <p:cNvCxnSpPr/>
          <p:nvPr/>
        </p:nvCxnSpPr>
        <p:spPr>
          <a:xfrm rot="10800000">
            <a:off x="7191500" y="4213850"/>
            <a:ext cx="152999" cy="4823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Geography - Eastern and Western Ghats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3999899" cy="3990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Long mountain ranges near India’s coast.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The Deccan plateau stretches in between them.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Western Ghats are high and very wet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Eastern Ghats are lower and not as wet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300" y="1093625"/>
            <a:ext cx="4633600" cy="39910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Shape 88"/>
          <p:cNvCxnSpPr/>
          <p:nvPr/>
        </p:nvCxnSpPr>
        <p:spPr>
          <a:xfrm flipH="1" rot="10800000">
            <a:off x="6565850" y="3936950"/>
            <a:ext cx="376499" cy="6356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9" name="Shape 89"/>
          <p:cNvCxnSpPr/>
          <p:nvPr/>
        </p:nvCxnSpPr>
        <p:spPr>
          <a:xfrm rot="10800000">
            <a:off x="7579950" y="4037000"/>
            <a:ext cx="564899" cy="4355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Geography - Ganges River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3999899" cy="3990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Begins in the Himalayas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River floods during rainy season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Leaves sediment that makes the land fertile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water comes from melting ice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Ends in Bay of Bengel - which is fertile due to mountain water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325" y="0"/>
            <a:ext cx="440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Geography - Himalayan Mountains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3999899" cy="475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Highest mountain range in the world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Mt. Everest reaches 5 ½ miles high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They form a natural boundary between the India </a:t>
            </a:r>
            <a:r>
              <a:rPr lang="en" sz="2000">
                <a:solidFill>
                  <a:srgbClr val="FF0000"/>
                </a:solidFill>
              </a:rPr>
              <a:t>sub-continent</a:t>
            </a:r>
            <a:r>
              <a:rPr lang="en" sz="2000"/>
              <a:t> and the rest of Asia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Most of the rivers’ water starts here</a:t>
            </a:r>
          </a:p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450" y="1094600"/>
            <a:ext cx="4765550" cy="404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Shape 106"/>
          <p:cNvCxnSpPr/>
          <p:nvPr/>
        </p:nvCxnSpPr>
        <p:spPr>
          <a:xfrm flipH="1">
            <a:off x="8262475" y="1612500"/>
            <a:ext cx="188399" cy="5648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Geography - Hindu - Kush Mountains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3999899" cy="405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Barrier between India and modern day Pakistan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/>
              <a:t>One of the highest mountain ranges in the world</a:t>
            </a:r>
          </a:p>
          <a:p>
            <a:pPr lvl="0">
              <a:spcBef>
                <a:spcPts val="0"/>
              </a:spcBef>
              <a:buNone/>
            </a:pPr>
            <a:r>
              <a:rPr lang="en" sz="2200"/>
              <a:t>Khyber gap is a 28 mile gap between the mountains - used to trade with Indus valley civilizations and connecting India to Asia (Mesopotamia)</a:t>
            </a:r>
          </a:p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000" y="1152475"/>
            <a:ext cx="4589000" cy="4049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Shape 115"/>
          <p:cNvCxnSpPr/>
          <p:nvPr/>
        </p:nvCxnSpPr>
        <p:spPr>
          <a:xfrm>
            <a:off x="5355350" y="1306475"/>
            <a:ext cx="635699" cy="2000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Geography - Indus River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3999899" cy="3990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Begins in the Himalayas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Contains some of the most fertile farmland in the world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Melting snow and ice from both mountain ranges keeps water levels high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Sediment is carried from the mountains to the plains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Monsoons bring 5 - 20 inches of rain per year</a:t>
            </a:r>
          </a:p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776" y="0"/>
            <a:ext cx="4424224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Shape 124"/>
          <p:cNvCxnSpPr/>
          <p:nvPr/>
        </p:nvCxnSpPr>
        <p:spPr>
          <a:xfrm>
            <a:off x="6002700" y="953375"/>
            <a:ext cx="482699" cy="3176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