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60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</p:sldIdLst>
  <p:sldSz cy="8763000" cx="10160000"/>
  <p:notesSz cx="6858000" cy="9144000"/>
  <p:embeddedFontLst>
    <p:embeddedFont>
      <p:font typeface="Roboto Slab"/>
      <p:regular r:id="rId21"/>
      <p:bold r:id="rId22"/>
    </p:embeddedFont>
    <p:embeddedFont>
      <p:font typeface="Roboto"/>
      <p:regular r:id="rId23"/>
      <p:bold r:id="rId24"/>
      <p:italic r:id="rId25"/>
      <p:boldItalic r:id="rId26"/>
    </p:embeddedFont>
    <p:embeddedFont>
      <p:font typeface="Nunito"/>
      <p:regular r:id="rId27"/>
      <p:bold r:id="rId28"/>
    </p:embeddedFont>
    <p:embeddedFont>
      <p:font typeface="Arial Black"/>
      <p:regular r:id="rId2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font" Target="fonts/RobotoSlab-bold.fntdata"/><Relationship Id="rId21" Type="http://schemas.openxmlformats.org/officeDocument/2006/relationships/font" Target="fonts/RobotoSlab-regular.fntdata"/><Relationship Id="rId24" Type="http://schemas.openxmlformats.org/officeDocument/2006/relationships/font" Target="fonts/Roboto-bold.fntdata"/><Relationship Id="rId23" Type="http://schemas.openxmlformats.org/officeDocument/2006/relationships/font" Target="fonts/Roboto-regular.fntdata"/><Relationship Id="rId1" Type="http://schemas.openxmlformats.org/officeDocument/2006/relationships/theme" Target="theme/theme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.xml"/><Relationship Id="rId4" Type="http://schemas.openxmlformats.org/officeDocument/2006/relationships/notesMaster" Target="notesMasters/notesMaster.xml"/><Relationship Id="rId9" Type="http://schemas.openxmlformats.org/officeDocument/2006/relationships/slide" Target="slides/slide4.xml"/><Relationship Id="rId26" Type="http://schemas.openxmlformats.org/officeDocument/2006/relationships/font" Target="fonts/Roboto-boldItalic.fntdata"/><Relationship Id="rId25" Type="http://schemas.openxmlformats.org/officeDocument/2006/relationships/font" Target="fonts/Roboto-italic.fntdata"/><Relationship Id="rId28" Type="http://schemas.openxmlformats.org/officeDocument/2006/relationships/font" Target="fonts/Nunito-bold.fntdata"/><Relationship Id="rId27" Type="http://schemas.openxmlformats.org/officeDocument/2006/relationships/font" Target="fonts/Nunito-regular.fntdata"/><Relationship Id="rId5" Type="http://schemas.openxmlformats.org/officeDocument/2006/relationships/slide" Target="slides/slide.xml"/><Relationship Id="rId6" Type="http://schemas.openxmlformats.org/officeDocument/2006/relationships/slide" Target="slides/slide1.xml"/><Relationship Id="rId29" Type="http://schemas.openxmlformats.org/officeDocument/2006/relationships/font" Target="fonts/ArialBlack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notesSlide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Shape 6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3" name="Shape 7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3" name="Shape 13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0" name="Shape 140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7" name="Shape 147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4" name="Shape 154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Shape 16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6" name="Shape 166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1" name="Shape 81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Shape 8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2" name="Shape 92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7" name="Shape 97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6" name="Shape 106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3" name="Shape 11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0" name="Shape 120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Shape 12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/Relationship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/Relationships>
</file>

<file path=ppt/slideLayouts/slideLayout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1694222" y="1145920"/>
            <a:ext cx="1201793" cy="1916577"/>
          </a:xfrm>
          <a:custGeom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accent5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11" name="Shape 11"/>
          <p:cNvSpPr/>
          <p:nvPr/>
        </p:nvSpPr>
        <p:spPr>
          <a:xfrm rot="10800000">
            <a:off x="7263970" y="5695357"/>
            <a:ext cx="1201793" cy="1916577"/>
          </a:xfrm>
          <a:custGeom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accent5"/>
            </a:solidFill>
            <a:prstDash val="solid"/>
            <a:miter/>
            <a:headEnd len="med" w="med" type="none"/>
            <a:tailEnd len="med" w="med" type="none"/>
          </a:ln>
        </p:spPr>
      </p:sp>
      <p:cxnSp>
        <p:nvCxnSpPr>
          <p:cNvPr id="12" name="Shape 12"/>
          <p:cNvCxnSpPr/>
          <p:nvPr/>
        </p:nvCxnSpPr>
        <p:spPr>
          <a:xfrm>
            <a:off x="4844001" y="4800123"/>
            <a:ext cx="471899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3" name="Shape 13"/>
          <p:cNvSpPr txBox="1"/>
          <p:nvPr>
            <p:ph type="ctrTitle"/>
          </p:nvPr>
        </p:nvSpPr>
        <p:spPr>
          <a:xfrm>
            <a:off x="1867001" y="2025576"/>
            <a:ext cx="6425999" cy="2483100"/>
          </a:xfrm>
          <a:prstGeom prst="rect">
            <a:avLst/>
          </a:prstGeom>
        </p:spPr>
        <p:txBody>
          <a:bodyPr anchorCtr="0" anchor="b" bIns="119650" lIns="119650" rIns="119650" tIns="119650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/>
        </p:txBody>
      </p:sp>
      <p:sp>
        <p:nvSpPr>
          <p:cNvPr id="14" name="Shape 14"/>
          <p:cNvSpPr txBox="1"/>
          <p:nvPr>
            <p:ph idx="1" type="subTitle"/>
          </p:nvPr>
        </p:nvSpPr>
        <p:spPr>
          <a:xfrm>
            <a:off x="1867001" y="5195359"/>
            <a:ext cx="6425999" cy="1548600"/>
          </a:xfrm>
          <a:prstGeom prst="rect">
            <a:avLst/>
          </a:prstGeom>
        </p:spPr>
        <p:txBody>
          <a:bodyPr anchorCtr="0" anchor="t" bIns="119650" lIns="119650" rIns="119650" tIns="11965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31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31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31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31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31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31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31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31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31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9413842" y="7944739"/>
            <a:ext cx="609599" cy="670499"/>
          </a:xfrm>
          <a:prstGeom prst="rect">
            <a:avLst/>
          </a:prstGeom>
        </p:spPr>
        <p:txBody>
          <a:bodyPr anchorCtr="0" anchor="ctr" bIns="119650" lIns="119650" rIns="119650" tIns="11965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hape 17"/>
          <p:cNvCxnSpPr/>
          <p:nvPr/>
        </p:nvCxnSpPr>
        <p:spPr>
          <a:xfrm>
            <a:off x="4844001" y="4800123"/>
            <a:ext cx="471899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8" name="Shape 18"/>
          <p:cNvSpPr txBox="1"/>
          <p:nvPr>
            <p:ph type="title"/>
          </p:nvPr>
        </p:nvSpPr>
        <p:spPr>
          <a:xfrm>
            <a:off x="534166" y="3006952"/>
            <a:ext cx="9135600" cy="1546199"/>
          </a:xfrm>
          <a:prstGeom prst="rect">
            <a:avLst/>
          </a:prstGeom>
        </p:spPr>
        <p:txBody>
          <a:bodyPr anchorCtr="0" anchor="b" bIns="119650" lIns="119650" rIns="119650" tIns="119650"/>
          <a:lstStyle>
            <a:lvl1pPr lvl="0" algn="ctr">
              <a:spcBef>
                <a:spcPts val="0"/>
              </a:spcBef>
              <a:buSzPct val="100000"/>
              <a:defRPr sz="6300"/>
            </a:lvl1pPr>
            <a:lvl2pPr lvl="1" algn="ctr">
              <a:spcBef>
                <a:spcPts val="0"/>
              </a:spcBef>
              <a:buSzPct val="100000"/>
              <a:defRPr sz="6300"/>
            </a:lvl2pPr>
            <a:lvl3pPr lvl="2" algn="ctr">
              <a:spcBef>
                <a:spcPts val="0"/>
              </a:spcBef>
              <a:buSzPct val="100000"/>
              <a:defRPr sz="6300"/>
            </a:lvl3pPr>
            <a:lvl4pPr lvl="3" algn="ctr">
              <a:spcBef>
                <a:spcPts val="0"/>
              </a:spcBef>
              <a:buSzPct val="100000"/>
              <a:defRPr sz="6300"/>
            </a:lvl4pPr>
            <a:lvl5pPr lvl="4" algn="ctr">
              <a:spcBef>
                <a:spcPts val="0"/>
              </a:spcBef>
              <a:buSzPct val="100000"/>
              <a:defRPr sz="6300"/>
            </a:lvl5pPr>
            <a:lvl6pPr lvl="5" algn="ctr">
              <a:spcBef>
                <a:spcPts val="0"/>
              </a:spcBef>
              <a:buSzPct val="100000"/>
              <a:defRPr sz="6300"/>
            </a:lvl6pPr>
            <a:lvl7pPr lvl="6" algn="ctr">
              <a:spcBef>
                <a:spcPts val="0"/>
              </a:spcBef>
              <a:buSzPct val="100000"/>
              <a:defRPr sz="6300"/>
            </a:lvl7pPr>
            <a:lvl8pPr lvl="7" algn="ctr">
              <a:spcBef>
                <a:spcPts val="0"/>
              </a:spcBef>
              <a:buSzPct val="100000"/>
              <a:defRPr sz="6300"/>
            </a:lvl8pPr>
            <a:lvl9pPr lvl="8" algn="ctr">
              <a:spcBef>
                <a:spcPts val="0"/>
              </a:spcBef>
              <a:buSzPct val="100000"/>
              <a:defRPr sz="6300"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9413842" y="7944739"/>
            <a:ext cx="609599" cy="670499"/>
          </a:xfrm>
          <a:prstGeom prst="rect">
            <a:avLst/>
          </a:prstGeom>
        </p:spPr>
        <p:txBody>
          <a:bodyPr anchorCtr="0" anchor="ctr" bIns="119650" lIns="119650" rIns="119650" tIns="11965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/>
          <p:nvPr>
            <p:ph idx="12" type="sldNum"/>
          </p:nvPr>
        </p:nvSpPr>
        <p:spPr>
          <a:xfrm>
            <a:off x="9413842" y="7944739"/>
            <a:ext cx="609599" cy="670499"/>
          </a:xfrm>
          <a:prstGeom prst="rect">
            <a:avLst/>
          </a:prstGeom>
        </p:spPr>
        <p:txBody>
          <a:bodyPr anchorCtr="0" anchor="ctr" bIns="119650" lIns="119650" rIns="119650" tIns="11965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/>
          <p:nvPr>
            <p:ph type="title"/>
          </p:nvPr>
        </p:nvSpPr>
        <p:spPr>
          <a:xfrm>
            <a:off x="698500" y="466550"/>
            <a:ext cx="8763000" cy="1693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119650" lIns="119650" rIns="119650" tIns="119650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366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buNone/>
              <a:defRPr sz="1800"/>
            </a:lvl2pPr>
            <a:lvl3pPr indent="0" lvl="2" rtl="0">
              <a:spcBef>
                <a:spcPts val="0"/>
              </a:spcBef>
              <a:buNone/>
              <a:defRPr sz="1800"/>
            </a:lvl3pPr>
            <a:lvl4pPr indent="0" lvl="3" rtl="0">
              <a:spcBef>
                <a:spcPts val="0"/>
              </a:spcBef>
              <a:buNone/>
              <a:defRPr sz="1800"/>
            </a:lvl4pPr>
            <a:lvl5pPr indent="0" lvl="4" rtl="0">
              <a:spcBef>
                <a:spcPts val="0"/>
              </a:spcBef>
              <a:buNone/>
              <a:defRPr sz="1800"/>
            </a:lvl5pPr>
            <a:lvl6pPr indent="0" lvl="5" rtl="0">
              <a:spcBef>
                <a:spcPts val="0"/>
              </a:spcBef>
              <a:buNone/>
              <a:defRPr sz="1800"/>
            </a:lvl6pPr>
            <a:lvl7pPr indent="0" lvl="6" rtl="0">
              <a:spcBef>
                <a:spcPts val="0"/>
              </a:spcBef>
              <a:buNone/>
              <a:defRPr sz="1800"/>
            </a:lvl7pPr>
            <a:lvl8pPr indent="0" lvl="7" rtl="0">
              <a:spcBef>
                <a:spcPts val="0"/>
              </a:spcBef>
              <a:buNone/>
              <a:defRPr sz="1800"/>
            </a:lvl8pPr>
            <a:lvl9pPr indent="0" lvl="8" rtl="0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61" name="Shape 61"/>
          <p:cNvSpPr txBox="1"/>
          <p:nvPr>
            <p:ph idx="1" type="body"/>
          </p:nvPr>
        </p:nvSpPr>
        <p:spPr>
          <a:xfrm>
            <a:off x="698500" y="2332742"/>
            <a:ext cx="8763000" cy="5559899"/>
          </a:xfrm>
          <a:prstGeom prst="rect">
            <a:avLst/>
          </a:prstGeom>
          <a:noFill/>
          <a:ln>
            <a:noFill/>
          </a:ln>
        </p:spPr>
        <p:txBody>
          <a:bodyPr anchorCtr="0" anchor="t" bIns="119650" lIns="119650" rIns="119650" tIns="119650"/>
          <a:lstStyle>
            <a:lvl1pPr indent="-42346" lvl="0" marL="190492" marR="0" rtl="0" algn="l">
              <a:lnSpc>
                <a:spcPct val="90000"/>
              </a:lnSpc>
              <a:spcBef>
                <a:spcPts val="833"/>
              </a:spcBef>
              <a:buClr>
                <a:schemeClr val="dk1"/>
              </a:buClr>
              <a:buSzPct val="101434"/>
              <a:buFont typeface="Arial"/>
              <a:buChar char="•"/>
              <a:defRPr b="0" i="0" sz="2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177" lvl="1" marL="571477" marR="0" rtl="0" algn="l">
              <a:lnSpc>
                <a:spcPct val="90000"/>
              </a:lnSpc>
              <a:spcBef>
                <a:spcPts val="417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97307" lvl="2" marL="952461" marR="0" rtl="0" algn="l">
              <a:lnSpc>
                <a:spcPct val="90000"/>
              </a:lnSpc>
              <a:spcBef>
                <a:spcPts val="417"/>
              </a:spcBef>
              <a:buClr>
                <a:schemeClr val="dk1"/>
              </a:buClr>
              <a:buSzPct val="98058"/>
              <a:buFont typeface="Arial"/>
              <a:buChar char="•"/>
              <a:defRPr b="0" i="0" sz="16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7896" lvl="3" marL="1333446" marR="0" rtl="0" algn="l">
              <a:lnSpc>
                <a:spcPct val="90000"/>
              </a:lnSpc>
              <a:spcBef>
                <a:spcPts val="417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7881" lvl="4" marL="1714431" marR="0" rtl="0" algn="l">
              <a:lnSpc>
                <a:spcPct val="90000"/>
              </a:lnSpc>
              <a:spcBef>
                <a:spcPts val="417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7866" lvl="5" marL="2095416" marR="0" rtl="0" algn="l">
              <a:lnSpc>
                <a:spcPct val="90000"/>
              </a:lnSpc>
              <a:spcBef>
                <a:spcPts val="417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7850" lvl="6" marL="2476401" marR="0" rtl="0" algn="l">
              <a:lnSpc>
                <a:spcPct val="90000"/>
              </a:lnSpc>
              <a:spcBef>
                <a:spcPts val="417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7835" lvl="7" marL="2857385" marR="0" rtl="0" algn="l">
              <a:lnSpc>
                <a:spcPct val="90000"/>
              </a:lnSpc>
              <a:spcBef>
                <a:spcPts val="417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7820" lvl="8" marL="3238370" marR="0" rtl="0" algn="l">
              <a:lnSpc>
                <a:spcPct val="90000"/>
              </a:lnSpc>
              <a:spcBef>
                <a:spcPts val="417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" name="Shape 62"/>
          <p:cNvSpPr txBox="1"/>
          <p:nvPr>
            <p:ph idx="10" type="dt"/>
          </p:nvPr>
        </p:nvSpPr>
        <p:spPr>
          <a:xfrm>
            <a:off x="698500" y="8122004"/>
            <a:ext cx="2286000" cy="4664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" name="Shape 63"/>
          <p:cNvSpPr txBox="1"/>
          <p:nvPr>
            <p:ph idx="11" type="ftr"/>
          </p:nvPr>
        </p:nvSpPr>
        <p:spPr>
          <a:xfrm>
            <a:off x="3365500" y="8122004"/>
            <a:ext cx="3429000" cy="4664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Shape 64"/>
          <p:cNvSpPr txBox="1"/>
          <p:nvPr>
            <p:ph idx="12" type="sldNum"/>
          </p:nvPr>
        </p:nvSpPr>
        <p:spPr>
          <a:xfrm>
            <a:off x="7175500" y="8122004"/>
            <a:ext cx="2286000" cy="4664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hape 21"/>
          <p:cNvCxnSpPr/>
          <p:nvPr/>
        </p:nvCxnSpPr>
        <p:spPr>
          <a:xfrm>
            <a:off x="547291" y="2147150"/>
            <a:ext cx="471899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2" name="Shape 22"/>
          <p:cNvSpPr txBox="1"/>
          <p:nvPr>
            <p:ph type="title"/>
          </p:nvPr>
        </p:nvSpPr>
        <p:spPr>
          <a:xfrm>
            <a:off x="431000" y="780338"/>
            <a:ext cx="9297899" cy="1168800"/>
          </a:xfrm>
          <a:prstGeom prst="rect">
            <a:avLst/>
          </a:prstGeom>
        </p:spPr>
        <p:txBody>
          <a:bodyPr anchorCtr="0" anchor="b" bIns="119650" lIns="119650" rIns="119650" tIns="11965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3" name="Shape 23"/>
          <p:cNvSpPr txBox="1"/>
          <p:nvPr>
            <p:ph idx="1" type="body"/>
          </p:nvPr>
        </p:nvSpPr>
        <p:spPr>
          <a:xfrm>
            <a:off x="431000" y="2538218"/>
            <a:ext cx="9297899" cy="5245499"/>
          </a:xfrm>
          <a:prstGeom prst="rect">
            <a:avLst/>
          </a:prstGeom>
        </p:spPr>
        <p:txBody>
          <a:bodyPr anchorCtr="0" anchor="t" bIns="119650" lIns="119650" rIns="119650" tIns="11965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9413842" y="7944739"/>
            <a:ext cx="609599" cy="670499"/>
          </a:xfrm>
          <a:prstGeom prst="rect">
            <a:avLst/>
          </a:prstGeom>
        </p:spPr>
        <p:txBody>
          <a:bodyPr anchorCtr="0" anchor="ctr" bIns="119650" lIns="119650" rIns="119650" tIns="11965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hape 26"/>
          <p:cNvCxnSpPr/>
          <p:nvPr/>
        </p:nvCxnSpPr>
        <p:spPr>
          <a:xfrm>
            <a:off x="547291" y="2147150"/>
            <a:ext cx="471899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7" name="Shape 27"/>
          <p:cNvSpPr txBox="1"/>
          <p:nvPr>
            <p:ph type="title"/>
          </p:nvPr>
        </p:nvSpPr>
        <p:spPr>
          <a:xfrm>
            <a:off x="431000" y="780338"/>
            <a:ext cx="9297899" cy="1168800"/>
          </a:xfrm>
          <a:prstGeom prst="rect">
            <a:avLst/>
          </a:prstGeom>
        </p:spPr>
        <p:txBody>
          <a:bodyPr anchorCtr="0" anchor="b" bIns="119650" lIns="119650" rIns="119650" tIns="11965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8" name="Shape 28"/>
          <p:cNvSpPr txBox="1"/>
          <p:nvPr>
            <p:ph idx="1" type="body"/>
          </p:nvPr>
        </p:nvSpPr>
        <p:spPr>
          <a:xfrm>
            <a:off x="431000" y="2538220"/>
            <a:ext cx="4444200" cy="5245499"/>
          </a:xfrm>
          <a:prstGeom prst="rect">
            <a:avLst/>
          </a:prstGeom>
        </p:spPr>
        <p:txBody>
          <a:bodyPr anchorCtr="0" anchor="t" bIns="119650" lIns="119650" rIns="119650" tIns="119650"/>
          <a:lstStyle>
            <a:lvl1pPr lvl="0">
              <a:spcBef>
                <a:spcPts val="0"/>
              </a:spcBef>
              <a:buSzPct val="100000"/>
              <a:defRPr sz="1800"/>
            </a:lvl1pPr>
            <a:lvl2pPr lvl="1">
              <a:spcBef>
                <a:spcPts val="0"/>
              </a:spcBef>
              <a:buSzPct val="100000"/>
              <a:defRPr sz="1600"/>
            </a:lvl2pPr>
            <a:lvl3pPr lvl="2">
              <a:spcBef>
                <a:spcPts val="0"/>
              </a:spcBef>
              <a:buSzPct val="100000"/>
              <a:defRPr sz="1600"/>
            </a:lvl3pPr>
            <a:lvl4pPr lvl="3">
              <a:spcBef>
                <a:spcPts val="0"/>
              </a:spcBef>
              <a:buSzPct val="100000"/>
              <a:defRPr sz="1600"/>
            </a:lvl4pPr>
            <a:lvl5pPr lvl="4">
              <a:spcBef>
                <a:spcPts val="0"/>
              </a:spcBef>
              <a:buSzPct val="100000"/>
              <a:defRPr sz="1600"/>
            </a:lvl5pPr>
            <a:lvl6pPr lvl="5">
              <a:spcBef>
                <a:spcPts val="0"/>
              </a:spcBef>
              <a:buSzPct val="100000"/>
              <a:defRPr sz="1600"/>
            </a:lvl6pPr>
            <a:lvl7pPr lvl="6">
              <a:spcBef>
                <a:spcPts val="0"/>
              </a:spcBef>
              <a:buSzPct val="100000"/>
              <a:defRPr sz="1600"/>
            </a:lvl7pPr>
            <a:lvl8pPr lvl="7">
              <a:spcBef>
                <a:spcPts val="0"/>
              </a:spcBef>
              <a:buSzPct val="100000"/>
              <a:defRPr sz="1600"/>
            </a:lvl8pPr>
            <a:lvl9pPr lvl="8">
              <a:spcBef>
                <a:spcPts val="0"/>
              </a:spcBef>
              <a:buSzPct val="100000"/>
              <a:defRPr sz="1600"/>
            </a:lvl9pPr>
          </a:lstStyle>
          <a:p/>
        </p:txBody>
      </p:sp>
      <p:sp>
        <p:nvSpPr>
          <p:cNvPr id="29" name="Shape 29"/>
          <p:cNvSpPr txBox="1"/>
          <p:nvPr>
            <p:ph idx="2" type="body"/>
          </p:nvPr>
        </p:nvSpPr>
        <p:spPr>
          <a:xfrm>
            <a:off x="5284666" y="2538220"/>
            <a:ext cx="4444200" cy="5245499"/>
          </a:xfrm>
          <a:prstGeom prst="rect">
            <a:avLst/>
          </a:prstGeom>
        </p:spPr>
        <p:txBody>
          <a:bodyPr anchorCtr="0" anchor="t" bIns="119650" lIns="119650" rIns="119650" tIns="119650"/>
          <a:lstStyle>
            <a:lvl1pPr lvl="0">
              <a:spcBef>
                <a:spcPts val="0"/>
              </a:spcBef>
              <a:buSzPct val="100000"/>
              <a:defRPr sz="1800"/>
            </a:lvl1pPr>
            <a:lvl2pPr lvl="1">
              <a:spcBef>
                <a:spcPts val="0"/>
              </a:spcBef>
              <a:buSzPct val="100000"/>
              <a:defRPr sz="1600"/>
            </a:lvl2pPr>
            <a:lvl3pPr lvl="2">
              <a:spcBef>
                <a:spcPts val="0"/>
              </a:spcBef>
              <a:buSzPct val="100000"/>
              <a:defRPr sz="1600"/>
            </a:lvl3pPr>
            <a:lvl4pPr lvl="3">
              <a:spcBef>
                <a:spcPts val="0"/>
              </a:spcBef>
              <a:buSzPct val="100000"/>
              <a:defRPr sz="1600"/>
            </a:lvl4pPr>
            <a:lvl5pPr lvl="4">
              <a:spcBef>
                <a:spcPts val="0"/>
              </a:spcBef>
              <a:buSzPct val="100000"/>
              <a:defRPr sz="1600"/>
            </a:lvl5pPr>
            <a:lvl6pPr lvl="5">
              <a:spcBef>
                <a:spcPts val="0"/>
              </a:spcBef>
              <a:buSzPct val="100000"/>
              <a:defRPr sz="1600"/>
            </a:lvl6pPr>
            <a:lvl7pPr lvl="6">
              <a:spcBef>
                <a:spcPts val="0"/>
              </a:spcBef>
              <a:buSzPct val="100000"/>
              <a:defRPr sz="1600"/>
            </a:lvl7pPr>
            <a:lvl8pPr lvl="7">
              <a:spcBef>
                <a:spcPts val="0"/>
              </a:spcBef>
              <a:buSzPct val="100000"/>
              <a:defRPr sz="1600"/>
            </a:lvl8pPr>
            <a:lvl9pPr lvl="8">
              <a:spcBef>
                <a:spcPts val="0"/>
              </a:spcBef>
              <a:buSzPct val="100000"/>
              <a:defRPr sz="1600"/>
            </a:lvl9pPr>
          </a:lstStyle>
          <a:p/>
        </p:txBody>
      </p:sp>
      <p:sp>
        <p:nvSpPr>
          <p:cNvPr id="30" name="Shape 30"/>
          <p:cNvSpPr txBox="1"/>
          <p:nvPr>
            <p:ph idx="12" type="sldNum"/>
          </p:nvPr>
        </p:nvSpPr>
        <p:spPr>
          <a:xfrm>
            <a:off x="9413842" y="7944739"/>
            <a:ext cx="609599" cy="670499"/>
          </a:xfrm>
          <a:prstGeom prst="rect">
            <a:avLst/>
          </a:prstGeom>
        </p:spPr>
        <p:txBody>
          <a:bodyPr anchorCtr="0" anchor="ctr" bIns="119650" lIns="119650" rIns="119650" tIns="11965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/>
          <p:nvPr>
            <p:ph type="title"/>
          </p:nvPr>
        </p:nvSpPr>
        <p:spPr>
          <a:xfrm>
            <a:off x="431000" y="780338"/>
            <a:ext cx="9297899" cy="1168800"/>
          </a:xfrm>
          <a:prstGeom prst="rect">
            <a:avLst/>
          </a:prstGeom>
        </p:spPr>
        <p:txBody>
          <a:bodyPr anchorCtr="0" anchor="b" bIns="119650" lIns="119650" rIns="119650" tIns="11965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33" name="Shape 33"/>
          <p:cNvSpPr txBox="1"/>
          <p:nvPr>
            <p:ph idx="12" type="sldNum"/>
          </p:nvPr>
        </p:nvSpPr>
        <p:spPr>
          <a:xfrm>
            <a:off x="9413842" y="7944739"/>
            <a:ext cx="609599" cy="670499"/>
          </a:xfrm>
          <a:prstGeom prst="rect">
            <a:avLst/>
          </a:prstGeom>
        </p:spPr>
        <p:txBody>
          <a:bodyPr anchorCtr="0" anchor="ctr" bIns="119650" lIns="119650" rIns="119650" tIns="11965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Shape 35"/>
          <p:cNvCxnSpPr/>
          <p:nvPr/>
        </p:nvCxnSpPr>
        <p:spPr>
          <a:xfrm>
            <a:off x="543575" y="2406101"/>
            <a:ext cx="3684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6" name="Shape 36"/>
          <p:cNvSpPr txBox="1"/>
          <p:nvPr>
            <p:ph type="title"/>
          </p:nvPr>
        </p:nvSpPr>
        <p:spPr>
          <a:xfrm>
            <a:off x="431000" y="946577"/>
            <a:ext cx="3119999" cy="1287599"/>
          </a:xfrm>
          <a:prstGeom prst="rect">
            <a:avLst/>
          </a:prstGeom>
        </p:spPr>
        <p:txBody>
          <a:bodyPr anchorCtr="0" anchor="b" bIns="119650" lIns="119650" rIns="119650" tIns="119650"/>
          <a:lstStyle>
            <a:lvl1pPr lvl="0">
              <a:spcBef>
                <a:spcPts val="0"/>
              </a:spcBef>
              <a:buSzPct val="100000"/>
              <a:defRPr sz="3100"/>
            </a:lvl1pPr>
            <a:lvl2pPr lvl="1">
              <a:spcBef>
                <a:spcPts val="0"/>
              </a:spcBef>
              <a:buSzPct val="100000"/>
              <a:defRPr sz="3100"/>
            </a:lvl2pPr>
            <a:lvl3pPr lvl="2">
              <a:spcBef>
                <a:spcPts val="0"/>
              </a:spcBef>
              <a:buSzPct val="100000"/>
              <a:defRPr sz="3100"/>
            </a:lvl3pPr>
            <a:lvl4pPr lvl="3">
              <a:spcBef>
                <a:spcPts val="0"/>
              </a:spcBef>
              <a:buSzPct val="100000"/>
              <a:defRPr sz="3100"/>
            </a:lvl4pPr>
            <a:lvl5pPr lvl="4">
              <a:spcBef>
                <a:spcPts val="0"/>
              </a:spcBef>
              <a:buSzPct val="100000"/>
              <a:defRPr sz="3100"/>
            </a:lvl5pPr>
            <a:lvl6pPr lvl="5">
              <a:spcBef>
                <a:spcPts val="0"/>
              </a:spcBef>
              <a:buSzPct val="100000"/>
              <a:defRPr sz="3100"/>
            </a:lvl6pPr>
            <a:lvl7pPr lvl="6">
              <a:spcBef>
                <a:spcPts val="0"/>
              </a:spcBef>
              <a:buSzPct val="100000"/>
              <a:defRPr sz="3100"/>
            </a:lvl7pPr>
            <a:lvl8pPr lvl="7">
              <a:spcBef>
                <a:spcPts val="0"/>
              </a:spcBef>
              <a:buSzPct val="100000"/>
              <a:defRPr sz="3100"/>
            </a:lvl8pPr>
            <a:lvl9pPr lvl="8">
              <a:spcBef>
                <a:spcPts val="0"/>
              </a:spcBef>
              <a:buSzPct val="100000"/>
              <a:defRPr sz="3100"/>
            </a:lvl9pPr>
          </a:lstStyle>
          <a:p/>
        </p:txBody>
      </p:sp>
      <p:sp>
        <p:nvSpPr>
          <p:cNvPr id="37" name="Shape 37"/>
          <p:cNvSpPr txBox="1"/>
          <p:nvPr>
            <p:ph idx="1" type="body"/>
          </p:nvPr>
        </p:nvSpPr>
        <p:spPr>
          <a:xfrm>
            <a:off x="431000" y="2715746"/>
            <a:ext cx="3119999" cy="4567800"/>
          </a:xfrm>
          <a:prstGeom prst="rect">
            <a:avLst/>
          </a:prstGeom>
        </p:spPr>
        <p:txBody>
          <a:bodyPr anchorCtr="0" anchor="t" bIns="119650" lIns="119650" rIns="119650" tIns="119650"/>
          <a:lstStyle>
            <a:lvl1pPr lvl="0">
              <a:spcBef>
                <a:spcPts val="0"/>
              </a:spcBef>
              <a:buSzPct val="100000"/>
              <a:defRPr sz="1600"/>
            </a:lvl1pPr>
            <a:lvl2pPr lvl="1">
              <a:spcBef>
                <a:spcPts val="0"/>
              </a:spcBef>
              <a:buSzPct val="100000"/>
              <a:defRPr sz="1600"/>
            </a:lvl2pPr>
            <a:lvl3pPr lvl="2">
              <a:spcBef>
                <a:spcPts val="0"/>
              </a:spcBef>
              <a:buSzPct val="100000"/>
              <a:defRPr sz="1600"/>
            </a:lvl3pPr>
            <a:lvl4pPr lvl="3">
              <a:spcBef>
                <a:spcPts val="0"/>
              </a:spcBef>
              <a:buSzPct val="100000"/>
              <a:defRPr sz="1600"/>
            </a:lvl4pPr>
            <a:lvl5pPr lvl="4">
              <a:spcBef>
                <a:spcPts val="0"/>
              </a:spcBef>
              <a:buSzPct val="100000"/>
              <a:defRPr sz="1600"/>
            </a:lvl5pPr>
            <a:lvl6pPr lvl="5">
              <a:spcBef>
                <a:spcPts val="0"/>
              </a:spcBef>
              <a:buSzPct val="100000"/>
              <a:defRPr sz="1600"/>
            </a:lvl6pPr>
            <a:lvl7pPr lvl="6">
              <a:spcBef>
                <a:spcPts val="0"/>
              </a:spcBef>
              <a:buSzPct val="100000"/>
              <a:defRPr sz="1600"/>
            </a:lvl7pPr>
            <a:lvl8pPr lvl="7">
              <a:spcBef>
                <a:spcPts val="0"/>
              </a:spcBef>
              <a:buSzPct val="100000"/>
              <a:defRPr sz="1600"/>
            </a:lvl8pPr>
            <a:lvl9pPr lvl="8">
              <a:spcBef>
                <a:spcPts val="0"/>
              </a:spcBef>
              <a:buSzPct val="100000"/>
              <a:defRPr sz="1600"/>
            </a:lvl9pPr>
          </a:lstStyle>
          <a:p/>
        </p:txBody>
      </p:sp>
      <p:sp>
        <p:nvSpPr>
          <p:cNvPr id="38" name="Shape 38"/>
          <p:cNvSpPr txBox="1"/>
          <p:nvPr>
            <p:ph idx="12" type="sldNum"/>
          </p:nvPr>
        </p:nvSpPr>
        <p:spPr>
          <a:xfrm>
            <a:off x="9413842" y="7944739"/>
            <a:ext cx="609599" cy="670499"/>
          </a:xfrm>
          <a:prstGeom prst="rect">
            <a:avLst/>
          </a:prstGeom>
        </p:spPr>
        <p:txBody>
          <a:bodyPr anchorCtr="0" anchor="ctr" bIns="119650" lIns="119650" rIns="119650" tIns="11965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/>
          <p:nvPr>
            <p:ph type="title"/>
          </p:nvPr>
        </p:nvSpPr>
        <p:spPr>
          <a:xfrm>
            <a:off x="544722" y="896744"/>
            <a:ext cx="6243000" cy="6969599"/>
          </a:xfrm>
          <a:prstGeom prst="rect">
            <a:avLst/>
          </a:prstGeom>
        </p:spPr>
        <p:txBody>
          <a:bodyPr anchorCtr="0" anchor="ctr" bIns="119650" lIns="119650" rIns="119650" tIns="119650"/>
          <a:lstStyle>
            <a:lvl1pPr lvl="0">
              <a:spcBef>
                <a:spcPts val="0"/>
              </a:spcBef>
              <a:buSzPct val="100000"/>
              <a:defRPr sz="6300"/>
            </a:lvl1pPr>
            <a:lvl2pPr lvl="1">
              <a:spcBef>
                <a:spcPts val="0"/>
              </a:spcBef>
              <a:buSzPct val="100000"/>
              <a:defRPr sz="6300"/>
            </a:lvl2pPr>
            <a:lvl3pPr lvl="2">
              <a:spcBef>
                <a:spcPts val="0"/>
              </a:spcBef>
              <a:buSzPct val="100000"/>
              <a:defRPr sz="6300"/>
            </a:lvl3pPr>
            <a:lvl4pPr lvl="3">
              <a:spcBef>
                <a:spcPts val="0"/>
              </a:spcBef>
              <a:buSzPct val="100000"/>
              <a:defRPr sz="6300"/>
            </a:lvl4pPr>
            <a:lvl5pPr lvl="4">
              <a:spcBef>
                <a:spcPts val="0"/>
              </a:spcBef>
              <a:buSzPct val="100000"/>
              <a:defRPr sz="6300"/>
            </a:lvl5pPr>
            <a:lvl6pPr lvl="5">
              <a:spcBef>
                <a:spcPts val="0"/>
              </a:spcBef>
              <a:buSzPct val="100000"/>
              <a:defRPr sz="6300"/>
            </a:lvl6pPr>
            <a:lvl7pPr lvl="6">
              <a:spcBef>
                <a:spcPts val="0"/>
              </a:spcBef>
              <a:buSzPct val="100000"/>
              <a:defRPr sz="6300"/>
            </a:lvl7pPr>
            <a:lvl8pPr lvl="7">
              <a:spcBef>
                <a:spcPts val="0"/>
              </a:spcBef>
              <a:buSzPct val="100000"/>
              <a:defRPr sz="6300"/>
            </a:lvl8pPr>
            <a:lvl9pPr lvl="8">
              <a:spcBef>
                <a:spcPts val="0"/>
              </a:spcBef>
              <a:buSzPct val="100000"/>
              <a:defRPr sz="6300"/>
            </a:lvl9pPr>
          </a:lstStyle>
          <a:p/>
        </p:txBody>
      </p:sp>
      <p:sp>
        <p:nvSpPr>
          <p:cNvPr id="41" name="Shape 41"/>
          <p:cNvSpPr txBox="1"/>
          <p:nvPr>
            <p:ph idx="12" type="sldNum"/>
          </p:nvPr>
        </p:nvSpPr>
        <p:spPr>
          <a:xfrm>
            <a:off x="9413842" y="7944739"/>
            <a:ext cx="609599" cy="670499"/>
          </a:xfrm>
          <a:prstGeom prst="rect">
            <a:avLst/>
          </a:prstGeom>
        </p:spPr>
        <p:txBody>
          <a:bodyPr anchorCtr="0" anchor="ctr" bIns="119650" lIns="119650" rIns="119650" tIns="11965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/>
          <p:nvPr/>
        </p:nvSpPr>
        <p:spPr>
          <a:xfrm>
            <a:off x="5080000" y="-127"/>
            <a:ext cx="5079900" cy="8763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119650" lIns="119650" rIns="119650" tIns="11965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44" name="Shape 44"/>
          <p:cNvCxnSpPr/>
          <p:nvPr/>
        </p:nvCxnSpPr>
        <p:spPr>
          <a:xfrm>
            <a:off x="5588527" y="7659005"/>
            <a:ext cx="600899" cy="0"/>
          </a:xfrm>
          <a:prstGeom prst="straightConnector1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5" name="Shape 45"/>
          <p:cNvSpPr txBox="1"/>
          <p:nvPr>
            <p:ph type="title"/>
          </p:nvPr>
        </p:nvSpPr>
        <p:spPr>
          <a:xfrm>
            <a:off x="295000" y="2059905"/>
            <a:ext cx="4494600" cy="2566200"/>
          </a:xfrm>
          <a:prstGeom prst="rect">
            <a:avLst/>
          </a:prstGeom>
        </p:spPr>
        <p:txBody>
          <a:bodyPr anchorCtr="0" anchor="b" bIns="119650" lIns="119650" rIns="119650" tIns="119650"/>
          <a:lstStyle>
            <a:lvl1pPr lvl="0" algn="ctr">
              <a:spcBef>
                <a:spcPts val="0"/>
              </a:spcBef>
              <a:buSzPct val="100000"/>
              <a:defRPr sz="5000"/>
            </a:lvl1pPr>
            <a:lvl2pPr lvl="1" algn="ctr">
              <a:spcBef>
                <a:spcPts val="0"/>
              </a:spcBef>
              <a:buSzPct val="100000"/>
              <a:defRPr sz="5000"/>
            </a:lvl2pPr>
            <a:lvl3pPr lvl="2" algn="ctr">
              <a:spcBef>
                <a:spcPts val="0"/>
              </a:spcBef>
              <a:buSzPct val="100000"/>
              <a:defRPr sz="5000"/>
            </a:lvl3pPr>
            <a:lvl4pPr lvl="3" algn="ctr">
              <a:spcBef>
                <a:spcPts val="0"/>
              </a:spcBef>
              <a:buSzPct val="100000"/>
              <a:defRPr sz="5000"/>
            </a:lvl4pPr>
            <a:lvl5pPr lvl="4" algn="ctr">
              <a:spcBef>
                <a:spcPts val="0"/>
              </a:spcBef>
              <a:buSzPct val="100000"/>
              <a:defRPr sz="5000"/>
            </a:lvl5pPr>
            <a:lvl6pPr lvl="5" algn="ctr">
              <a:spcBef>
                <a:spcPts val="0"/>
              </a:spcBef>
              <a:buSzPct val="100000"/>
              <a:defRPr sz="5000"/>
            </a:lvl6pPr>
            <a:lvl7pPr lvl="6" algn="ctr">
              <a:spcBef>
                <a:spcPts val="0"/>
              </a:spcBef>
              <a:buSzPct val="100000"/>
              <a:defRPr sz="5000"/>
            </a:lvl7pPr>
            <a:lvl8pPr lvl="7" algn="ctr">
              <a:spcBef>
                <a:spcPts val="0"/>
              </a:spcBef>
              <a:buSzPct val="100000"/>
              <a:defRPr sz="5000"/>
            </a:lvl8pPr>
            <a:lvl9pPr lvl="8" algn="ctr">
              <a:spcBef>
                <a:spcPts val="0"/>
              </a:spcBef>
              <a:buSzPct val="100000"/>
              <a:defRPr sz="5000"/>
            </a:lvl9pPr>
          </a:lstStyle>
          <a:p/>
        </p:txBody>
      </p:sp>
      <p:sp>
        <p:nvSpPr>
          <p:cNvPr id="46" name="Shape 46"/>
          <p:cNvSpPr txBox="1"/>
          <p:nvPr>
            <p:ph idx="1" type="subTitle"/>
          </p:nvPr>
        </p:nvSpPr>
        <p:spPr>
          <a:xfrm>
            <a:off x="295000" y="4717557"/>
            <a:ext cx="4494600" cy="2292300"/>
          </a:xfrm>
          <a:prstGeom prst="rect">
            <a:avLst/>
          </a:prstGeom>
        </p:spPr>
        <p:txBody>
          <a:bodyPr anchorCtr="0" anchor="t" bIns="119650" lIns="119650" rIns="119650" tIns="11965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70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700">
                <a:solidFill>
                  <a:schemeClr val="accent5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700">
                <a:solidFill>
                  <a:schemeClr val="accent5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700">
                <a:solidFill>
                  <a:schemeClr val="accent5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700">
                <a:solidFill>
                  <a:schemeClr val="accent5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700">
                <a:solidFill>
                  <a:schemeClr val="accent5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700">
                <a:solidFill>
                  <a:schemeClr val="accent5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700">
                <a:solidFill>
                  <a:schemeClr val="accent5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7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47" name="Shape 47"/>
          <p:cNvSpPr txBox="1"/>
          <p:nvPr>
            <p:ph idx="2" type="body"/>
          </p:nvPr>
        </p:nvSpPr>
        <p:spPr>
          <a:xfrm>
            <a:off x="5488333" y="1233822"/>
            <a:ext cx="4263300" cy="6295500"/>
          </a:xfrm>
          <a:prstGeom prst="rect">
            <a:avLst/>
          </a:prstGeom>
        </p:spPr>
        <p:txBody>
          <a:bodyPr anchorCtr="0" anchor="ctr" bIns="119650" lIns="119650" rIns="119650" tIns="11965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48" name="Shape 48"/>
          <p:cNvSpPr txBox="1"/>
          <p:nvPr>
            <p:ph idx="12" type="sldNum"/>
          </p:nvPr>
        </p:nvSpPr>
        <p:spPr>
          <a:xfrm>
            <a:off x="9413842" y="7944739"/>
            <a:ext cx="609599" cy="670499"/>
          </a:xfrm>
          <a:prstGeom prst="rect">
            <a:avLst/>
          </a:prstGeom>
        </p:spPr>
        <p:txBody>
          <a:bodyPr anchorCtr="0" anchor="ctr" bIns="119650" lIns="119650" rIns="119650" tIns="11965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/>
          <p:nvPr>
            <p:ph idx="1" type="body"/>
          </p:nvPr>
        </p:nvSpPr>
        <p:spPr>
          <a:xfrm>
            <a:off x="355000" y="7213013"/>
            <a:ext cx="6665400" cy="1020299"/>
          </a:xfrm>
          <a:prstGeom prst="rect">
            <a:avLst/>
          </a:prstGeom>
        </p:spPr>
        <p:txBody>
          <a:bodyPr anchorCtr="0" anchor="ctr" bIns="119650" lIns="119650" rIns="119650" tIns="11965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</a:lstStyle>
          <a:p/>
        </p:txBody>
      </p:sp>
      <p:sp>
        <p:nvSpPr>
          <p:cNvPr id="51" name="Shape 51"/>
          <p:cNvSpPr txBox="1"/>
          <p:nvPr>
            <p:ph idx="12" type="sldNum"/>
          </p:nvPr>
        </p:nvSpPr>
        <p:spPr>
          <a:xfrm>
            <a:off x="9413842" y="7944739"/>
            <a:ext cx="609599" cy="670499"/>
          </a:xfrm>
          <a:prstGeom prst="rect">
            <a:avLst/>
          </a:prstGeom>
        </p:spPr>
        <p:txBody>
          <a:bodyPr anchorCtr="0" anchor="ctr" bIns="119650" lIns="119650" rIns="119650" tIns="11965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/>
          <p:nvPr/>
        </p:nvSpPr>
        <p:spPr>
          <a:xfrm>
            <a:off x="166" y="8649405"/>
            <a:ext cx="10159800" cy="1133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19650" lIns="119650" rIns="119650" tIns="11965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4" name="Shape 54"/>
          <p:cNvSpPr txBox="1"/>
          <p:nvPr>
            <p:ph type="title"/>
          </p:nvPr>
        </p:nvSpPr>
        <p:spPr>
          <a:xfrm>
            <a:off x="431000" y="1963433"/>
            <a:ext cx="9297899" cy="2621100"/>
          </a:xfrm>
          <a:prstGeom prst="rect">
            <a:avLst/>
          </a:prstGeom>
        </p:spPr>
        <p:txBody>
          <a:bodyPr anchorCtr="0" anchor="ctr" bIns="119650" lIns="119650" rIns="119650" tIns="119650"/>
          <a:lstStyle>
            <a:lvl1pPr lvl="0" algn="ctr">
              <a:spcBef>
                <a:spcPts val="0"/>
              </a:spcBef>
              <a:buClr>
                <a:schemeClr val="accent5"/>
              </a:buClr>
              <a:buSzPct val="100000"/>
              <a:defRPr sz="170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buClr>
                <a:schemeClr val="accent5"/>
              </a:buClr>
              <a:buSzPct val="100000"/>
              <a:defRPr sz="17000">
                <a:solidFill>
                  <a:schemeClr val="accent5"/>
                </a:solidFill>
              </a:defRPr>
            </a:lvl2pPr>
            <a:lvl3pPr lvl="2" algn="ctr">
              <a:spcBef>
                <a:spcPts val="0"/>
              </a:spcBef>
              <a:buClr>
                <a:schemeClr val="accent5"/>
              </a:buClr>
              <a:buSzPct val="100000"/>
              <a:defRPr sz="17000">
                <a:solidFill>
                  <a:schemeClr val="accent5"/>
                </a:solidFill>
              </a:defRPr>
            </a:lvl3pPr>
            <a:lvl4pPr lvl="3" algn="ctr">
              <a:spcBef>
                <a:spcPts val="0"/>
              </a:spcBef>
              <a:buClr>
                <a:schemeClr val="accent5"/>
              </a:buClr>
              <a:buSzPct val="100000"/>
              <a:defRPr sz="17000">
                <a:solidFill>
                  <a:schemeClr val="accent5"/>
                </a:solidFill>
              </a:defRPr>
            </a:lvl4pPr>
            <a:lvl5pPr lvl="4" algn="ctr">
              <a:spcBef>
                <a:spcPts val="0"/>
              </a:spcBef>
              <a:buClr>
                <a:schemeClr val="accent5"/>
              </a:buClr>
              <a:buSzPct val="100000"/>
              <a:defRPr sz="17000">
                <a:solidFill>
                  <a:schemeClr val="accent5"/>
                </a:solidFill>
              </a:defRPr>
            </a:lvl5pPr>
            <a:lvl6pPr lvl="5" algn="ctr">
              <a:spcBef>
                <a:spcPts val="0"/>
              </a:spcBef>
              <a:buClr>
                <a:schemeClr val="accent5"/>
              </a:buClr>
              <a:buSzPct val="100000"/>
              <a:defRPr sz="17000">
                <a:solidFill>
                  <a:schemeClr val="accent5"/>
                </a:solidFill>
              </a:defRPr>
            </a:lvl6pPr>
            <a:lvl7pPr lvl="6" algn="ctr">
              <a:spcBef>
                <a:spcPts val="0"/>
              </a:spcBef>
              <a:buClr>
                <a:schemeClr val="accent5"/>
              </a:buClr>
              <a:buSzPct val="100000"/>
              <a:defRPr sz="17000">
                <a:solidFill>
                  <a:schemeClr val="accent5"/>
                </a:solidFill>
              </a:defRPr>
            </a:lvl7pPr>
            <a:lvl8pPr lvl="7" algn="ctr">
              <a:spcBef>
                <a:spcPts val="0"/>
              </a:spcBef>
              <a:buClr>
                <a:schemeClr val="accent5"/>
              </a:buClr>
              <a:buSzPct val="100000"/>
              <a:defRPr sz="17000">
                <a:solidFill>
                  <a:schemeClr val="accent5"/>
                </a:solidFill>
              </a:defRPr>
            </a:lvl8pPr>
            <a:lvl9pPr lvl="8" algn="ctr">
              <a:spcBef>
                <a:spcPts val="0"/>
              </a:spcBef>
              <a:buClr>
                <a:schemeClr val="accent5"/>
              </a:buClr>
              <a:buSzPct val="100000"/>
              <a:defRPr sz="170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55" name="Shape 55"/>
          <p:cNvSpPr txBox="1"/>
          <p:nvPr>
            <p:ph idx="1" type="body"/>
          </p:nvPr>
        </p:nvSpPr>
        <p:spPr>
          <a:xfrm>
            <a:off x="431000" y="4973877"/>
            <a:ext cx="9297899" cy="1825800"/>
          </a:xfrm>
          <a:prstGeom prst="rect">
            <a:avLst/>
          </a:prstGeom>
        </p:spPr>
        <p:txBody>
          <a:bodyPr anchorCtr="0" anchor="t" bIns="119650" lIns="119650" rIns="119650" tIns="11965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56" name="Shape 56"/>
          <p:cNvSpPr txBox="1"/>
          <p:nvPr>
            <p:ph idx="12" type="sldNum"/>
          </p:nvPr>
        </p:nvSpPr>
        <p:spPr>
          <a:xfrm>
            <a:off x="9413842" y="7944739"/>
            <a:ext cx="609599" cy="670499"/>
          </a:xfrm>
          <a:prstGeom prst="rect">
            <a:avLst/>
          </a:prstGeom>
        </p:spPr>
        <p:txBody>
          <a:bodyPr anchorCtr="0" anchor="ctr" bIns="119650" lIns="119650" rIns="119650" tIns="11965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Masters/_rels/slideMaster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.xml"/><Relationship Id="rId1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431000" y="780338"/>
            <a:ext cx="9297899" cy="1168800"/>
          </a:xfrm>
          <a:prstGeom prst="rect">
            <a:avLst/>
          </a:prstGeom>
          <a:noFill/>
          <a:ln>
            <a:noFill/>
          </a:ln>
        </p:spPr>
        <p:txBody>
          <a:bodyPr anchorCtr="0" anchor="b" bIns="119650" lIns="119650" rIns="119650" tIns="11965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9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9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9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9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9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9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9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9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9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431000" y="2538218"/>
            <a:ext cx="9297899" cy="5245499"/>
          </a:xfrm>
          <a:prstGeom prst="rect">
            <a:avLst/>
          </a:prstGeom>
          <a:noFill/>
          <a:ln>
            <a:noFill/>
          </a:ln>
        </p:spPr>
        <p:txBody>
          <a:bodyPr anchorCtr="0" anchor="t" bIns="119650" lIns="119650" rIns="119650" tIns="11965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1"/>
              </a:buClr>
              <a:buSzPct val="100000"/>
              <a:buFont typeface="Roboto"/>
              <a:defRPr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1"/>
              </a:buClr>
              <a:buSzPct val="100000"/>
              <a:buFont typeface="Roboto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1"/>
              </a:buClr>
              <a:buSzPct val="100000"/>
              <a:buFont typeface="Roboto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1"/>
              </a:buClr>
              <a:buSzPct val="100000"/>
              <a:buFont typeface="Roboto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1"/>
              </a:buClr>
              <a:buSzPct val="100000"/>
              <a:buFont typeface="Roboto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1"/>
              </a:buClr>
              <a:buSzPct val="100000"/>
              <a:buFont typeface="Roboto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1"/>
              </a:buClr>
              <a:buSzPct val="100000"/>
              <a:buFont typeface="Roboto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1"/>
              </a:buClr>
              <a:buSzPct val="100000"/>
              <a:buFont typeface="Roboto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1"/>
              </a:buClr>
              <a:buSzPct val="100000"/>
              <a:buFont typeface="Roboto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9413842" y="7944739"/>
            <a:ext cx="609599" cy="670499"/>
          </a:xfrm>
          <a:prstGeom prst="rect">
            <a:avLst/>
          </a:prstGeom>
          <a:noFill/>
          <a:ln>
            <a:noFill/>
          </a:ln>
        </p:spPr>
        <p:txBody>
          <a:bodyPr anchorCtr="0" anchor="ctr" bIns="119650" lIns="119650" rIns="119650" tIns="11965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-US"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.xml"/><Relationship Id="rId2" Type="http://schemas.openxmlformats.org/officeDocument/2006/relationships/notesSlide" Target="../notesSlides/notesSlide.xml"/></Relationships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00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06.gif"/><Relationship Id="rId4" Type="http://schemas.openxmlformats.org/officeDocument/2006/relationships/image" Target="../media/image12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02.png"/><Relationship Id="rId4" Type="http://schemas.openxmlformats.org/officeDocument/2006/relationships/image" Target="../media/image03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s://www.khanacademy.org/partner-content/crash-course1/crash-course-world-history/what-happens-when-you-stay-put/v/crash-course-world-history-02" TargetMode="Externa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www.youtube.com/watch?v=cRyH9VtoBEs" TargetMode="External"/><Relationship Id="rId4" Type="http://schemas.openxmlformats.org/officeDocument/2006/relationships/hyperlink" Target="https://www.youtube.com/watch?v=kclBrqO1LI8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7.gif"/><Relationship Id="rId4" Type="http://schemas.openxmlformats.org/officeDocument/2006/relationships/image" Target="../media/image01.gif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8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09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05.jpg"/><Relationship Id="rId4" Type="http://schemas.openxmlformats.org/officeDocument/2006/relationships/image" Target="../media/image0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hyperlink" Target="http://www.classzone.com/cz/books/ms_wh_aemt/resources/html/animations/wh05_indiaindustry.html" TargetMode="External"/></Relationships>
</file>

<file path=ppt/slides/slide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/>
          <p:nvPr>
            <p:ph type="ctrTitle"/>
          </p:nvPr>
        </p:nvSpPr>
        <p:spPr>
          <a:xfrm>
            <a:off x="1867001" y="2025576"/>
            <a:ext cx="6425999" cy="2483100"/>
          </a:xfrm>
          <a:prstGeom prst="rect">
            <a:avLst/>
          </a:prstGeom>
        </p:spPr>
        <p:txBody>
          <a:bodyPr anchorCtr="0" anchor="b" bIns="119650" lIns="119650" rIns="119650" tIns="11965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Geography of India</a:t>
            </a:r>
          </a:p>
        </p:txBody>
      </p:sp>
      <p:sp>
        <p:nvSpPr>
          <p:cNvPr id="70" name="Shape 70"/>
          <p:cNvSpPr txBox="1"/>
          <p:nvPr>
            <p:ph idx="1" type="subTitle"/>
          </p:nvPr>
        </p:nvSpPr>
        <p:spPr>
          <a:xfrm>
            <a:off x="1867001" y="5195359"/>
            <a:ext cx="6425999" cy="1548600"/>
          </a:xfrm>
          <a:prstGeom prst="rect">
            <a:avLst/>
          </a:prstGeom>
        </p:spPr>
        <p:txBody>
          <a:bodyPr anchorCtr="0" anchor="t" bIns="119650" lIns="119650" rIns="119650" tIns="11965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FFFFF"/>
        </a:solidFill>
      </p:bgPr>
    </p:bg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/>
          <p:nvPr/>
        </p:nvSpPr>
        <p:spPr>
          <a:xfrm>
            <a:off x="139700" y="266700"/>
            <a:ext cx="8840068" cy="10156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0" lang="en-US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Topic: Geography of Ancient India									Session: 40 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																	Date </a:t>
            </a:r>
          </a:p>
        </p:txBody>
      </p:sp>
      <p:sp>
        <p:nvSpPr>
          <p:cNvPr id="76" name="Shape 76"/>
          <p:cNvSpPr txBox="1"/>
          <p:nvPr/>
        </p:nvSpPr>
        <p:spPr>
          <a:xfrm>
            <a:off x="101600" y="901700"/>
            <a:ext cx="8780018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Warm Up</a:t>
            </a:r>
            <a:r>
              <a:rPr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 Examine the map below to explain what the ancient civilizations of Mesopotamia, Egypt and India have in common?  Why was this commonality so vital to their development and success?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7" name="Shape 7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55800" y="2032000"/>
            <a:ext cx="7459344" cy="3528694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</p:pic>
      <p:sp>
        <p:nvSpPr>
          <p:cNvPr id="78" name="Shape 78"/>
          <p:cNvSpPr txBox="1"/>
          <p:nvPr/>
        </p:nvSpPr>
        <p:spPr>
          <a:xfrm>
            <a:off x="228600" y="5778500"/>
            <a:ext cx="10083799" cy="5847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i="1" lang="en-U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Ancient Mesopotamia, Egypt and India all _____________________ which was important to their development and success because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FFFFF"/>
        </a:solidFill>
      </p:bgPr>
    </p:bg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/>
          <p:nvPr/>
        </p:nvSpPr>
        <p:spPr>
          <a:xfrm>
            <a:off x="139700" y="114300"/>
            <a:ext cx="5410200" cy="24314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i="1" lang="en-US" sz="1900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rPr>
              <a:t>WB: Make a prediction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i="1" sz="1900">
              <a:solidFill>
                <a:srgbClr val="000000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i="1" lang="en-US" sz="1900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rPr>
              <a:t>India's geography isolated it from the rest of the world.  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i="1" sz="1900">
              <a:solidFill>
                <a:srgbClr val="000000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i="1" lang="en-US" sz="1900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rPr>
              <a:t>How did this impact its culture and its development as a civilization?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i="1" sz="1900">
              <a:solidFill>
                <a:srgbClr val="000000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pic>
        <p:nvPicPr>
          <p:cNvPr id="136" name="Shape 1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38850" y="342900"/>
            <a:ext cx="3754119" cy="586867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</p:pic>
      <p:pic>
        <p:nvPicPr>
          <p:cNvPr id="137" name="Shape 13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1600" y="3975100"/>
            <a:ext cx="5801868" cy="2150998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FFFFF"/>
        </a:solidFill>
      </p:bgPr>
    </p:bg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Shape 1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2700" y="127000"/>
            <a:ext cx="3758946" cy="1895094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</p:pic>
      <p:pic>
        <p:nvPicPr>
          <p:cNvPr id="143" name="Shape 14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84700" y="5054600"/>
            <a:ext cx="5894069" cy="1715769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</p:pic>
      <p:sp>
        <p:nvSpPr>
          <p:cNvPr id="144" name="Shape 144"/>
          <p:cNvSpPr txBox="1"/>
          <p:nvPr/>
        </p:nvSpPr>
        <p:spPr>
          <a:xfrm>
            <a:off x="495300" y="1803400"/>
            <a:ext cx="9286620" cy="27699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lang="en-US" sz="2100">
                <a:solidFill>
                  <a:srgbClr val="0000FF"/>
                </a:solidFill>
                <a:latin typeface="Nunito"/>
                <a:ea typeface="Nunito"/>
                <a:cs typeface="Nunito"/>
                <a:sym typeface="Nunito"/>
              </a:rPr>
              <a:t>Explore India's geography!</a:t>
            </a:r>
          </a:p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1" sz="2100">
              <a:solidFill>
                <a:srgbClr val="0000FF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en-US" sz="2100">
                <a:solidFill>
                  <a:srgbClr val="0000FF"/>
                </a:solidFill>
                <a:latin typeface="Nunito"/>
                <a:ea typeface="Nunito"/>
                <a:cs typeface="Nunito"/>
                <a:sym typeface="Nunito"/>
              </a:rPr>
              <a:t>1. Write a brief description of the feature you visit.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en-US" sz="2100">
                <a:solidFill>
                  <a:srgbClr val="0000FF"/>
                </a:solidFill>
                <a:latin typeface="Nunito"/>
                <a:ea typeface="Nunito"/>
                <a:cs typeface="Nunito"/>
                <a:sym typeface="Nunito"/>
              </a:rPr>
              <a:t>2. Evaluate each feature in regards to how suitable it would be for a settlement.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1" sz="2100">
              <a:solidFill>
                <a:srgbClr val="0000FF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en-US" sz="2100">
                <a:solidFill>
                  <a:srgbClr val="0000FF"/>
                </a:solidFill>
                <a:latin typeface="Nunito"/>
                <a:ea typeface="Nunito"/>
                <a:cs typeface="Nunito"/>
                <a:sym typeface="Nunito"/>
              </a:rPr>
              <a:t>Rank it from 1-5 with 1=  least unsuitable for settlement and 5= most suitable for settlement.</a:t>
            </a:r>
            <a:r>
              <a:rPr b="1" lang="en-US" sz="2700">
                <a:solidFill>
                  <a:srgbClr val="0000FF"/>
                </a:solidFill>
                <a:latin typeface="Nunito"/>
                <a:ea typeface="Nunito"/>
                <a:cs typeface="Nunito"/>
                <a:sym typeface="Nunito"/>
              </a:rPr>
              <a:t>  </a:t>
            </a:r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FFFFF"/>
        </a:solidFill>
      </p:bgPr>
    </p:bg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Shape 1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2600" y="114300"/>
            <a:ext cx="5185155" cy="3402583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</p:pic>
      <p:pic>
        <p:nvPicPr>
          <p:cNvPr id="150" name="Shape 15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146300" y="2984500"/>
            <a:ext cx="4990719" cy="3495548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</p:pic>
      <p:pic>
        <p:nvPicPr>
          <p:cNvPr id="151" name="Shape 15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016500" y="431800"/>
            <a:ext cx="4678045" cy="3719195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FFFFF"/>
        </a:solidFill>
      </p:bgPr>
    </p:bg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/>
          <p:nvPr/>
        </p:nvSpPr>
        <p:spPr>
          <a:xfrm>
            <a:off x="3302000" y="330200"/>
            <a:ext cx="3433663" cy="4154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en-US" sz="2100">
                <a:solidFill>
                  <a:srgbClr val="0000FF"/>
                </a:solidFill>
                <a:latin typeface="Nunito"/>
                <a:ea typeface="Nunito"/>
                <a:cs typeface="Nunito"/>
                <a:sym typeface="Nunito"/>
              </a:rPr>
              <a:t>How was your trip?</a:t>
            </a:r>
          </a:p>
        </p:txBody>
      </p:sp>
      <p:pic>
        <p:nvPicPr>
          <p:cNvPr id="157" name="Shape 1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2250" y="787400"/>
            <a:ext cx="9443720" cy="759587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/>
          <p:nvPr>
            <p:ph type="title"/>
          </p:nvPr>
        </p:nvSpPr>
        <p:spPr>
          <a:xfrm>
            <a:off x="698500" y="466550"/>
            <a:ext cx="8763000" cy="1693799"/>
          </a:xfrm>
          <a:prstGeom prst="rect">
            <a:avLst/>
          </a:prstGeom>
        </p:spPr>
        <p:txBody>
          <a:bodyPr anchorCtr="0" anchor="ctr" bIns="119650" lIns="119650" rIns="119650" tIns="11965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Crash Course Indus Valley</a:t>
            </a:r>
          </a:p>
        </p:txBody>
      </p:sp>
      <p:sp>
        <p:nvSpPr>
          <p:cNvPr id="163" name="Shape 163"/>
          <p:cNvSpPr txBox="1"/>
          <p:nvPr>
            <p:ph idx="1" type="body"/>
          </p:nvPr>
        </p:nvSpPr>
        <p:spPr>
          <a:xfrm>
            <a:off x="698500" y="2332742"/>
            <a:ext cx="8763000" cy="5559899"/>
          </a:xfrm>
          <a:prstGeom prst="rect">
            <a:avLst/>
          </a:prstGeom>
        </p:spPr>
        <p:txBody>
          <a:bodyPr anchorCtr="0" anchor="t" bIns="119650" lIns="119650" rIns="119650" tIns="11965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u="sng">
                <a:solidFill>
                  <a:schemeClr val="hlink"/>
                </a:solidFill>
                <a:hlinkClick r:id="rId3"/>
              </a:rPr>
              <a:t>crash course 8 mins</a:t>
            </a:r>
          </a:p>
        </p:txBody>
      </p: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FFFFF"/>
        </a:solidFill>
      </p:bgPr>
    </p:bg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Shape 16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5900" y="838200"/>
            <a:ext cx="5737225" cy="3815714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FFFFF"/>
        </a:solidFill>
      </p:bgPr>
    </p:bg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/>
          <p:nvPr/>
        </p:nvSpPr>
        <p:spPr>
          <a:xfrm>
            <a:off x="114300" y="114300"/>
            <a:ext cx="9766299" cy="52629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2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Review: 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2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2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1. Name the </a:t>
            </a:r>
            <a:r>
              <a:rPr b="1" lang="en-US" sz="2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three environmental factors</a:t>
            </a:r>
            <a:r>
              <a:rPr lang="en-US" sz="2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that affect where a civilization settles.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2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-US" sz="2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</a:t>
            </a:r>
            <a:r>
              <a:rPr b="1" lang="en-US" sz="2100">
                <a:solidFill>
                  <a:srgbClr val="804040"/>
                </a:solidFill>
                <a:latin typeface="Arial"/>
                <a:ea typeface="Arial"/>
                <a:cs typeface="Arial"/>
                <a:sym typeface="Arial"/>
              </a:rPr>
              <a:t>pography</a:t>
            </a:r>
          </a:p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lang="en-US" sz="2100">
                <a:solidFill>
                  <a:srgbClr val="804040"/>
                </a:solidFill>
                <a:latin typeface="Arial"/>
                <a:ea typeface="Arial"/>
                <a:cs typeface="Arial"/>
                <a:sym typeface="Arial"/>
              </a:rPr>
              <a:t>W</a:t>
            </a:r>
            <a:r>
              <a:rPr b="1" lang="en-US" sz="21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ater</a:t>
            </a:r>
          </a:p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lang="en-US" sz="21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V</a:t>
            </a:r>
            <a:r>
              <a:rPr b="1" lang="en-US" sz="2100">
                <a:solidFill>
                  <a:srgbClr val="32CD32"/>
                </a:solidFill>
                <a:latin typeface="Arial"/>
                <a:ea typeface="Arial"/>
                <a:cs typeface="Arial"/>
                <a:sym typeface="Arial"/>
              </a:rPr>
              <a:t>egetation 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1" sz="2100">
              <a:solidFill>
                <a:srgbClr val="32CD3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1" sz="2100">
              <a:solidFill>
                <a:srgbClr val="32CD3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en-US" sz="2100">
                <a:solidFill>
                  <a:srgbClr val="32CD32"/>
                </a:solidFill>
                <a:latin typeface="Arial"/>
                <a:ea typeface="Arial"/>
                <a:cs typeface="Arial"/>
                <a:sym typeface="Arial"/>
              </a:rPr>
              <a:t>2. </a:t>
            </a:r>
            <a:r>
              <a:rPr i="1" lang="en-US" sz="2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Secret Ballot:</a:t>
            </a:r>
            <a:r>
              <a:rPr lang="en-US" sz="2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In your composition book 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2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</a:t>
            </a:r>
            <a:r>
              <a:rPr b="1" lang="en-US" sz="2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ote</a:t>
            </a:r>
            <a:r>
              <a:rPr lang="en-US" sz="2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for the environmental factor that you feel most impacts a society and justify your reasoning.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2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2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3. </a:t>
            </a:r>
            <a:r>
              <a:rPr b="1" lang="en-US" sz="2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Move</a:t>
            </a:r>
            <a:r>
              <a:rPr lang="en-US" sz="2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to the corner of the room that you voted for and </a:t>
            </a:r>
            <a:r>
              <a:rPr b="1" lang="en-US" sz="2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share</a:t>
            </a:r>
            <a:r>
              <a:rPr lang="en-US" sz="2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your response with your corner team - add to/edit your justification.</a:t>
            </a:r>
          </a:p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2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/>
          <p:nvPr>
            <p:ph type="title"/>
          </p:nvPr>
        </p:nvSpPr>
        <p:spPr>
          <a:xfrm>
            <a:off x="698500" y="466550"/>
            <a:ext cx="8763000" cy="1693799"/>
          </a:xfrm>
          <a:prstGeom prst="rect">
            <a:avLst/>
          </a:prstGeom>
        </p:spPr>
        <p:txBody>
          <a:bodyPr anchorCtr="0" anchor="ctr" bIns="119650" lIns="119650" rIns="119650" tIns="11965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A few videos to get an overview</a:t>
            </a:r>
          </a:p>
        </p:txBody>
      </p:sp>
      <p:sp>
        <p:nvSpPr>
          <p:cNvPr id="89" name="Shape 89"/>
          <p:cNvSpPr txBox="1"/>
          <p:nvPr>
            <p:ph idx="1" type="body"/>
          </p:nvPr>
        </p:nvSpPr>
        <p:spPr>
          <a:xfrm>
            <a:off x="698500" y="2332742"/>
            <a:ext cx="8763000" cy="5559899"/>
          </a:xfrm>
          <a:prstGeom prst="rect">
            <a:avLst/>
          </a:prstGeom>
        </p:spPr>
        <p:txBody>
          <a:bodyPr anchorCtr="0" anchor="t" bIns="119650" lIns="119650" rIns="119650" tIns="11965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u="sng">
                <a:solidFill>
                  <a:schemeClr val="hlink"/>
                </a:solidFill>
                <a:hlinkClick r:id="rId3"/>
              </a:rPr>
              <a:t>2.48 discovery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rPr lang="en-US" u="sng">
                <a:solidFill>
                  <a:schemeClr val="hlink"/>
                </a:solidFill>
                <a:hlinkClick r:id="rId4"/>
              </a:rPr>
              <a:t>2.41</a:t>
            </a: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FFFFF"/>
        </a:solidFill>
      </p:bgPr>
    </p:bg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/>
          <p:nvPr/>
        </p:nvSpPr>
        <p:spPr>
          <a:xfrm>
            <a:off x="609600" y="800100"/>
            <a:ext cx="8940799" cy="30008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en-US" sz="270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In our study of Ancient India, SWBAT </a:t>
            </a:r>
            <a:r>
              <a:rPr b="1" lang="en-US" sz="2700">
                <a:solidFill>
                  <a:srgbClr val="009300"/>
                </a:solidFill>
                <a:latin typeface="Nunito"/>
                <a:ea typeface="Nunito"/>
                <a:cs typeface="Nunito"/>
                <a:sym typeface="Nunito"/>
              </a:rPr>
              <a:t>evaluate</a:t>
            </a:r>
            <a:r>
              <a:rPr b="1" lang="en-US" sz="270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 the major geographical features of South Asia and </a:t>
            </a:r>
            <a:r>
              <a:rPr b="1" lang="en-US" sz="2700">
                <a:solidFill>
                  <a:srgbClr val="009300"/>
                </a:solidFill>
                <a:latin typeface="Nunito"/>
                <a:ea typeface="Nunito"/>
                <a:cs typeface="Nunito"/>
                <a:sym typeface="Nunito"/>
              </a:rPr>
              <a:t>determine </a:t>
            </a:r>
            <a:r>
              <a:rPr b="1" lang="en-US" sz="270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how they </a:t>
            </a:r>
            <a:r>
              <a:rPr b="1" i="1" lang="en-US" sz="270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influenced</a:t>
            </a:r>
            <a:r>
              <a:rPr b="1" lang="en-US" sz="270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b="1" i="1" lang="en-US" sz="270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the developmen</a:t>
            </a:r>
            <a:r>
              <a:rPr b="1" lang="en-US" sz="270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t </a:t>
            </a:r>
            <a:r>
              <a:rPr b="1" i="1" lang="en-US" sz="270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of the society and culture</a:t>
            </a:r>
            <a:r>
              <a:rPr b="1" lang="en-US" sz="270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 by participating in a map study, analyzing visuals and completing an evaluation matrix.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1" sz="270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en-US" sz="270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NCSCOS 6G, 6C</a:t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FFFFF"/>
        </a:solidFill>
      </p:bgPr>
    </p:bg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/>
          <p:nvPr/>
        </p:nvSpPr>
        <p:spPr>
          <a:xfrm>
            <a:off x="736600" y="0"/>
            <a:ext cx="8369299" cy="19389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</a:t>
            </a:r>
            <a:r>
              <a:rPr b="1" lang="en-US" sz="2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 do you think India is described as a subcontinent?  </a:t>
            </a:r>
          </a:p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lang="en-US" sz="2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r>
              <a:rPr b="1" lang="en-US" sz="21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ubcontinent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1" sz="210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1" sz="210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0" name="Shape 10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200" y="1993900"/>
            <a:ext cx="4876799" cy="24765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</p:pic>
      <p:sp>
        <p:nvSpPr>
          <p:cNvPr id="101" name="Shape 101"/>
          <p:cNvSpPr txBox="1"/>
          <p:nvPr/>
        </p:nvSpPr>
        <p:spPr>
          <a:xfrm>
            <a:off x="393700" y="4838700"/>
            <a:ext cx="8331200" cy="923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en-US" sz="18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Subcontinent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en-US" sz="18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A subcontinent is a large, relatively self-contained landmass forming a </a:t>
            </a:r>
            <a:r>
              <a:rPr b="1" i="1" lang="en-US" sz="18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subdivision</a:t>
            </a:r>
            <a:r>
              <a:rPr b="1" lang="en-US" sz="18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 of a continent. </a:t>
            </a:r>
          </a:p>
        </p:txBody>
      </p:sp>
      <p:sp>
        <p:nvSpPr>
          <p:cNvPr id="102" name="Shape 102"/>
          <p:cNvSpPr txBox="1"/>
          <p:nvPr/>
        </p:nvSpPr>
        <p:spPr>
          <a:xfrm>
            <a:off x="368300" y="177800"/>
            <a:ext cx="1617365" cy="5078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en-US" sz="27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Vocab:</a:t>
            </a:r>
          </a:p>
        </p:txBody>
      </p:sp>
      <p:pic>
        <p:nvPicPr>
          <p:cNvPr id="103" name="Shape 10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118100" y="1993900"/>
            <a:ext cx="4836287" cy="3002279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FFFFF"/>
        </a:solidFill>
      </p:bgPr>
    </p:bg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/>
          <p:nvPr/>
        </p:nvSpPr>
        <p:spPr>
          <a:xfrm>
            <a:off x="2247900" y="3797300"/>
            <a:ext cx="54483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Monsoon: A strong wind that often brings huge amounts of rain.</a:t>
            </a:r>
          </a:p>
        </p:txBody>
      </p:sp>
      <p:sp>
        <p:nvSpPr>
          <p:cNvPr id="109" name="Shape 109"/>
          <p:cNvSpPr txBox="1"/>
          <p:nvPr/>
        </p:nvSpPr>
        <p:spPr>
          <a:xfrm>
            <a:off x="342900" y="0"/>
            <a:ext cx="8724899" cy="19851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r>
              <a:rPr b="1" lang="en-US" sz="2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efine the </a:t>
            </a:r>
            <a:r>
              <a:rPr b="1" i="1" lang="en-US" sz="2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italicized</a:t>
            </a:r>
            <a:r>
              <a:rPr b="1" lang="en-US" sz="2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word using context clues and details from the photograph.</a:t>
            </a:r>
          </a:p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1" sz="2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en-US" sz="2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Every summer this part of the river receives added </a:t>
            </a:r>
            <a:r>
              <a:rPr lang="en-US" sz="2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water from heavy </a:t>
            </a:r>
            <a:r>
              <a:rPr b="1" i="1" lang="en-US" sz="2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monsoon</a:t>
            </a:r>
            <a:r>
              <a:rPr lang="en-US" sz="2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rains</a:t>
            </a:r>
            <a:r>
              <a:rPr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</p:txBody>
      </p:sp>
      <p:pic>
        <p:nvPicPr>
          <p:cNvPr id="110" name="Shape 1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12800" y="2425700"/>
            <a:ext cx="7773669" cy="3925569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FFFFF"/>
        </a:solidFill>
      </p:bgPr>
    </p:bg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/>
          <p:nvPr/>
        </p:nvSpPr>
        <p:spPr>
          <a:xfrm>
            <a:off x="3848100" y="4127500"/>
            <a:ext cx="5410200" cy="6771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1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Plateau: An elevated, or raised area of land that is flatter than a mountain.</a:t>
            </a:r>
          </a:p>
        </p:txBody>
      </p:sp>
      <p:pic>
        <p:nvPicPr>
          <p:cNvPr id="116" name="Shape 1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65500" y="2628900"/>
            <a:ext cx="5903594" cy="3954145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</p:pic>
      <p:sp>
        <p:nvSpPr>
          <p:cNvPr id="117" name="Shape 117"/>
          <p:cNvSpPr txBox="1"/>
          <p:nvPr/>
        </p:nvSpPr>
        <p:spPr>
          <a:xfrm>
            <a:off x="254000" y="279400"/>
            <a:ext cx="10083799" cy="13849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en-US" sz="2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Define the following word using context clues</a:t>
            </a:r>
          </a:p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lang="en-US" sz="2100">
                <a:latin typeface="Arial"/>
                <a:ea typeface="Arial"/>
                <a:cs typeface="Arial"/>
                <a:sym typeface="Arial"/>
              </a:rPr>
              <a:t>plateau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en-US" sz="2100">
                <a:latin typeface="Arial"/>
                <a:ea typeface="Arial"/>
                <a:cs typeface="Arial"/>
                <a:sym typeface="Arial"/>
              </a:rPr>
              <a:t>T</a:t>
            </a:r>
            <a:r>
              <a:rPr lang="en-US" sz="2100">
                <a:latin typeface="Arial"/>
                <a:ea typeface="Arial"/>
                <a:cs typeface="Arial"/>
                <a:sym typeface="Arial"/>
              </a:rPr>
              <a:t>h</a:t>
            </a:r>
            <a:r>
              <a:rPr lang="en-US" sz="2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 Deccan Plateau is a flat and raised triangle shaped  area that lies between two mountain ranges in southern India.</a:t>
            </a: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FFFFF"/>
        </a:solidFill>
      </p:bgPr>
    </p:bg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/>
          <p:nvPr/>
        </p:nvSpPr>
        <p:spPr>
          <a:xfrm>
            <a:off x="5384800" y="50800"/>
            <a:ext cx="4903800" cy="16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1800">
                <a:latin typeface="Arial Black"/>
                <a:ea typeface="Arial Black"/>
                <a:cs typeface="Arial Black"/>
                <a:sym typeface="Arial Black"/>
              </a:rPr>
              <a:t>6.1 explore pages 1 - 3</a:t>
            </a:r>
            <a:r>
              <a:rPr lang="en-US" sz="1800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rPr>
              <a:t> as you complete #1-5, 8, 9-11 the geography challenge.  Be sure to cl</a:t>
            </a:r>
            <a:r>
              <a:rPr lang="en-US" sz="1800">
                <a:latin typeface="Arial Black"/>
                <a:ea typeface="Arial Black"/>
                <a:cs typeface="Arial Black"/>
                <a:sym typeface="Arial Black"/>
              </a:rPr>
              <a:t>ick the link to techbook atlas and use the zoom feature to help you!</a:t>
            </a:r>
          </a:p>
        </p:txBody>
      </p:sp>
      <p:pic>
        <p:nvPicPr>
          <p:cNvPr id="123" name="Shape 1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8900" y="152400"/>
            <a:ext cx="5293868" cy="7076821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</p:pic>
      <p:pic>
        <p:nvPicPr>
          <p:cNvPr id="124" name="Shape 1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651500" y="2260600"/>
            <a:ext cx="4242561" cy="4154805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/>
          <p:nvPr>
            <p:ph type="title"/>
          </p:nvPr>
        </p:nvSpPr>
        <p:spPr>
          <a:xfrm>
            <a:off x="698500" y="466550"/>
            <a:ext cx="8763000" cy="1693799"/>
          </a:xfrm>
          <a:prstGeom prst="rect">
            <a:avLst/>
          </a:prstGeom>
        </p:spPr>
        <p:txBody>
          <a:bodyPr anchorCtr="0" anchor="ctr" bIns="119650" lIns="119650" rIns="119650" tIns="11965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Another map to help you</a:t>
            </a:r>
          </a:p>
        </p:txBody>
      </p:sp>
      <p:sp>
        <p:nvSpPr>
          <p:cNvPr id="130" name="Shape 130"/>
          <p:cNvSpPr txBox="1"/>
          <p:nvPr>
            <p:ph idx="1" type="body"/>
          </p:nvPr>
        </p:nvSpPr>
        <p:spPr>
          <a:xfrm>
            <a:off x="698500" y="2332742"/>
            <a:ext cx="8763000" cy="5559899"/>
          </a:xfrm>
          <a:prstGeom prst="rect">
            <a:avLst/>
          </a:prstGeom>
        </p:spPr>
        <p:txBody>
          <a:bodyPr anchorCtr="0" anchor="t" bIns="119650" lIns="119650" rIns="119650" tIns="11965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u="sng">
                <a:solidFill>
                  <a:schemeClr val="hlink"/>
                </a:solidFill>
                <a:hlinkClick r:id="rId3"/>
              </a:rPr>
              <a:t>Click here for classzone</a:t>
            </a:r>
          </a:p>
        </p:txBody>
      </p:sp>
    </p:spTree>
  </p:cSld>
  <p:clrMapOvr>
    <a:masterClrMapping/>
  </p:clrMapOvr>
  <p:transition spd="slow">
    <p:cut/>
  </p:transition>
</p:sld>
</file>

<file path=ppt/theme/theme.xml><?xml version="1.0" encoding="utf-8"?>
<a:theme xmlns:a="http://schemas.openxmlformats.org/drawingml/2006/main" xmlns:r="http://schemas.openxmlformats.org/officeDocument/2006/relationships" name="marina">
  <a:themeElements>
    <a:clrScheme name="Marina">
      <a:dk1>
        <a:srgbClr val="FFFFFF"/>
      </a:dk1>
      <a:lt1>
        <a:srgbClr val="00517C"/>
      </a:lt1>
      <a:dk2>
        <a:srgbClr val="004065"/>
      </a:dk2>
      <a:lt2>
        <a:srgbClr val="CFD8DC"/>
      </a:lt2>
      <a:accent1>
        <a:srgbClr val="0277BD"/>
      </a:accent1>
      <a:accent2>
        <a:srgbClr val="558B2F"/>
      </a:accent2>
      <a:accent3>
        <a:srgbClr val="009688"/>
      </a:accent3>
      <a:accent4>
        <a:srgbClr val="039BE5"/>
      </a:accent4>
      <a:accent5>
        <a:srgbClr val="8BC34A"/>
      </a:accent5>
      <a:accent6>
        <a:srgbClr val="FFEB38"/>
      </a:accent6>
      <a:hlink>
        <a:srgbClr val="8BC34A"/>
      </a:hlink>
      <a:folHlink>
        <a:srgbClr val="8BC34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