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embeddedFontLst>
    <p:embeddedFont>
      <p:font typeface="Average"/>
      <p:regular r:id="rId18"/>
    </p:embeddedFont>
    <p:embeddedFont>
      <p:font typeface="Oswald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slide" Target="slides/slide.xml"/><Relationship Id="rId19" Type="http://schemas.openxmlformats.org/officeDocument/2006/relationships/font" Target="fonts/Oswald-regular.fntdata"/><Relationship Id="rId6" Type="http://schemas.openxmlformats.org/officeDocument/2006/relationships/slide" Target="slides/slide1.xml"/><Relationship Id="rId18" Type="http://schemas.openxmlformats.org/officeDocument/2006/relationships/font" Target="fonts/Average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099" cy="206999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199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599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youtube.com/watch?v=Q9j1xGaxYzY&amp;feature=youtu.be" TargetMode="External"/><Relationship Id="rId4" Type="http://schemas.openxmlformats.org/officeDocument/2006/relationships/hyperlink" Target="https://www.youtube.com/watch?v=RiHRI_Z2Kgs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play.kahoot.it/#/?quizId=f1939df3-c095-44f1-a14f-cbef3fb9815f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youtube.com/watch?v=JGXi_9A__Vc" TargetMode="External"/><Relationship Id="rId4" Type="http://schemas.openxmlformats.org/officeDocument/2006/relationships/hyperlink" Target="https://www.brainpop.com/science/earthsystem/earthsstructure/" TargetMode="External"/><Relationship Id="rId5" Type="http://schemas.openxmlformats.org/officeDocument/2006/relationships/hyperlink" Target="https://www.youtube.com/watch?v=NAHY6965o08" TargetMode="Externa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Exploring the Earth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Objective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 can understand the composition of the different layers of the earth as well as the components that make up the earth’s structure.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Songs!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Layers of earth song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Mr Lee rap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Kahoot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Kahoot - formative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Homework: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Create a colorful and neat diagram of the four layers of the earth.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You must label each layer and describe what each is made of.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If you feel creative you can create a model, but you must include description of each layer.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Closed system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/>
              <a:t>Energy </a:t>
            </a:r>
            <a:r>
              <a:rPr lang="en"/>
              <a:t>can flow in and out of the system but </a:t>
            </a:r>
            <a:r>
              <a:rPr lang="en" u="sng"/>
              <a:t>matter </a:t>
            </a:r>
            <a:r>
              <a:rPr lang="en"/>
              <a:t>cannot enter or leave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 Earth is like a bubble:  Closed from space.  The only thing that can enter or leave is energy or heat no matter. 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(Rockets??)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Open System: 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system where </a:t>
            </a:r>
            <a:r>
              <a:rPr lang="en" u="sng"/>
              <a:t>matter</a:t>
            </a:r>
            <a:r>
              <a:rPr lang="en"/>
              <a:t> can move in and out of the system.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Both </a:t>
            </a:r>
            <a:r>
              <a:rPr lang="en" u="sng"/>
              <a:t>energy</a:t>
            </a:r>
            <a:r>
              <a:rPr lang="en"/>
              <a:t> and </a:t>
            </a:r>
            <a:r>
              <a:rPr lang="en" u="sng"/>
              <a:t>heat</a:t>
            </a:r>
            <a:r>
              <a:rPr lang="en"/>
              <a:t> can also move in and out of the system.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Examples: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Animal is part of the (biosphere) and it relies on oxygen from the (atmosphere) to live.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Plants (Biosphere) rely on the soil (geosphere..)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Four parts that make up the Earth’s system.  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Hydrosphere - water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Biosphere - living things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Geosphere - earth’s interior and rocks and soils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Atmosphere - Air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All four parts shape the planet’s surface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Atmosphere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Mixture of gases that surrounds and protects earth,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It is mostly made of Nitrogen and Oxygen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78% Nitrogen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21% Oxygen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Hydrosphere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All of the water on earth in the oceans, lakes, glaciers, rivers, streams, and underground.  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Biosphere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All life on Earth in the air, on the land, and in the water.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Examples: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Geosphere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All the features on Earth’s surface: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Examples: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 continents, islands, seafloor,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and everything below the surface.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(Refer to the picture)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36512" y="263300"/>
            <a:ext cx="4543425" cy="438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Additional Resources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Everything you wanted to know about earth 7 mins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Tim and Moby 2.4</a:t>
            </a:r>
            <a:r>
              <a:rPr lang="en"/>
              <a:t>6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7 mins</a:t>
            </a:r>
            <a:r>
              <a:rPr lang="en"/>
              <a:t> - Step by step layers</a:t>
            </a:r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