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4.xml"/><Relationship Id="rId41" Type="http://schemas.openxmlformats.org/officeDocument/2006/relationships/font" Target="fonts/Tahom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itle, Text and Clip Ar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5" name="Shape 165"/>
          <p:cNvSpPr/>
          <p:nvPr>
            <p:ph idx="2" type="clipArt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0" type="dt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 rot="5400000">
            <a:off x="4839494" y="2096293"/>
            <a:ext cx="5870574" cy="2135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 rot="5400000">
            <a:off x="492919" y="37305"/>
            <a:ext cx="5870574" cy="6253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 rot="5400000">
            <a:off x="2322512" y="-420687"/>
            <a:ext cx="4498975" cy="85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6" name="Shape 196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25462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7" name="Shape 7"/>
            <p:cNvGrpSpPr/>
            <p:nvPr/>
          </p:nvGrpSpPr>
          <p:grpSpPr>
            <a:xfrm>
              <a:off x="31750" y="1422400"/>
              <a:ext cx="9115424" cy="5435600"/>
              <a:chOff x="31750" y="1422400"/>
              <a:chExt cx="9115424" cy="5435600"/>
            </a:xfrm>
          </p:grpSpPr>
          <p:sp>
            <p:nvSpPr>
              <p:cNvPr id="8" name="Shape 8"/>
              <p:cNvSpPr/>
              <p:nvPr/>
            </p:nvSpPr>
            <p:spPr>
              <a:xfrm>
                <a:off x="2220911" y="1771650"/>
                <a:ext cx="4468811" cy="3349624"/>
              </a:xfrm>
              <a:custGeom>
                <a:pathLst>
                  <a:path extrusionOk="0" h="120000" w="120000">
                    <a:moveTo>
                      <a:pt x="40497" y="4834"/>
                    </a:moveTo>
                    <a:lnTo>
                      <a:pt x="26770" y="24909"/>
                    </a:lnTo>
                    <a:lnTo>
                      <a:pt x="2813" y="26786"/>
                    </a:lnTo>
                    <a:lnTo>
                      <a:pt x="0" y="35658"/>
                    </a:lnTo>
                    <a:lnTo>
                      <a:pt x="15857" y="58350"/>
                    </a:lnTo>
                    <a:lnTo>
                      <a:pt x="26046" y="51298"/>
                    </a:lnTo>
                    <a:lnTo>
                      <a:pt x="42287" y="61706"/>
                    </a:lnTo>
                    <a:lnTo>
                      <a:pt x="47573" y="76151"/>
                    </a:lnTo>
                    <a:lnTo>
                      <a:pt x="46166" y="82464"/>
                    </a:lnTo>
                    <a:lnTo>
                      <a:pt x="47914" y="94350"/>
                    </a:lnTo>
                    <a:lnTo>
                      <a:pt x="48980" y="113687"/>
                    </a:lnTo>
                    <a:lnTo>
                      <a:pt x="62365" y="120000"/>
                    </a:lnTo>
                    <a:lnTo>
                      <a:pt x="71872" y="115165"/>
                    </a:lnTo>
                    <a:lnTo>
                      <a:pt x="68333" y="101061"/>
                    </a:lnTo>
                    <a:lnTo>
                      <a:pt x="84873" y="88436"/>
                    </a:lnTo>
                    <a:lnTo>
                      <a:pt x="97236" y="87696"/>
                    </a:lnTo>
                    <a:lnTo>
                      <a:pt x="104269" y="77289"/>
                    </a:lnTo>
                    <a:lnTo>
                      <a:pt x="100646" y="56928"/>
                    </a:lnTo>
                    <a:lnTo>
                      <a:pt x="111090" y="50786"/>
                    </a:lnTo>
                    <a:lnTo>
                      <a:pt x="120000" y="25819"/>
                    </a:lnTo>
                    <a:lnTo>
                      <a:pt x="107339" y="0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1066800" y="1771650"/>
                <a:ext cx="6296025" cy="3756024"/>
              </a:xfrm>
              <a:custGeom>
                <a:pathLst>
                  <a:path extrusionOk="0" h="120000" w="120000">
                    <a:moveTo>
                      <a:pt x="43055" y="3296"/>
                    </a:moveTo>
                    <a:lnTo>
                      <a:pt x="34735" y="13288"/>
                    </a:lnTo>
                    <a:lnTo>
                      <a:pt x="28260" y="10955"/>
                    </a:lnTo>
                    <a:lnTo>
                      <a:pt x="16006" y="15925"/>
                    </a:lnTo>
                    <a:lnTo>
                      <a:pt x="5264" y="16584"/>
                    </a:lnTo>
                    <a:lnTo>
                      <a:pt x="0" y="31851"/>
                    </a:lnTo>
                    <a:lnTo>
                      <a:pt x="2753" y="36821"/>
                    </a:lnTo>
                    <a:lnTo>
                      <a:pt x="6989" y="33169"/>
                    </a:lnTo>
                    <a:lnTo>
                      <a:pt x="13010" y="34843"/>
                    </a:lnTo>
                    <a:lnTo>
                      <a:pt x="15249" y="43110"/>
                    </a:lnTo>
                    <a:lnTo>
                      <a:pt x="10499" y="51732"/>
                    </a:lnTo>
                    <a:lnTo>
                      <a:pt x="16006" y="58021"/>
                    </a:lnTo>
                    <a:lnTo>
                      <a:pt x="21996" y="56043"/>
                    </a:lnTo>
                    <a:lnTo>
                      <a:pt x="27261" y="61673"/>
                    </a:lnTo>
                    <a:lnTo>
                      <a:pt x="38003" y="62333"/>
                    </a:lnTo>
                    <a:lnTo>
                      <a:pt x="48744" y="72273"/>
                    </a:lnTo>
                    <a:lnTo>
                      <a:pt x="51255" y="84852"/>
                    </a:lnTo>
                    <a:lnTo>
                      <a:pt x="48986" y="107421"/>
                    </a:lnTo>
                    <a:lnTo>
                      <a:pt x="51255" y="115029"/>
                    </a:lnTo>
                    <a:lnTo>
                      <a:pt x="64508" y="113710"/>
                    </a:lnTo>
                    <a:lnTo>
                      <a:pt x="69258" y="120000"/>
                    </a:lnTo>
                    <a:lnTo>
                      <a:pt x="78487" y="103770"/>
                    </a:lnTo>
                    <a:lnTo>
                      <a:pt x="76762" y="92155"/>
                    </a:lnTo>
                    <a:lnTo>
                      <a:pt x="85264" y="84852"/>
                    </a:lnTo>
                    <a:lnTo>
                      <a:pt x="91255" y="87185"/>
                    </a:lnTo>
                    <a:lnTo>
                      <a:pt x="99243" y="81910"/>
                    </a:lnTo>
                    <a:lnTo>
                      <a:pt x="103025" y="59543"/>
                    </a:lnTo>
                    <a:lnTo>
                      <a:pt x="110226" y="46762"/>
                    </a:lnTo>
                    <a:lnTo>
                      <a:pt x="120000" y="45443"/>
                    </a:lnTo>
                    <a:lnTo>
                      <a:pt x="118245" y="37176"/>
                    </a:lnTo>
                    <a:lnTo>
                      <a:pt x="111013" y="28554"/>
                    </a:lnTo>
                    <a:lnTo>
                      <a:pt x="115491" y="10650"/>
                    </a:lnTo>
                    <a:lnTo>
                      <a:pt x="108623" y="0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1750" y="1697036"/>
                <a:ext cx="9099550" cy="4932362"/>
              </a:xfrm>
              <a:custGeom>
                <a:pathLst>
                  <a:path extrusionOk="0" h="120000" w="120000">
                    <a:moveTo>
                      <a:pt x="1695" y="0"/>
                    </a:moveTo>
                    <a:lnTo>
                      <a:pt x="2784" y="12668"/>
                    </a:lnTo>
                    <a:lnTo>
                      <a:pt x="0" y="25722"/>
                    </a:lnTo>
                    <a:lnTo>
                      <a:pt x="1737" y="47158"/>
                    </a:lnTo>
                    <a:lnTo>
                      <a:pt x="8646" y="58513"/>
                    </a:lnTo>
                    <a:lnTo>
                      <a:pt x="18443" y="65658"/>
                    </a:lnTo>
                    <a:lnTo>
                      <a:pt x="30146" y="63765"/>
                    </a:lnTo>
                    <a:lnTo>
                      <a:pt x="36741" y="74927"/>
                    </a:lnTo>
                    <a:lnTo>
                      <a:pt x="34605" y="82111"/>
                    </a:lnTo>
                    <a:lnTo>
                      <a:pt x="23782" y="82729"/>
                    </a:lnTo>
                    <a:lnTo>
                      <a:pt x="19071" y="78056"/>
                    </a:lnTo>
                    <a:lnTo>
                      <a:pt x="15471" y="82729"/>
                    </a:lnTo>
                    <a:lnTo>
                      <a:pt x="19972" y="97483"/>
                    </a:lnTo>
                    <a:lnTo>
                      <a:pt x="20369" y="112198"/>
                    </a:lnTo>
                    <a:lnTo>
                      <a:pt x="31632" y="120000"/>
                    </a:lnTo>
                    <a:lnTo>
                      <a:pt x="34417" y="112854"/>
                    </a:lnTo>
                    <a:lnTo>
                      <a:pt x="43482" y="108027"/>
                    </a:lnTo>
                    <a:lnTo>
                      <a:pt x="54640" y="114399"/>
                    </a:lnTo>
                    <a:lnTo>
                      <a:pt x="67452" y="108606"/>
                    </a:lnTo>
                    <a:lnTo>
                      <a:pt x="72079" y="112854"/>
                    </a:lnTo>
                    <a:lnTo>
                      <a:pt x="80830" y="102272"/>
                    </a:lnTo>
                    <a:lnTo>
                      <a:pt x="86357" y="89256"/>
                    </a:lnTo>
                    <a:lnTo>
                      <a:pt x="91465" y="89526"/>
                    </a:lnTo>
                    <a:lnTo>
                      <a:pt x="95338" y="94431"/>
                    </a:lnTo>
                    <a:lnTo>
                      <a:pt x="104989" y="82729"/>
                    </a:lnTo>
                    <a:lnTo>
                      <a:pt x="113133" y="84390"/>
                    </a:lnTo>
                    <a:lnTo>
                      <a:pt x="119999" y="79909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384175" y="1817686"/>
                <a:ext cx="8750299" cy="4381500"/>
              </a:xfrm>
              <a:custGeom>
                <a:pathLst>
                  <a:path extrusionOk="0" h="120000" w="120000">
                    <a:moveTo>
                      <a:pt x="5224" y="0"/>
                    </a:moveTo>
                    <a:lnTo>
                      <a:pt x="0" y="14608"/>
                    </a:lnTo>
                    <a:lnTo>
                      <a:pt x="1785" y="35695"/>
                    </a:lnTo>
                    <a:lnTo>
                      <a:pt x="5290" y="37956"/>
                    </a:lnTo>
                    <a:lnTo>
                      <a:pt x="10297" y="47260"/>
                    </a:lnTo>
                    <a:lnTo>
                      <a:pt x="12126" y="62652"/>
                    </a:lnTo>
                    <a:lnTo>
                      <a:pt x="18265" y="65173"/>
                    </a:lnTo>
                    <a:lnTo>
                      <a:pt x="27387" y="58652"/>
                    </a:lnTo>
                    <a:lnTo>
                      <a:pt x="28454" y="64913"/>
                    </a:lnTo>
                    <a:lnTo>
                      <a:pt x="35290" y="65782"/>
                    </a:lnTo>
                    <a:lnTo>
                      <a:pt x="40537" y="81086"/>
                    </a:lnTo>
                    <a:lnTo>
                      <a:pt x="36313" y="94173"/>
                    </a:lnTo>
                    <a:lnTo>
                      <a:pt x="28476" y="96391"/>
                    </a:lnTo>
                    <a:lnTo>
                      <a:pt x="21596" y="94434"/>
                    </a:lnTo>
                    <a:lnTo>
                      <a:pt x="19658" y="97565"/>
                    </a:lnTo>
                    <a:lnTo>
                      <a:pt x="21944" y="105000"/>
                    </a:lnTo>
                    <a:lnTo>
                      <a:pt x="21596" y="110347"/>
                    </a:lnTo>
                    <a:lnTo>
                      <a:pt x="24753" y="120000"/>
                    </a:lnTo>
                    <a:lnTo>
                      <a:pt x="36161" y="114043"/>
                    </a:lnTo>
                    <a:lnTo>
                      <a:pt x="37554" y="108347"/>
                    </a:lnTo>
                    <a:lnTo>
                      <a:pt x="41255" y="110913"/>
                    </a:lnTo>
                    <a:lnTo>
                      <a:pt x="50899" y="106434"/>
                    </a:lnTo>
                    <a:lnTo>
                      <a:pt x="53185" y="118000"/>
                    </a:lnTo>
                    <a:lnTo>
                      <a:pt x="62481" y="110478"/>
                    </a:lnTo>
                    <a:lnTo>
                      <a:pt x="71059" y="112652"/>
                    </a:lnTo>
                    <a:lnTo>
                      <a:pt x="76676" y="105521"/>
                    </a:lnTo>
                    <a:lnTo>
                      <a:pt x="78243" y="90478"/>
                    </a:lnTo>
                    <a:lnTo>
                      <a:pt x="87365" y="90739"/>
                    </a:lnTo>
                    <a:lnTo>
                      <a:pt x="88606" y="83652"/>
                    </a:lnTo>
                    <a:lnTo>
                      <a:pt x="92285" y="83956"/>
                    </a:lnTo>
                    <a:lnTo>
                      <a:pt x="97206" y="91043"/>
                    </a:lnTo>
                    <a:lnTo>
                      <a:pt x="105283" y="78869"/>
                    </a:lnTo>
                    <a:lnTo>
                      <a:pt x="113751" y="77608"/>
                    </a:lnTo>
                    <a:lnTo>
                      <a:pt x="116843" y="68304"/>
                    </a:lnTo>
                    <a:lnTo>
                      <a:pt x="120000" y="68913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pathLst>
                  <a:path extrusionOk="0" h="120000" w="120000">
                    <a:moveTo>
                      <a:pt x="21113" y="0"/>
                    </a:moveTo>
                    <a:lnTo>
                      <a:pt x="31898" y="23515"/>
                    </a:lnTo>
                    <a:lnTo>
                      <a:pt x="24151" y="64894"/>
                    </a:lnTo>
                    <a:lnTo>
                      <a:pt x="68962" y="77813"/>
                    </a:lnTo>
                    <a:lnTo>
                      <a:pt x="91898" y="105567"/>
                    </a:lnTo>
                    <a:lnTo>
                      <a:pt x="120000" y="120000"/>
                    </a:lnTo>
                    <a:lnTo>
                      <a:pt x="82025" y="112127"/>
                    </a:lnTo>
                    <a:lnTo>
                      <a:pt x="55139" y="89116"/>
                    </a:lnTo>
                    <a:lnTo>
                      <a:pt x="21113" y="85988"/>
                    </a:lnTo>
                    <a:lnTo>
                      <a:pt x="0" y="50361"/>
                    </a:lnTo>
                    <a:lnTo>
                      <a:pt x="7291" y="21093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8212136" y="1422400"/>
                <a:ext cx="919162" cy="1773236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6528" y="35237"/>
                    </a:lnTo>
                    <a:lnTo>
                      <a:pt x="1865" y="70796"/>
                    </a:lnTo>
                    <a:lnTo>
                      <a:pt x="8290" y="81969"/>
                    </a:lnTo>
                    <a:lnTo>
                      <a:pt x="48497" y="79391"/>
                    </a:lnTo>
                    <a:lnTo>
                      <a:pt x="71295" y="113339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224462" y="1536700"/>
                <a:ext cx="3922712" cy="3803649"/>
              </a:xfrm>
              <a:custGeom>
                <a:pathLst>
                  <a:path extrusionOk="0" h="120000" w="120000">
                    <a:moveTo>
                      <a:pt x="54293" y="0"/>
                    </a:moveTo>
                    <a:lnTo>
                      <a:pt x="57256" y="11268"/>
                    </a:lnTo>
                    <a:lnTo>
                      <a:pt x="67648" y="16978"/>
                    </a:lnTo>
                    <a:lnTo>
                      <a:pt x="68182" y="27445"/>
                    </a:lnTo>
                    <a:lnTo>
                      <a:pt x="65171" y="36661"/>
                    </a:lnTo>
                    <a:lnTo>
                      <a:pt x="69639" y="46327"/>
                    </a:lnTo>
                    <a:lnTo>
                      <a:pt x="70659" y="55542"/>
                    </a:lnTo>
                    <a:lnTo>
                      <a:pt x="63666" y="57195"/>
                    </a:lnTo>
                    <a:lnTo>
                      <a:pt x="44969" y="69315"/>
                    </a:lnTo>
                    <a:lnTo>
                      <a:pt x="47349" y="72921"/>
                    </a:lnTo>
                    <a:lnTo>
                      <a:pt x="46426" y="81335"/>
                    </a:lnTo>
                    <a:lnTo>
                      <a:pt x="37976" y="91001"/>
                    </a:lnTo>
                    <a:lnTo>
                      <a:pt x="26175" y="99065"/>
                    </a:lnTo>
                    <a:lnTo>
                      <a:pt x="7381" y="101469"/>
                    </a:lnTo>
                    <a:lnTo>
                      <a:pt x="922" y="112737"/>
                    </a:lnTo>
                    <a:lnTo>
                      <a:pt x="0" y="120000"/>
                    </a:lnTo>
                    <a:lnTo>
                      <a:pt x="10343" y="109131"/>
                    </a:lnTo>
                    <a:lnTo>
                      <a:pt x="30546" y="104674"/>
                    </a:lnTo>
                    <a:lnTo>
                      <a:pt x="43415" y="95459"/>
                    </a:lnTo>
                    <a:lnTo>
                      <a:pt x="59732" y="99465"/>
                    </a:lnTo>
                    <a:lnTo>
                      <a:pt x="81003" y="95459"/>
                    </a:lnTo>
                    <a:lnTo>
                      <a:pt x="96301" y="87395"/>
                    </a:lnTo>
                    <a:lnTo>
                      <a:pt x="97806" y="80133"/>
                    </a:lnTo>
                    <a:lnTo>
                      <a:pt x="108636" y="74924"/>
                    </a:lnTo>
                    <a:lnTo>
                      <a:pt x="114560" y="77729"/>
                    </a:lnTo>
                    <a:lnTo>
                      <a:pt x="120000" y="74073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56025" y="1693861"/>
                <a:ext cx="2220911" cy="2141537"/>
              </a:xfrm>
              <a:custGeom>
                <a:pathLst>
                  <a:path extrusionOk="0" h="120000" w="120000">
                    <a:moveTo>
                      <a:pt x="53180" y="13787"/>
                    </a:moveTo>
                    <a:lnTo>
                      <a:pt x="36111" y="13787"/>
                    </a:lnTo>
                    <a:lnTo>
                      <a:pt x="17583" y="45100"/>
                    </a:lnTo>
                    <a:lnTo>
                      <a:pt x="0" y="59866"/>
                    </a:lnTo>
                    <a:lnTo>
                      <a:pt x="41772" y="69651"/>
                    </a:lnTo>
                    <a:lnTo>
                      <a:pt x="36454" y="89755"/>
                    </a:lnTo>
                    <a:lnTo>
                      <a:pt x="52923" y="96604"/>
                    </a:lnTo>
                    <a:lnTo>
                      <a:pt x="42716" y="120000"/>
                    </a:lnTo>
                    <a:lnTo>
                      <a:pt x="82430" y="92068"/>
                    </a:lnTo>
                    <a:lnTo>
                      <a:pt x="79428" y="69028"/>
                    </a:lnTo>
                    <a:lnTo>
                      <a:pt x="101300" y="66627"/>
                    </a:lnTo>
                    <a:lnTo>
                      <a:pt x="119999" y="53461"/>
                    </a:lnTo>
                    <a:lnTo>
                      <a:pt x="112794" y="37005"/>
                    </a:lnTo>
                    <a:lnTo>
                      <a:pt x="115025" y="17435"/>
                    </a:lnTo>
                    <a:lnTo>
                      <a:pt x="100443" y="14588"/>
                    </a:lnTo>
                    <a:lnTo>
                      <a:pt x="79599" y="0"/>
                    </a:lnTo>
                    <a:lnTo>
                      <a:pt x="53180" y="13787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6786561" y="3224211"/>
                <a:ext cx="1993900" cy="1285874"/>
              </a:xfrm>
              <a:custGeom>
                <a:pathLst>
                  <a:path extrusionOk="0" h="120000" w="120000">
                    <a:moveTo>
                      <a:pt x="68694" y="27111"/>
                    </a:moveTo>
                    <a:lnTo>
                      <a:pt x="72611" y="4888"/>
                    </a:lnTo>
                    <a:lnTo>
                      <a:pt x="84458" y="0"/>
                    </a:lnTo>
                    <a:lnTo>
                      <a:pt x="93917" y="11555"/>
                    </a:lnTo>
                    <a:lnTo>
                      <a:pt x="103375" y="36740"/>
                    </a:lnTo>
                    <a:lnTo>
                      <a:pt x="120000" y="33925"/>
                    </a:lnTo>
                    <a:lnTo>
                      <a:pt x="119235" y="53185"/>
                    </a:lnTo>
                    <a:lnTo>
                      <a:pt x="97070" y="63851"/>
                    </a:lnTo>
                    <a:lnTo>
                      <a:pt x="83980" y="61777"/>
                    </a:lnTo>
                    <a:lnTo>
                      <a:pt x="68694" y="71259"/>
                    </a:lnTo>
                    <a:lnTo>
                      <a:pt x="56464" y="93777"/>
                    </a:lnTo>
                    <a:lnTo>
                      <a:pt x="40414" y="79555"/>
                    </a:lnTo>
                    <a:lnTo>
                      <a:pt x="24458" y="120000"/>
                    </a:lnTo>
                    <a:lnTo>
                      <a:pt x="6305" y="113185"/>
                    </a:lnTo>
                    <a:lnTo>
                      <a:pt x="0" y="89037"/>
                    </a:lnTo>
                    <a:lnTo>
                      <a:pt x="15000" y="71555"/>
                    </a:lnTo>
                    <a:lnTo>
                      <a:pt x="23694" y="41629"/>
                    </a:lnTo>
                    <a:lnTo>
                      <a:pt x="41847" y="22222"/>
                    </a:lnTo>
                    <a:lnTo>
                      <a:pt x="68694" y="28000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4625975" y="5518150"/>
                <a:ext cx="4521199" cy="1250950"/>
              </a:xfrm>
              <a:custGeom>
                <a:pathLst>
                  <a:path extrusionOk="0" h="120000" w="120000">
                    <a:moveTo>
                      <a:pt x="119578" y="2436"/>
                    </a:moveTo>
                    <a:lnTo>
                      <a:pt x="105042" y="0"/>
                    </a:lnTo>
                    <a:lnTo>
                      <a:pt x="95983" y="12335"/>
                    </a:lnTo>
                    <a:lnTo>
                      <a:pt x="81573" y="6700"/>
                    </a:lnTo>
                    <a:lnTo>
                      <a:pt x="73272" y="53908"/>
                    </a:lnTo>
                    <a:lnTo>
                      <a:pt x="67415" y="32284"/>
                    </a:lnTo>
                    <a:lnTo>
                      <a:pt x="56966" y="46903"/>
                    </a:lnTo>
                    <a:lnTo>
                      <a:pt x="60884" y="78426"/>
                    </a:lnTo>
                    <a:lnTo>
                      <a:pt x="45168" y="62741"/>
                    </a:lnTo>
                    <a:lnTo>
                      <a:pt x="37415" y="82233"/>
                    </a:lnTo>
                    <a:lnTo>
                      <a:pt x="0" y="100507"/>
                    </a:lnTo>
                    <a:lnTo>
                      <a:pt x="12134" y="120000"/>
                    </a:lnTo>
                    <a:lnTo>
                      <a:pt x="43820" y="102944"/>
                    </a:lnTo>
                    <a:lnTo>
                      <a:pt x="53595" y="113908"/>
                    </a:lnTo>
                    <a:lnTo>
                      <a:pt x="88314" y="105228"/>
                    </a:lnTo>
                    <a:lnTo>
                      <a:pt x="97752" y="113908"/>
                    </a:lnTo>
                    <a:lnTo>
                      <a:pt x="103483" y="90761"/>
                    </a:lnTo>
                    <a:lnTo>
                      <a:pt x="114269" y="109035"/>
                    </a:lnTo>
                    <a:lnTo>
                      <a:pt x="114438" y="51624"/>
                    </a:lnTo>
                    <a:lnTo>
                      <a:pt x="120000" y="39289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8640761" y="1463675"/>
                <a:ext cx="506412" cy="13557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39874" y="43981"/>
                    </a:lnTo>
                    <a:lnTo>
                      <a:pt x="39874" y="89086"/>
                    </a:lnTo>
                    <a:lnTo>
                      <a:pt x="100815" y="120000"/>
                    </a:lnTo>
                    <a:lnTo>
                      <a:pt x="104576" y="81077"/>
                    </a:lnTo>
                    <a:lnTo>
                      <a:pt x="89529" y="56206"/>
                    </a:lnTo>
                    <a:lnTo>
                      <a:pt x="120000" y="33723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7864475" y="5664200"/>
                <a:ext cx="1025525" cy="622299"/>
              </a:xfrm>
              <a:custGeom>
                <a:pathLst>
                  <a:path extrusionOk="0" h="120000" w="120000">
                    <a:moveTo>
                      <a:pt x="93622" y="0"/>
                    </a:moveTo>
                    <a:lnTo>
                      <a:pt x="59442" y="18673"/>
                    </a:lnTo>
                    <a:lnTo>
                      <a:pt x="44210" y="33367"/>
                    </a:lnTo>
                    <a:lnTo>
                      <a:pt x="26749" y="66122"/>
                    </a:lnTo>
                    <a:lnTo>
                      <a:pt x="0" y="119999"/>
                    </a:lnTo>
                    <a:lnTo>
                      <a:pt x="66873" y="80510"/>
                    </a:lnTo>
                    <a:lnTo>
                      <a:pt x="80247" y="55714"/>
                    </a:lnTo>
                    <a:lnTo>
                      <a:pt x="120000" y="43469"/>
                    </a:lnTo>
                    <a:lnTo>
                      <a:pt x="93622" y="0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0" y="21000"/>
                    </a:lnTo>
                    <a:lnTo>
                      <a:pt x="16842" y="24000"/>
                    </a:lnTo>
                    <a:lnTo>
                      <a:pt x="25263" y="45000"/>
                    </a:lnTo>
                    <a:lnTo>
                      <a:pt x="23157" y="60000"/>
                    </a:lnTo>
                    <a:lnTo>
                      <a:pt x="29473" y="69000"/>
                    </a:lnTo>
                    <a:lnTo>
                      <a:pt x="25263" y="87000"/>
                    </a:lnTo>
                    <a:lnTo>
                      <a:pt x="27368" y="102000"/>
                    </a:lnTo>
                    <a:lnTo>
                      <a:pt x="65263" y="117000"/>
                    </a:lnTo>
                    <a:lnTo>
                      <a:pt x="73684" y="108000"/>
                    </a:lnTo>
                    <a:lnTo>
                      <a:pt x="96842" y="108000"/>
                    </a:lnTo>
                    <a:lnTo>
                      <a:pt x="101052" y="102000"/>
                    </a:lnTo>
                    <a:lnTo>
                      <a:pt x="120000" y="117000"/>
                    </a:lnTo>
                    <a:lnTo>
                      <a:pt x="115789" y="120000"/>
                    </a:lnTo>
                    <a:lnTo>
                      <a:pt x="101052" y="114000"/>
                    </a:lnTo>
                    <a:lnTo>
                      <a:pt x="94736" y="117000"/>
                    </a:lnTo>
                    <a:lnTo>
                      <a:pt x="71578" y="120000"/>
                    </a:lnTo>
                    <a:lnTo>
                      <a:pt x="63157" y="120000"/>
                    </a:lnTo>
                    <a:lnTo>
                      <a:pt x="21052" y="114000"/>
                    </a:lnTo>
                    <a:lnTo>
                      <a:pt x="8421" y="117000"/>
                    </a:lnTo>
                    <a:lnTo>
                      <a:pt x="4210" y="105000"/>
                    </a:lnTo>
                    <a:lnTo>
                      <a:pt x="12631" y="90000"/>
                    </a:lnTo>
                    <a:lnTo>
                      <a:pt x="14736" y="69000"/>
                    </a:lnTo>
                    <a:lnTo>
                      <a:pt x="6315" y="54000"/>
                    </a:lnTo>
                    <a:lnTo>
                      <a:pt x="10526" y="39000"/>
                    </a:lnTo>
                    <a:lnTo>
                      <a:pt x="2105" y="33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3998" y="3639846"/>
              <a:ext cx="2193433" cy="2694862"/>
              <a:chOff x="3998" y="3639846"/>
              <a:chExt cx="2193433" cy="2694862"/>
            </a:xfrm>
          </p:grpSpPr>
          <p:sp>
            <p:nvSpPr>
              <p:cNvPr id="22" name="Shape 22"/>
              <p:cNvSpPr txBox="1"/>
              <p:nvPr/>
            </p:nvSpPr>
            <p:spPr>
              <a:xfrm rot="6780000">
                <a:off x="99218" y="61634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Shape 23"/>
              <p:cNvSpPr txBox="1"/>
              <p:nvPr/>
            </p:nvSpPr>
            <p:spPr>
              <a:xfrm rot="6780000">
                <a:off x="53180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Shape 24"/>
              <p:cNvSpPr txBox="1"/>
              <p:nvPr/>
            </p:nvSpPr>
            <p:spPr>
              <a:xfrm rot="6780000">
                <a:off x="10317" y="61507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Shape 25"/>
              <p:cNvSpPr txBox="1"/>
              <p:nvPr/>
            </p:nvSpPr>
            <p:spPr>
              <a:xfrm rot="5940000">
                <a:off x="332580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Shape 26"/>
              <p:cNvSpPr txBox="1"/>
              <p:nvPr/>
            </p:nvSpPr>
            <p:spPr>
              <a:xfrm rot="5940000">
                <a:off x="289718" y="617299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Shape 27"/>
              <p:cNvSpPr txBox="1"/>
              <p:nvPr/>
            </p:nvSpPr>
            <p:spPr>
              <a:xfrm rot="6240000">
                <a:off x="242093" y="61714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Shape 28"/>
              <p:cNvSpPr txBox="1"/>
              <p:nvPr/>
            </p:nvSpPr>
            <p:spPr>
              <a:xfrm rot="6180000">
                <a:off x="196056" y="616823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Shape 29"/>
              <p:cNvSpPr txBox="1"/>
              <p:nvPr/>
            </p:nvSpPr>
            <p:spPr>
              <a:xfrm rot="5340000">
                <a:off x="577055" y="61412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Shape 30"/>
              <p:cNvSpPr txBox="1"/>
              <p:nvPr/>
            </p:nvSpPr>
            <p:spPr>
              <a:xfrm rot="5340000">
                <a:off x="527842" y="61460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Shape 31"/>
              <p:cNvSpPr txBox="1"/>
              <p:nvPr/>
            </p:nvSpPr>
            <p:spPr>
              <a:xfrm rot="5580000">
                <a:off x="480217" y="615394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Shape 32"/>
              <p:cNvSpPr txBox="1"/>
              <p:nvPr/>
            </p:nvSpPr>
            <p:spPr>
              <a:xfrm rot="5700000">
                <a:off x="429417" y="6161881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Shape 33"/>
              <p:cNvSpPr txBox="1"/>
              <p:nvPr/>
            </p:nvSpPr>
            <p:spPr>
              <a:xfrm rot="4680000">
                <a:off x="819943" y="60777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Shape 34"/>
              <p:cNvSpPr txBox="1"/>
              <p:nvPr/>
            </p:nvSpPr>
            <p:spPr>
              <a:xfrm rot="4920000">
                <a:off x="772317" y="60856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Shape 35"/>
              <p:cNvSpPr txBox="1"/>
              <p:nvPr/>
            </p:nvSpPr>
            <p:spPr>
              <a:xfrm rot="4920000">
                <a:off x="724693" y="610790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Shape 36"/>
              <p:cNvSpPr txBox="1"/>
              <p:nvPr/>
            </p:nvSpPr>
            <p:spPr>
              <a:xfrm rot="5040000">
                <a:off x="677068" y="6112667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Shape 37"/>
              <p:cNvSpPr txBox="1"/>
              <p:nvPr/>
            </p:nvSpPr>
            <p:spPr>
              <a:xfrm rot="3780000">
                <a:off x="1054893" y="597138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Shape 38"/>
              <p:cNvSpPr txBox="1"/>
              <p:nvPr/>
            </p:nvSpPr>
            <p:spPr>
              <a:xfrm rot="3780000">
                <a:off x="1007268" y="5999956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Shape 39"/>
              <p:cNvSpPr txBox="1"/>
              <p:nvPr/>
            </p:nvSpPr>
            <p:spPr>
              <a:xfrm rot="4080000">
                <a:off x="961230" y="6017418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Shape 40"/>
              <p:cNvSpPr txBox="1"/>
              <p:nvPr/>
            </p:nvSpPr>
            <p:spPr>
              <a:xfrm rot="4320000">
                <a:off x="913605" y="603805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Shape 41"/>
              <p:cNvSpPr txBox="1"/>
              <p:nvPr/>
            </p:nvSpPr>
            <p:spPr>
              <a:xfrm rot="3360000">
                <a:off x="1269206" y="58459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Shape 42"/>
              <p:cNvSpPr txBox="1"/>
              <p:nvPr/>
            </p:nvSpPr>
            <p:spPr>
              <a:xfrm rot="3360000">
                <a:off x="1226343" y="58713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Shape 43"/>
              <p:cNvSpPr txBox="1"/>
              <p:nvPr/>
            </p:nvSpPr>
            <p:spPr>
              <a:xfrm rot="3360000">
                <a:off x="1183481" y="58999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Shape 44"/>
              <p:cNvSpPr txBox="1"/>
              <p:nvPr/>
            </p:nvSpPr>
            <p:spPr>
              <a:xfrm rot="3780000">
                <a:off x="1139030" y="592693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Shape 45"/>
              <p:cNvSpPr txBox="1"/>
              <p:nvPr/>
            </p:nvSpPr>
            <p:spPr>
              <a:xfrm rot="2280000">
                <a:off x="1465262" y="5694362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Shape 46"/>
              <p:cNvSpPr txBox="1"/>
              <p:nvPr/>
            </p:nvSpPr>
            <p:spPr>
              <a:xfrm rot="2280000">
                <a:off x="1427162" y="5724525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Shape 47"/>
              <p:cNvSpPr txBox="1"/>
              <p:nvPr/>
            </p:nvSpPr>
            <p:spPr>
              <a:xfrm rot="2700000">
                <a:off x="1436687" y="5710236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Shape 48"/>
              <p:cNvSpPr txBox="1"/>
              <p:nvPr/>
            </p:nvSpPr>
            <p:spPr>
              <a:xfrm rot="2700000">
                <a:off x="1390650" y="5743575"/>
                <a:ext cx="19050" cy="10001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Shape 49"/>
              <p:cNvSpPr txBox="1"/>
              <p:nvPr/>
            </p:nvSpPr>
            <p:spPr>
              <a:xfrm rot="1500000">
                <a:off x="1630361" y="55133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Shape 50"/>
              <p:cNvSpPr txBox="1"/>
              <p:nvPr/>
            </p:nvSpPr>
            <p:spPr>
              <a:xfrm rot="1500000">
                <a:off x="1601787" y="55514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Shape 51"/>
              <p:cNvSpPr txBox="1"/>
              <p:nvPr/>
            </p:nvSpPr>
            <p:spPr>
              <a:xfrm rot="1740000">
                <a:off x="1571624" y="558641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Shape 52"/>
              <p:cNvSpPr txBox="1"/>
              <p:nvPr/>
            </p:nvSpPr>
            <p:spPr>
              <a:xfrm rot="1740000">
                <a:off x="1538286" y="5626099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Shape 53"/>
              <p:cNvSpPr txBox="1"/>
              <p:nvPr/>
            </p:nvSpPr>
            <p:spPr>
              <a:xfrm rot="840000">
                <a:off x="1766886" y="532606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Shape 54"/>
              <p:cNvSpPr txBox="1"/>
              <p:nvPr/>
            </p:nvSpPr>
            <p:spPr>
              <a:xfrm rot="840000">
                <a:off x="1746250" y="5362574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Shape 55"/>
              <p:cNvSpPr txBox="1"/>
              <p:nvPr/>
            </p:nvSpPr>
            <p:spPr>
              <a:xfrm rot="1260000">
                <a:off x="1724025" y="5403850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Shape 56"/>
              <p:cNvSpPr txBox="1"/>
              <p:nvPr/>
            </p:nvSpPr>
            <p:spPr>
              <a:xfrm rot="1260000">
                <a:off x="1689100" y="5437186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Shape 57"/>
              <p:cNvSpPr txBox="1"/>
              <p:nvPr/>
            </p:nvSpPr>
            <p:spPr>
              <a:xfrm rot="420000">
                <a:off x="1860549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Shape 58"/>
              <p:cNvSpPr txBox="1"/>
              <p:nvPr/>
            </p:nvSpPr>
            <p:spPr>
              <a:xfrm rot="540000">
                <a:off x="1844675" y="5159374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Shape 59"/>
              <p:cNvSpPr txBox="1"/>
              <p:nvPr/>
            </p:nvSpPr>
            <p:spPr>
              <a:xfrm rot="720000">
                <a:off x="1831975" y="5200649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Shape 60"/>
              <p:cNvSpPr txBox="1"/>
              <p:nvPr/>
            </p:nvSpPr>
            <p:spPr>
              <a:xfrm rot="720000">
                <a:off x="1811336" y="5245099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Shape 61"/>
              <p:cNvSpPr txBox="1"/>
              <p:nvPr/>
            </p:nvSpPr>
            <p:spPr>
              <a:xfrm rot="-300000">
                <a:off x="1922462" y="4914900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" name="Shape 62"/>
              <p:cNvSpPr txBox="1"/>
              <p:nvPr/>
            </p:nvSpPr>
            <p:spPr>
              <a:xfrm rot="-60000">
                <a:off x="1906586" y="4956174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" name="Shape 63"/>
              <p:cNvSpPr txBox="1"/>
              <p:nvPr/>
            </p:nvSpPr>
            <p:spPr>
              <a:xfrm rot="-60000">
                <a:off x="1904999" y="4995862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" name="Shape 64"/>
              <p:cNvSpPr txBox="1"/>
              <p:nvPr/>
            </p:nvSpPr>
            <p:spPr>
              <a:xfrm rot="180000">
                <a:off x="1887537" y="503713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" name="Shape 65"/>
              <p:cNvSpPr txBox="1"/>
              <p:nvPr/>
            </p:nvSpPr>
            <p:spPr>
              <a:xfrm rot="-720000">
                <a:off x="1935162" y="470693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6" name="Shape 66"/>
              <p:cNvSpPr txBox="1"/>
              <p:nvPr/>
            </p:nvSpPr>
            <p:spPr>
              <a:xfrm rot="-540000">
                <a:off x="1936750" y="47482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" name="Shape 67"/>
              <p:cNvSpPr txBox="1"/>
              <p:nvPr/>
            </p:nvSpPr>
            <p:spPr>
              <a:xfrm rot="-540000">
                <a:off x="1936750" y="47863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" name="Shape 68"/>
              <p:cNvSpPr txBox="1"/>
              <p:nvPr/>
            </p:nvSpPr>
            <p:spPr>
              <a:xfrm rot="-300000">
                <a:off x="1935162" y="4827587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" name="Shape 69"/>
              <p:cNvSpPr txBox="1"/>
              <p:nvPr/>
            </p:nvSpPr>
            <p:spPr>
              <a:xfrm rot="-1140000">
                <a:off x="1916112" y="4513262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" name="Shape 70"/>
              <p:cNvSpPr txBox="1"/>
              <p:nvPr/>
            </p:nvSpPr>
            <p:spPr>
              <a:xfrm rot="-1020000">
                <a:off x="1925637" y="45465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" name="Shape 71"/>
              <p:cNvSpPr txBox="1"/>
              <p:nvPr/>
            </p:nvSpPr>
            <p:spPr>
              <a:xfrm rot="-1020000">
                <a:off x="1930399" y="45846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" name="Shape 72"/>
              <p:cNvSpPr txBox="1"/>
              <p:nvPr/>
            </p:nvSpPr>
            <p:spPr>
              <a:xfrm rot="-840000">
                <a:off x="1935161" y="4627561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" name="Shape 73"/>
              <p:cNvSpPr txBox="1"/>
              <p:nvPr/>
            </p:nvSpPr>
            <p:spPr>
              <a:xfrm rot="-1560000">
                <a:off x="1849437" y="4329112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" name="Shape 74"/>
              <p:cNvSpPr txBox="1"/>
              <p:nvPr/>
            </p:nvSpPr>
            <p:spPr>
              <a:xfrm rot="-1380000">
                <a:off x="1866900" y="4368799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" name="Shape 75"/>
              <p:cNvSpPr txBox="1"/>
              <p:nvPr/>
            </p:nvSpPr>
            <p:spPr>
              <a:xfrm rot="-1380000">
                <a:off x="1879600" y="440531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" name="Shape 76"/>
              <p:cNvSpPr txBox="1"/>
              <p:nvPr/>
            </p:nvSpPr>
            <p:spPr>
              <a:xfrm rot="-1380000">
                <a:off x="1895475" y="443706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" name="Shape 77"/>
              <p:cNvSpPr txBox="1"/>
              <p:nvPr/>
            </p:nvSpPr>
            <p:spPr>
              <a:xfrm rot="-1980000">
                <a:off x="1747837" y="4171950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" name="Shape 78"/>
              <p:cNvSpPr txBox="1"/>
              <p:nvPr/>
            </p:nvSpPr>
            <p:spPr>
              <a:xfrm rot="-1860000">
                <a:off x="1768474" y="4198936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9" name="Shape 79"/>
              <p:cNvSpPr txBox="1"/>
              <p:nvPr/>
            </p:nvSpPr>
            <p:spPr>
              <a:xfrm rot="-1800000">
                <a:off x="1792286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" name="Shape 80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" name="Shape 81"/>
              <p:cNvSpPr txBox="1"/>
              <p:nvPr/>
            </p:nvSpPr>
            <p:spPr>
              <a:xfrm rot="-2520000">
                <a:off x="1609724" y="402907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" name="Shape 82"/>
              <p:cNvSpPr txBox="1"/>
              <p:nvPr/>
            </p:nvSpPr>
            <p:spPr>
              <a:xfrm rot="-2520000">
                <a:off x="1643061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3" name="Shape 83"/>
              <p:cNvSpPr txBox="1"/>
              <p:nvPr/>
            </p:nvSpPr>
            <p:spPr>
              <a:xfrm rot="-2520000">
                <a:off x="1666875" y="408622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4" name="Shape 84"/>
              <p:cNvSpPr txBox="1"/>
              <p:nvPr/>
            </p:nvSpPr>
            <p:spPr>
              <a:xfrm rot="-2400000">
                <a:off x="1695450" y="4111624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771525" y="4068762"/>
                <a:ext cx="285750" cy="239711"/>
              </a:xfrm>
              <a:custGeom>
                <a:pathLst>
                  <a:path extrusionOk="0" h="120000" w="120000">
                    <a:moveTo>
                      <a:pt x="0" y="114437"/>
                    </a:moveTo>
                    <a:lnTo>
                      <a:pt x="18666" y="116821"/>
                    </a:lnTo>
                    <a:lnTo>
                      <a:pt x="42666" y="36556"/>
                    </a:lnTo>
                    <a:lnTo>
                      <a:pt x="62666" y="120000"/>
                    </a:lnTo>
                    <a:lnTo>
                      <a:pt x="86000" y="120000"/>
                    </a:lnTo>
                    <a:lnTo>
                      <a:pt x="120000" y="7152"/>
                    </a:lnTo>
                    <a:lnTo>
                      <a:pt x="98666" y="7947"/>
                    </a:lnTo>
                    <a:lnTo>
                      <a:pt x="74666" y="89006"/>
                    </a:lnTo>
                    <a:lnTo>
                      <a:pt x="52666" y="0"/>
                    </a:lnTo>
                    <a:lnTo>
                      <a:pt x="32000" y="0"/>
                    </a:lnTo>
                    <a:lnTo>
                      <a:pt x="0" y="114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 rot="6540000">
                <a:off x="-344487" y="4981575"/>
                <a:ext cx="19462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" name="Shape 87"/>
              <p:cNvSpPr txBox="1"/>
              <p:nvPr/>
            </p:nvSpPr>
            <p:spPr>
              <a:xfrm rot="180000">
                <a:off x="6350" y="4994274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Shape 88"/>
              <p:cNvSpPr txBox="1"/>
              <p:nvPr/>
            </p:nvSpPr>
            <p:spPr>
              <a:xfrm rot="-3000000">
                <a:off x="1440656" y="392509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" name="Shape 89"/>
              <p:cNvSpPr txBox="1"/>
              <p:nvPr/>
            </p:nvSpPr>
            <p:spPr>
              <a:xfrm rot="-3000000">
                <a:off x="1477168" y="3945731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" name="Shape 90"/>
              <p:cNvSpPr txBox="1"/>
              <p:nvPr/>
            </p:nvSpPr>
            <p:spPr>
              <a:xfrm rot="-3000000">
                <a:off x="1514474" y="396398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" name="Shape 91"/>
              <p:cNvSpPr txBox="1"/>
              <p:nvPr/>
            </p:nvSpPr>
            <p:spPr>
              <a:xfrm rot="-2700000">
                <a:off x="1546224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" name="Shape 92"/>
              <p:cNvSpPr txBox="1"/>
              <p:nvPr/>
            </p:nvSpPr>
            <p:spPr>
              <a:xfrm rot="-3660000">
                <a:off x="1251742" y="38504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3" name="Shape 93"/>
              <p:cNvSpPr txBox="1"/>
              <p:nvPr/>
            </p:nvSpPr>
            <p:spPr>
              <a:xfrm rot="-3660000">
                <a:off x="1294605" y="38631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4" name="Shape 94"/>
              <p:cNvSpPr txBox="1"/>
              <p:nvPr/>
            </p:nvSpPr>
            <p:spPr>
              <a:xfrm rot="-3540000">
                <a:off x="1329531" y="3874293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5" name="Shape 95"/>
              <p:cNvSpPr txBox="1"/>
              <p:nvPr/>
            </p:nvSpPr>
            <p:spPr>
              <a:xfrm rot="-3240000">
                <a:off x="1369218" y="389334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Shape 96"/>
              <p:cNvSpPr txBox="1"/>
              <p:nvPr/>
            </p:nvSpPr>
            <p:spPr>
              <a:xfrm rot="-4380000">
                <a:off x="1031081" y="3802855"/>
                <a:ext cx="11906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 rot="-4260000">
                <a:off x="1075530" y="38123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8" name="Shape 98"/>
              <p:cNvSpPr txBox="1"/>
              <p:nvPr/>
            </p:nvSpPr>
            <p:spPr>
              <a:xfrm rot="-4260000">
                <a:off x="1123155" y="3820318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9" name="Shape 99"/>
              <p:cNvSpPr txBox="1"/>
              <p:nvPr/>
            </p:nvSpPr>
            <p:spPr>
              <a:xfrm rot="-4020000">
                <a:off x="1170781" y="3826668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0" name="Shape 100"/>
              <p:cNvSpPr txBox="1"/>
              <p:nvPr/>
            </p:nvSpPr>
            <p:spPr>
              <a:xfrm rot="-4920000">
                <a:off x="799306" y="3801267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Shape 101"/>
              <p:cNvSpPr txBox="1"/>
              <p:nvPr/>
            </p:nvSpPr>
            <p:spPr>
              <a:xfrm rot="-4680000">
                <a:off x="846931" y="3798092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 rot="-4680000">
                <a:off x="894556" y="379333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3" name="Shape 103"/>
              <p:cNvSpPr txBox="1"/>
              <p:nvPr/>
            </p:nvSpPr>
            <p:spPr>
              <a:xfrm rot="-4620000">
                <a:off x="943767" y="3794917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" name="Shape 104"/>
              <p:cNvSpPr txBox="1"/>
              <p:nvPr/>
            </p:nvSpPr>
            <p:spPr>
              <a:xfrm rot="-5220000">
                <a:off x="564355" y="383143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" name="Shape 105"/>
              <p:cNvSpPr txBox="1"/>
              <p:nvPr/>
            </p:nvSpPr>
            <p:spPr>
              <a:xfrm rot="-5400000">
                <a:off x="611981" y="3823492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" name="Shape 106"/>
              <p:cNvSpPr txBox="1"/>
              <p:nvPr/>
            </p:nvSpPr>
            <p:spPr>
              <a:xfrm rot="-5340000">
                <a:off x="664368" y="38171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7" name="Shape 107"/>
              <p:cNvSpPr txBox="1"/>
              <p:nvPr/>
            </p:nvSpPr>
            <p:spPr>
              <a:xfrm rot="-5220000">
                <a:off x="713580" y="380920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8" name="Shape 108"/>
              <p:cNvSpPr txBox="1"/>
              <p:nvPr/>
            </p:nvSpPr>
            <p:spPr>
              <a:xfrm rot="-6180000">
                <a:off x="327817" y="390128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9" name="Shape 109"/>
              <p:cNvSpPr txBox="1"/>
              <p:nvPr/>
            </p:nvSpPr>
            <p:spPr>
              <a:xfrm rot="-6240000">
                <a:off x="377031" y="3885405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" name="Shape 110"/>
              <p:cNvSpPr txBox="1"/>
              <p:nvPr/>
            </p:nvSpPr>
            <p:spPr>
              <a:xfrm rot="-6120000">
                <a:off x="423067" y="386953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" name="Shape 111"/>
              <p:cNvSpPr txBox="1"/>
              <p:nvPr/>
            </p:nvSpPr>
            <p:spPr>
              <a:xfrm rot="-5940000">
                <a:off x="464342" y="3852068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" name="Shape 112"/>
              <p:cNvSpPr txBox="1"/>
              <p:nvPr/>
            </p:nvSpPr>
            <p:spPr>
              <a:xfrm rot="-7380000">
                <a:off x="8730" y="4045742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" name="Shape 113"/>
              <p:cNvSpPr txBox="1"/>
              <p:nvPr/>
            </p:nvSpPr>
            <p:spPr>
              <a:xfrm rot="-7200000">
                <a:off x="102393" y="3994943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 rot="-6840000">
                <a:off x="146842" y="3971130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Shape 115"/>
              <p:cNvSpPr txBox="1"/>
              <p:nvPr/>
            </p:nvSpPr>
            <p:spPr>
              <a:xfrm rot="-6840000">
                <a:off x="189706" y="3955255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" name="Shape 116"/>
              <p:cNvSpPr txBox="1"/>
              <p:nvPr/>
            </p:nvSpPr>
            <p:spPr>
              <a:xfrm rot="-6480000">
                <a:off x="238918" y="393303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" name="Shape 117"/>
              <p:cNvSpPr txBox="1"/>
              <p:nvPr/>
            </p:nvSpPr>
            <p:spPr>
              <a:xfrm rot="-1920000">
                <a:off x="0" y="533876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 rot="3240000">
                <a:off x="811212" y="55213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" name="Shape 119"/>
              <p:cNvSpPr txBox="1"/>
              <p:nvPr/>
            </p:nvSpPr>
            <p:spPr>
              <a:xfrm rot="3240000">
                <a:off x="55561" y="44418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 rot="-1920000">
                <a:off x="1111249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" name="Shape 121"/>
              <p:cNvSpPr txBox="1"/>
              <p:nvPr/>
            </p:nvSpPr>
            <p:spPr>
              <a:xfrm rot="5880000">
                <a:off x="317499" y="6215061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" name="Shape 122"/>
              <p:cNvSpPr txBox="1"/>
              <p:nvPr/>
            </p:nvSpPr>
            <p:spPr>
              <a:xfrm rot="6660000">
                <a:off x="71437" y="6215061"/>
                <a:ext cx="22860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 rot="5220000">
                <a:off x="573086" y="6180136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" name="Shape 124"/>
              <p:cNvSpPr txBox="1"/>
              <p:nvPr/>
            </p:nvSpPr>
            <p:spPr>
              <a:xfrm rot="4500000">
                <a:off x="828675" y="6107111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" name="Shape 125"/>
              <p:cNvSpPr txBox="1"/>
              <p:nvPr/>
            </p:nvSpPr>
            <p:spPr>
              <a:xfrm rot="3780000">
                <a:off x="1063625" y="599757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Shape 126"/>
              <p:cNvSpPr txBox="1"/>
              <p:nvPr/>
            </p:nvSpPr>
            <p:spPr>
              <a:xfrm rot="3060000">
                <a:off x="1290636" y="5854699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 rot="2040000">
                <a:off x="1489074" y="568642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 rot="-7200000">
                <a:off x="-28574" y="3978275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 rot="-6420000">
                <a:off x="215899" y="3862387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 rot="-4980000">
                <a:off x="709612" y="3752849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Shape 131"/>
              <p:cNvSpPr txBox="1"/>
              <p:nvPr/>
            </p:nvSpPr>
            <p:spPr>
              <a:xfrm rot="-4320000">
                <a:off x="947736" y="3746500"/>
                <a:ext cx="2381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 rot="-3720000">
                <a:off x="1173956" y="3786980"/>
                <a:ext cx="24606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3" name="Shape 133"/>
              <p:cNvSpPr txBox="1"/>
              <p:nvPr/>
            </p:nvSpPr>
            <p:spPr>
              <a:xfrm rot="-3240000">
                <a:off x="1380331" y="3856830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 rot="-2640000">
                <a:off x="1562100" y="3963986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" name="Shape 135"/>
              <p:cNvSpPr txBox="1"/>
              <p:nvPr/>
            </p:nvSpPr>
            <p:spPr>
              <a:xfrm rot="-2220000">
                <a:off x="1706562" y="4103686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" name="Shape 136"/>
              <p:cNvSpPr txBox="1"/>
              <p:nvPr/>
            </p:nvSpPr>
            <p:spPr>
              <a:xfrm rot="-1740000">
                <a:off x="1820861" y="4267199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" name="Shape 137"/>
              <p:cNvSpPr txBox="1"/>
              <p:nvPr/>
            </p:nvSpPr>
            <p:spPr>
              <a:xfrm rot="-1200000">
                <a:off x="1901824" y="4452937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 rot="-780000">
                <a:off x="1933574" y="46513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Shape 139"/>
              <p:cNvSpPr txBox="1"/>
              <p:nvPr/>
            </p:nvSpPr>
            <p:spPr>
              <a:xfrm rot="-300000">
                <a:off x="1925637" y="48672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 rot="660000">
                <a:off x="1787524" y="5297486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" name="Shape 141"/>
              <p:cNvSpPr txBox="1"/>
              <p:nvPr/>
            </p:nvSpPr>
            <p:spPr>
              <a:xfrm rot="1500000">
                <a:off x="1652587" y="5500687"/>
                <a:ext cx="2222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pathLst>
                  <a:path extrusionOk="0" h="120000" w="120000">
                    <a:moveTo>
                      <a:pt x="98823" y="120000"/>
                    </a:moveTo>
                    <a:lnTo>
                      <a:pt x="120000" y="12000"/>
                    </a:lnTo>
                    <a:lnTo>
                      <a:pt x="24705" y="0"/>
                    </a:lnTo>
                    <a:lnTo>
                      <a:pt x="0" y="108000"/>
                    </a:lnTo>
                    <a:lnTo>
                      <a:pt x="17647" y="114000"/>
                    </a:lnTo>
                    <a:lnTo>
                      <a:pt x="35294" y="30000"/>
                    </a:lnTo>
                    <a:lnTo>
                      <a:pt x="60000" y="36000"/>
                    </a:lnTo>
                    <a:lnTo>
                      <a:pt x="45882" y="108000"/>
                    </a:lnTo>
                    <a:lnTo>
                      <a:pt x="60000" y="108000"/>
                    </a:lnTo>
                    <a:lnTo>
                      <a:pt x="77647" y="36000"/>
                    </a:lnTo>
                    <a:lnTo>
                      <a:pt x="95294" y="36000"/>
                    </a:lnTo>
                    <a:lnTo>
                      <a:pt x="81176" y="114000"/>
                    </a:lnTo>
                    <a:lnTo>
                      <a:pt x="98823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30161" y="4321175"/>
                <a:ext cx="142875" cy="123824"/>
              </a:xfrm>
              <a:custGeom>
                <a:pathLst>
                  <a:path extrusionOk="0" h="120000" w="120000">
                    <a:moveTo>
                      <a:pt x="88000" y="55384"/>
                    </a:moveTo>
                    <a:lnTo>
                      <a:pt x="88000" y="55384"/>
                    </a:lnTo>
                    <a:lnTo>
                      <a:pt x="24000" y="36923"/>
                    </a:lnTo>
                    <a:lnTo>
                      <a:pt x="0" y="46153"/>
                    </a:lnTo>
                    <a:lnTo>
                      <a:pt x="48000" y="120000"/>
                    </a:lnTo>
                    <a:lnTo>
                      <a:pt x="64000" y="110769"/>
                    </a:lnTo>
                    <a:lnTo>
                      <a:pt x="32000" y="55384"/>
                    </a:lnTo>
                    <a:lnTo>
                      <a:pt x="32000" y="55384"/>
                    </a:lnTo>
                    <a:lnTo>
                      <a:pt x="96000" y="83076"/>
                    </a:lnTo>
                    <a:lnTo>
                      <a:pt x="120000" y="64615"/>
                    </a:lnTo>
                    <a:lnTo>
                      <a:pt x="72000" y="0"/>
                    </a:lnTo>
                    <a:lnTo>
                      <a:pt x="56000" y="9230"/>
                    </a:lnTo>
                    <a:lnTo>
                      <a:pt x="88000" y="55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53986" y="4208462"/>
                <a:ext cx="160337" cy="141287"/>
              </a:xfrm>
              <a:custGeom>
                <a:pathLst>
                  <a:path extrusionOk="0" h="120000" w="120000">
                    <a:moveTo>
                      <a:pt x="64158" y="120000"/>
                    </a:moveTo>
                    <a:lnTo>
                      <a:pt x="77227" y="111910"/>
                    </a:lnTo>
                    <a:lnTo>
                      <a:pt x="57029" y="47191"/>
                    </a:lnTo>
                    <a:lnTo>
                      <a:pt x="105742" y="87640"/>
                    </a:lnTo>
                    <a:lnTo>
                      <a:pt x="120000" y="79550"/>
                    </a:lnTo>
                    <a:lnTo>
                      <a:pt x="98613" y="0"/>
                    </a:lnTo>
                    <a:lnTo>
                      <a:pt x="84356" y="16179"/>
                    </a:lnTo>
                    <a:lnTo>
                      <a:pt x="98613" y="55280"/>
                    </a:lnTo>
                    <a:lnTo>
                      <a:pt x="57029" y="31011"/>
                    </a:lnTo>
                    <a:lnTo>
                      <a:pt x="42772" y="39101"/>
                    </a:lnTo>
                    <a:lnTo>
                      <a:pt x="53465" y="91685"/>
                    </a:lnTo>
                    <a:lnTo>
                      <a:pt x="21386" y="55280"/>
                    </a:lnTo>
                    <a:lnTo>
                      <a:pt x="0" y="71460"/>
                    </a:lnTo>
                    <a:lnTo>
                      <a:pt x="6415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074737" y="5559425"/>
                <a:ext cx="131761" cy="123824"/>
              </a:xfrm>
              <a:custGeom>
                <a:pathLst>
                  <a:path extrusionOk="0" h="120000" w="120000">
                    <a:moveTo>
                      <a:pt x="52048" y="120000"/>
                    </a:moveTo>
                    <a:lnTo>
                      <a:pt x="119999" y="73846"/>
                    </a:lnTo>
                    <a:lnTo>
                      <a:pt x="78072" y="0"/>
                    </a:lnTo>
                    <a:lnTo>
                      <a:pt x="0" y="46153"/>
                    </a:lnTo>
                    <a:lnTo>
                      <a:pt x="8674" y="55384"/>
                    </a:lnTo>
                    <a:lnTo>
                      <a:pt x="60722" y="27692"/>
                    </a:lnTo>
                    <a:lnTo>
                      <a:pt x="78072" y="46153"/>
                    </a:lnTo>
                    <a:lnTo>
                      <a:pt x="34698" y="73846"/>
                    </a:lnTo>
                    <a:lnTo>
                      <a:pt x="43373" y="83076"/>
                    </a:lnTo>
                    <a:lnTo>
                      <a:pt x="86746" y="55384"/>
                    </a:lnTo>
                    <a:lnTo>
                      <a:pt x="95421" y="73846"/>
                    </a:lnTo>
                    <a:lnTo>
                      <a:pt x="43373" y="101538"/>
                    </a:lnTo>
                    <a:lnTo>
                      <a:pt x="5204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pathLst>
                  <a:path extrusionOk="0" h="120000" w="120000">
                    <a:moveTo>
                      <a:pt x="120000" y="50000"/>
                    </a:moveTo>
                    <a:lnTo>
                      <a:pt x="88000" y="0"/>
                    </a:lnTo>
                    <a:lnTo>
                      <a:pt x="0" y="60000"/>
                    </a:lnTo>
                    <a:lnTo>
                      <a:pt x="32000" y="120000"/>
                    </a:lnTo>
                    <a:lnTo>
                      <a:pt x="48000" y="110000"/>
                    </a:lnTo>
                    <a:lnTo>
                      <a:pt x="24000" y="70000"/>
                    </a:lnTo>
                    <a:lnTo>
                      <a:pt x="48000" y="50000"/>
                    </a:lnTo>
                    <a:lnTo>
                      <a:pt x="72000" y="90000"/>
                    </a:lnTo>
                    <a:lnTo>
                      <a:pt x="80000" y="80000"/>
                    </a:lnTo>
                    <a:lnTo>
                      <a:pt x="64000" y="40000"/>
                    </a:lnTo>
                    <a:lnTo>
                      <a:pt x="80000" y="20000"/>
                    </a:lnTo>
                    <a:lnTo>
                      <a:pt x="104000" y="70000"/>
                    </a:lnTo>
                    <a:lnTo>
                      <a:pt x="120000" y="5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425575" y="4311650"/>
                <a:ext cx="142875" cy="133349"/>
              </a:xfrm>
              <a:custGeom>
                <a:pathLst>
                  <a:path extrusionOk="0" h="120000" w="120000">
                    <a:moveTo>
                      <a:pt x="56000" y="85714"/>
                    </a:moveTo>
                    <a:lnTo>
                      <a:pt x="56000" y="85714"/>
                    </a:lnTo>
                    <a:lnTo>
                      <a:pt x="96000" y="17142"/>
                    </a:lnTo>
                    <a:lnTo>
                      <a:pt x="88000" y="0"/>
                    </a:lnTo>
                    <a:lnTo>
                      <a:pt x="0" y="60000"/>
                    </a:lnTo>
                    <a:lnTo>
                      <a:pt x="8000" y="77142"/>
                    </a:lnTo>
                    <a:lnTo>
                      <a:pt x="72000" y="34285"/>
                    </a:lnTo>
                    <a:lnTo>
                      <a:pt x="72000" y="34285"/>
                    </a:lnTo>
                    <a:lnTo>
                      <a:pt x="24000" y="102857"/>
                    </a:lnTo>
                    <a:lnTo>
                      <a:pt x="32000" y="120000"/>
                    </a:lnTo>
                    <a:lnTo>
                      <a:pt x="120000" y="60000"/>
                    </a:lnTo>
                    <a:lnTo>
                      <a:pt x="112000" y="42857"/>
                    </a:lnTo>
                    <a:lnTo>
                      <a:pt x="56000" y="857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1112" y="6091237"/>
                <a:ext cx="9524" cy="19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1112" y="4056062"/>
                <a:ext cx="47625" cy="76199"/>
              </a:xfrm>
              <a:custGeom>
                <a:pathLst>
                  <a:path extrusionOk="0" h="120000" w="12000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120000" y="105000"/>
                    </a:lnTo>
                    <a:lnTo>
                      <a:pt x="0" y="0"/>
                    </a:lnTo>
                    <a:lnTo>
                      <a:pt x="0" y="60000"/>
                    </a:lnTo>
                    <a:lnTo>
                      <a:pt x="72000" y="12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1112" y="6100762"/>
                <a:ext cx="57150" cy="104774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80000" y="0"/>
                    </a:lnTo>
                    <a:lnTo>
                      <a:pt x="80000" y="0"/>
                    </a:lnTo>
                    <a:lnTo>
                      <a:pt x="0" y="65454"/>
                    </a:ln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 rot="240000">
                <a:off x="1868486" y="5081586"/>
                <a:ext cx="255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 rot="-5640000">
                <a:off x="460375" y="3787775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20662" y="5672137"/>
                <a:ext cx="228600" cy="244474"/>
              </a:xfrm>
              <a:custGeom>
                <a:pathLst>
                  <a:path extrusionOk="0" h="120000" w="12000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9166" y="47532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 rot="-2880000">
                <a:off x="981868" y="5636417"/>
                <a:ext cx="107950" cy="109536"/>
              </a:xfrm>
              <a:custGeom>
                <a:pathLst>
                  <a:path extrusionOk="0" h="120000" w="12000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4166" y="36623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73062" y="3973512"/>
                <a:ext cx="552449" cy="20192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98965" y="54905"/>
                    </a:lnTo>
                    <a:lnTo>
                      <a:pt x="120000" y="120000"/>
                    </a:lnTo>
                    <a:lnTo>
                      <a:pt x="18620" y="6377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 rot="-1740000">
                <a:off x="469899" y="4837111"/>
                <a:ext cx="350837" cy="276224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57" name="Shape 157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25462"/>
            </a:gs>
          </a:gsLst>
          <a:lin ang="54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Shape 240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241" name="Shape 241"/>
            <p:cNvGrpSpPr/>
            <p:nvPr/>
          </p:nvGrpSpPr>
          <p:grpSpPr>
            <a:xfrm>
              <a:off x="31750" y="1422400"/>
              <a:ext cx="9115424" cy="5435600"/>
              <a:chOff x="31750" y="1422400"/>
              <a:chExt cx="9115424" cy="5435600"/>
            </a:xfrm>
          </p:grpSpPr>
          <p:sp>
            <p:nvSpPr>
              <p:cNvPr id="242" name="Shape 242"/>
              <p:cNvSpPr/>
              <p:nvPr/>
            </p:nvSpPr>
            <p:spPr>
              <a:xfrm>
                <a:off x="2220911" y="1771650"/>
                <a:ext cx="4468811" cy="3349624"/>
              </a:xfrm>
              <a:custGeom>
                <a:pathLst>
                  <a:path extrusionOk="0" h="120000" w="120000">
                    <a:moveTo>
                      <a:pt x="40497" y="4834"/>
                    </a:moveTo>
                    <a:lnTo>
                      <a:pt x="26770" y="24909"/>
                    </a:lnTo>
                    <a:lnTo>
                      <a:pt x="2813" y="26786"/>
                    </a:lnTo>
                    <a:lnTo>
                      <a:pt x="0" y="35658"/>
                    </a:lnTo>
                    <a:lnTo>
                      <a:pt x="15857" y="58350"/>
                    </a:lnTo>
                    <a:lnTo>
                      <a:pt x="26046" y="51298"/>
                    </a:lnTo>
                    <a:lnTo>
                      <a:pt x="42287" y="61706"/>
                    </a:lnTo>
                    <a:lnTo>
                      <a:pt x="47573" y="76151"/>
                    </a:lnTo>
                    <a:lnTo>
                      <a:pt x="46166" y="82464"/>
                    </a:lnTo>
                    <a:lnTo>
                      <a:pt x="47914" y="94350"/>
                    </a:lnTo>
                    <a:lnTo>
                      <a:pt x="48980" y="113687"/>
                    </a:lnTo>
                    <a:lnTo>
                      <a:pt x="62365" y="120000"/>
                    </a:lnTo>
                    <a:lnTo>
                      <a:pt x="71872" y="115165"/>
                    </a:lnTo>
                    <a:lnTo>
                      <a:pt x="68333" y="101061"/>
                    </a:lnTo>
                    <a:lnTo>
                      <a:pt x="84873" y="88436"/>
                    </a:lnTo>
                    <a:lnTo>
                      <a:pt x="97236" y="87696"/>
                    </a:lnTo>
                    <a:lnTo>
                      <a:pt x="104269" y="77289"/>
                    </a:lnTo>
                    <a:lnTo>
                      <a:pt x="100646" y="56928"/>
                    </a:lnTo>
                    <a:lnTo>
                      <a:pt x="111090" y="50786"/>
                    </a:lnTo>
                    <a:lnTo>
                      <a:pt x="120000" y="25819"/>
                    </a:lnTo>
                    <a:lnTo>
                      <a:pt x="107339" y="0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1066800" y="1771650"/>
                <a:ext cx="6296025" cy="3756024"/>
              </a:xfrm>
              <a:custGeom>
                <a:pathLst>
                  <a:path extrusionOk="0" h="120000" w="120000">
                    <a:moveTo>
                      <a:pt x="43055" y="3296"/>
                    </a:moveTo>
                    <a:lnTo>
                      <a:pt x="34735" y="13288"/>
                    </a:lnTo>
                    <a:lnTo>
                      <a:pt x="28260" y="10955"/>
                    </a:lnTo>
                    <a:lnTo>
                      <a:pt x="16006" y="15925"/>
                    </a:lnTo>
                    <a:lnTo>
                      <a:pt x="5264" y="16584"/>
                    </a:lnTo>
                    <a:lnTo>
                      <a:pt x="0" y="31851"/>
                    </a:lnTo>
                    <a:lnTo>
                      <a:pt x="2753" y="36821"/>
                    </a:lnTo>
                    <a:lnTo>
                      <a:pt x="6989" y="33169"/>
                    </a:lnTo>
                    <a:lnTo>
                      <a:pt x="13010" y="34843"/>
                    </a:lnTo>
                    <a:lnTo>
                      <a:pt x="15249" y="43110"/>
                    </a:lnTo>
                    <a:lnTo>
                      <a:pt x="10499" y="51732"/>
                    </a:lnTo>
                    <a:lnTo>
                      <a:pt x="16006" y="58021"/>
                    </a:lnTo>
                    <a:lnTo>
                      <a:pt x="21996" y="56043"/>
                    </a:lnTo>
                    <a:lnTo>
                      <a:pt x="27261" y="61673"/>
                    </a:lnTo>
                    <a:lnTo>
                      <a:pt x="38003" y="62333"/>
                    </a:lnTo>
                    <a:lnTo>
                      <a:pt x="48744" y="72273"/>
                    </a:lnTo>
                    <a:lnTo>
                      <a:pt x="51255" y="84852"/>
                    </a:lnTo>
                    <a:lnTo>
                      <a:pt x="48986" y="107421"/>
                    </a:lnTo>
                    <a:lnTo>
                      <a:pt x="51255" y="115029"/>
                    </a:lnTo>
                    <a:lnTo>
                      <a:pt x="64508" y="113710"/>
                    </a:lnTo>
                    <a:lnTo>
                      <a:pt x="69258" y="120000"/>
                    </a:lnTo>
                    <a:lnTo>
                      <a:pt x="78487" y="103770"/>
                    </a:lnTo>
                    <a:lnTo>
                      <a:pt x="76762" y="92155"/>
                    </a:lnTo>
                    <a:lnTo>
                      <a:pt x="85264" y="84852"/>
                    </a:lnTo>
                    <a:lnTo>
                      <a:pt x="91255" y="87185"/>
                    </a:lnTo>
                    <a:lnTo>
                      <a:pt x="99243" y="81910"/>
                    </a:lnTo>
                    <a:lnTo>
                      <a:pt x="103025" y="59543"/>
                    </a:lnTo>
                    <a:lnTo>
                      <a:pt x="110226" y="46762"/>
                    </a:lnTo>
                    <a:lnTo>
                      <a:pt x="120000" y="45443"/>
                    </a:lnTo>
                    <a:lnTo>
                      <a:pt x="118245" y="37176"/>
                    </a:lnTo>
                    <a:lnTo>
                      <a:pt x="111013" y="28554"/>
                    </a:lnTo>
                    <a:lnTo>
                      <a:pt x="115491" y="10650"/>
                    </a:lnTo>
                    <a:lnTo>
                      <a:pt x="108623" y="0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31750" y="1697036"/>
                <a:ext cx="9099550" cy="4932362"/>
              </a:xfrm>
              <a:custGeom>
                <a:pathLst>
                  <a:path extrusionOk="0" h="120000" w="120000">
                    <a:moveTo>
                      <a:pt x="1695" y="0"/>
                    </a:moveTo>
                    <a:lnTo>
                      <a:pt x="2784" y="12668"/>
                    </a:lnTo>
                    <a:lnTo>
                      <a:pt x="0" y="25722"/>
                    </a:lnTo>
                    <a:lnTo>
                      <a:pt x="1737" y="47158"/>
                    </a:lnTo>
                    <a:lnTo>
                      <a:pt x="8646" y="58513"/>
                    </a:lnTo>
                    <a:lnTo>
                      <a:pt x="18443" y="65658"/>
                    </a:lnTo>
                    <a:lnTo>
                      <a:pt x="30146" y="63765"/>
                    </a:lnTo>
                    <a:lnTo>
                      <a:pt x="36741" y="74927"/>
                    </a:lnTo>
                    <a:lnTo>
                      <a:pt x="34605" y="82111"/>
                    </a:lnTo>
                    <a:lnTo>
                      <a:pt x="23782" y="82729"/>
                    </a:lnTo>
                    <a:lnTo>
                      <a:pt x="19071" y="78056"/>
                    </a:lnTo>
                    <a:lnTo>
                      <a:pt x="15471" y="82729"/>
                    </a:lnTo>
                    <a:lnTo>
                      <a:pt x="19972" y="97483"/>
                    </a:lnTo>
                    <a:lnTo>
                      <a:pt x="20369" y="112198"/>
                    </a:lnTo>
                    <a:lnTo>
                      <a:pt x="31632" y="120000"/>
                    </a:lnTo>
                    <a:lnTo>
                      <a:pt x="34417" y="112854"/>
                    </a:lnTo>
                    <a:lnTo>
                      <a:pt x="43482" y="108027"/>
                    </a:lnTo>
                    <a:lnTo>
                      <a:pt x="54640" y="114399"/>
                    </a:lnTo>
                    <a:lnTo>
                      <a:pt x="67452" y="108606"/>
                    </a:lnTo>
                    <a:lnTo>
                      <a:pt x="72079" y="112854"/>
                    </a:lnTo>
                    <a:lnTo>
                      <a:pt x="80830" y="102272"/>
                    </a:lnTo>
                    <a:lnTo>
                      <a:pt x="86357" y="89256"/>
                    </a:lnTo>
                    <a:lnTo>
                      <a:pt x="91465" y="89526"/>
                    </a:lnTo>
                    <a:lnTo>
                      <a:pt x="95338" y="94431"/>
                    </a:lnTo>
                    <a:lnTo>
                      <a:pt x="104989" y="82729"/>
                    </a:lnTo>
                    <a:lnTo>
                      <a:pt x="113133" y="84390"/>
                    </a:lnTo>
                    <a:lnTo>
                      <a:pt x="119999" y="79909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384175" y="1817686"/>
                <a:ext cx="8750299" cy="4381500"/>
              </a:xfrm>
              <a:custGeom>
                <a:pathLst>
                  <a:path extrusionOk="0" h="120000" w="120000">
                    <a:moveTo>
                      <a:pt x="5224" y="0"/>
                    </a:moveTo>
                    <a:lnTo>
                      <a:pt x="0" y="14608"/>
                    </a:lnTo>
                    <a:lnTo>
                      <a:pt x="1785" y="35695"/>
                    </a:lnTo>
                    <a:lnTo>
                      <a:pt x="5290" y="37956"/>
                    </a:lnTo>
                    <a:lnTo>
                      <a:pt x="10297" y="47260"/>
                    </a:lnTo>
                    <a:lnTo>
                      <a:pt x="12126" y="62652"/>
                    </a:lnTo>
                    <a:lnTo>
                      <a:pt x="18265" y="65173"/>
                    </a:lnTo>
                    <a:lnTo>
                      <a:pt x="27387" y="58652"/>
                    </a:lnTo>
                    <a:lnTo>
                      <a:pt x="28454" y="64913"/>
                    </a:lnTo>
                    <a:lnTo>
                      <a:pt x="35290" y="65782"/>
                    </a:lnTo>
                    <a:lnTo>
                      <a:pt x="40537" y="81086"/>
                    </a:lnTo>
                    <a:lnTo>
                      <a:pt x="36313" y="94173"/>
                    </a:lnTo>
                    <a:lnTo>
                      <a:pt x="28476" y="96391"/>
                    </a:lnTo>
                    <a:lnTo>
                      <a:pt x="21596" y="94434"/>
                    </a:lnTo>
                    <a:lnTo>
                      <a:pt x="19658" y="97565"/>
                    </a:lnTo>
                    <a:lnTo>
                      <a:pt x="21944" y="105000"/>
                    </a:lnTo>
                    <a:lnTo>
                      <a:pt x="21596" y="110347"/>
                    </a:lnTo>
                    <a:lnTo>
                      <a:pt x="24753" y="120000"/>
                    </a:lnTo>
                    <a:lnTo>
                      <a:pt x="36161" y="114043"/>
                    </a:lnTo>
                    <a:lnTo>
                      <a:pt x="37554" y="108347"/>
                    </a:lnTo>
                    <a:lnTo>
                      <a:pt x="41255" y="110913"/>
                    </a:lnTo>
                    <a:lnTo>
                      <a:pt x="50899" y="106434"/>
                    </a:lnTo>
                    <a:lnTo>
                      <a:pt x="53185" y="118000"/>
                    </a:lnTo>
                    <a:lnTo>
                      <a:pt x="62481" y="110478"/>
                    </a:lnTo>
                    <a:lnTo>
                      <a:pt x="71059" y="112652"/>
                    </a:lnTo>
                    <a:lnTo>
                      <a:pt x="76676" y="105521"/>
                    </a:lnTo>
                    <a:lnTo>
                      <a:pt x="78243" y="90478"/>
                    </a:lnTo>
                    <a:lnTo>
                      <a:pt x="87365" y="90739"/>
                    </a:lnTo>
                    <a:lnTo>
                      <a:pt x="88606" y="83652"/>
                    </a:lnTo>
                    <a:lnTo>
                      <a:pt x="92285" y="83956"/>
                    </a:lnTo>
                    <a:lnTo>
                      <a:pt x="97206" y="91043"/>
                    </a:lnTo>
                    <a:lnTo>
                      <a:pt x="105283" y="78869"/>
                    </a:lnTo>
                    <a:lnTo>
                      <a:pt x="113751" y="77608"/>
                    </a:lnTo>
                    <a:lnTo>
                      <a:pt x="116843" y="68304"/>
                    </a:lnTo>
                    <a:lnTo>
                      <a:pt x="120000" y="68913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pathLst>
                  <a:path extrusionOk="0" h="120000" w="120000">
                    <a:moveTo>
                      <a:pt x="21113" y="0"/>
                    </a:moveTo>
                    <a:lnTo>
                      <a:pt x="31898" y="23515"/>
                    </a:lnTo>
                    <a:lnTo>
                      <a:pt x="24151" y="64894"/>
                    </a:lnTo>
                    <a:lnTo>
                      <a:pt x="68962" y="77813"/>
                    </a:lnTo>
                    <a:lnTo>
                      <a:pt x="91898" y="105567"/>
                    </a:lnTo>
                    <a:lnTo>
                      <a:pt x="120000" y="120000"/>
                    </a:lnTo>
                    <a:lnTo>
                      <a:pt x="82025" y="112127"/>
                    </a:lnTo>
                    <a:lnTo>
                      <a:pt x="55139" y="89116"/>
                    </a:lnTo>
                    <a:lnTo>
                      <a:pt x="21113" y="85988"/>
                    </a:lnTo>
                    <a:lnTo>
                      <a:pt x="0" y="50361"/>
                    </a:lnTo>
                    <a:lnTo>
                      <a:pt x="7291" y="21093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8212136" y="1422400"/>
                <a:ext cx="919162" cy="1773236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6528" y="35237"/>
                    </a:lnTo>
                    <a:lnTo>
                      <a:pt x="1865" y="70796"/>
                    </a:lnTo>
                    <a:lnTo>
                      <a:pt x="8290" y="81969"/>
                    </a:lnTo>
                    <a:lnTo>
                      <a:pt x="48497" y="79391"/>
                    </a:lnTo>
                    <a:lnTo>
                      <a:pt x="71295" y="113339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5224462" y="1536700"/>
                <a:ext cx="3922712" cy="3803649"/>
              </a:xfrm>
              <a:custGeom>
                <a:pathLst>
                  <a:path extrusionOk="0" h="120000" w="120000">
                    <a:moveTo>
                      <a:pt x="54293" y="0"/>
                    </a:moveTo>
                    <a:lnTo>
                      <a:pt x="57256" y="11268"/>
                    </a:lnTo>
                    <a:lnTo>
                      <a:pt x="67648" y="16978"/>
                    </a:lnTo>
                    <a:lnTo>
                      <a:pt x="68182" y="27445"/>
                    </a:lnTo>
                    <a:lnTo>
                      <a:pt x="65171" y="36661"/>
                    </a:lnTo>
                    <a:lnTo>
                      <a:pt x="69639" y="46327"/>
                    </a:lnTo>
                    <a:lnTo>
                      <a:pt x="70659" y="55542"/>
                    </a:lnTo>
                    <a:lnTo>
                      <a:pt x="63666" y="57195"/>
                    </a:lnTo>
                    <a:lnTo>
                      <a:pt x="44969" y="69315"/>
                    </a:lnTo>
                    <a:lnTo>
                      <a:pt x="47349" y="72921"/>
                    </a:lnTo>
                    <a:lnTo>
                      <a:pt x="46426" y="81335"/>
                    </a:lnTo>
                    <a:lnTo>
                      <a:pt x="37976" y="91001"/>
                    </a:lnTo>
                    <a:lnTo>
                      <a:pt x="26175" y="99065"/>
                    </a:lnTo>
                    <a:lnTo>
                      <a:pt x="7381" y="101469"/>
                    </a:lnTo>
                    <a:lnTo>
                      <a:pt x="922" y="112737"/>
                    </a:lnTo>
                    <a:lnTo>
                      <a:pt x="0" y="120000"/>
                    </a:lnTo>
                    <a:lnTo>
                      <a:pt x="10343" y="109131"/>
                    </a:lnTo>
                    <a:lnTo>
                      <a:pt x="30546" y="104674"/>
                    </a:lnTo>
                    <a:lnTo>
                      <a:pt x="43415" y="95459"/>
                    </a:lnTo>
                    <a:lnTo>
                      <a:pt x="59732" y="99465"/>
                    </a:lnTo>
                    <a:lnTo>
                      <a:pt x="81003" y="95459"/>
                    </a:lnTo>
                    <a:lnTo>
                      <a:pt x="96301" y="87395"/>
                    </a:lnTo>
                    <a:lnTo>
                      <a:pt x="97806" y="80133"/>
                    </a:lnTo>
                    <a:lnTo>
                      <a:pt x="108636" y="74924"/>
                    </a:lnTo>
                    <a:lnTo>
                      <a:pt x="114560" y="77729"/>
                    </a:lnTo>
                    <a:lnTo>
                      <a:pt x="120000" y="74073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3756025" y="1693861"/>
                <a:ext cx="2220911" cy="2141537"/>
              </a:xfrm>
              <a:custGeom>
                <a:pathLst>
                  <a:path extrusionOk="0" h="120000" w="120000">
                    <a:moveTo>
                      <a:pt x="53180" y="13787"/>
                    </a:moveTo>
                    <a:lnTo>
                      <a:pt x="36111" y="13787"/>
                    </a:lnTo>
                    <a:lnTo>
                      <a:pt x="17583" y="45100"/>
                    </a:lnTo>
                    <a:lnTo>
                      <a:pt x="0" y="59866"/>
                    </a:lnTo>
                    <a:lnTo>
                      <a:pt x="41772" y="69651"/>
                    </a:lnTo>
                    <a:lnTo>
                      <a:pt x="36454" y="89755"/>
                    </a:lnTo>
                    <a:lnTo>
                      <a:pt x="52923" y="96604"/>
                    </a:lnTo>
                    <a:lnTo>
                      <a:pt x="42716" y="120000"/>
                    </a:lnTo>
                    <a:lnTo>
                      <a:pt x="82430" y="92068"/>
                    </a:lnTo>
                    <a:lnTo>
                      <a:pt x="79428" y="69028"/>
                    </a:lnTo>
                    <a:lnTo>
                      <a:pt x="101300" y="66627"/>
                    </a:lnTo>
                    <a:lnTo>
                      <a:pt x="119999" y="53461"/>
                    </a:lnTo>
                    <a:lnTo>
                      <a:pt x="112794" y="37005"/>
                    </a:lnTo>
                    <a:lnTo>
                      <a:pt x="115025" y="17435"/>
                    </a:lnTo>
                    <a:lnTo>
                      <a:pt x="100443" y="14588"/>
                    </a:lnTo>
                    <a:lnTo>
                      <a:pt x="79599" y="0"/>
                    </a:lnTo>
                    <a:lnTo>
                      <a:pt x="53180" y="13787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6786561" y="3224211"/>
                <a:ext cx="1993900" cy="1285874"/>
              </a:xfrm>
              <a:custGeom>
                <a:pathLst>
                  <a:path extrusionOk="0" h="120000" w="120000">
                    <a:moveTo>
                      <a:pt x="68694" y="27111"/>
                    </a:moveTo>
                    <a:lnTo>
                      <a:pt x="72611" y="4888"/>
                    </a:lnTo>
                    <a:lnTo>
                      <a:pt x="84458" y="0"/>
                    </a:lnTo>
                    <a:lnTo>
                      <a:pt x="93917" y="11555"/>
                    </a:lnTo>
                    <a:lnTo>
                      <a:pt x="103375" y="36740"/>
                    </a:lnTo>
                    <a:lnTo>
                      <a:pt x="120000" y="33925"/>
                    </a:lnTo>
                    <a:lnTo>
                      <a:pt x="119235" y="53185"/>
                    </a:lnTo>
                    <a:lnTo>
                      <a:pt x="97070" y="63851"/>
                    </a:lnTo>
                    <a:lnTo>
                      <a:pt x="83980" y="61777"/>
                    </a:lnTo>
                    <a:lnTo>
                      <a:pt x="68694" y="71259"/>
                    </a:lnTo>
                    <a:lnTo>
                      <a:pt x="56464" y="93777"/>
                    </a:lnTo>
                    <a:lnTo>
                      <a:pt x="40414" y="79555"/>
                    </a:lnTo>
                    <a:lnTo>
                      <a:pt x="24458" y="120000"/>
                    </a:lnTo>
                    <a:lnTo>
                      <a:pt x="6305" y="113185"/>
                    </a:lnTo>
                    <a:lnTo>
                      <a:pt x="0" y="89037"/>
                    </a:lnTo>
                    <a:lnTo>
                      <a:pt x="15000" y="71555"/>
                    </a:lnTo>
                    <a:lnTo>
                      <a:pt x="23694" y="41629"/>
                    </a:lnTo>
                    <a:lnTo>
                      <a:pt x="41847" y="22222"/>
                    </a:lnTo>
                    <a:lnTo>
                      <a:pt x="68694" y="28000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4625975" y="5518150"/>
                <a:ext cx="4521199" cy="1250950"/>
              </a:xfrm>
              <a:custGeom>
                <a:pathLst>
                  <a:path extrusionOk="0" h="120000" w="120000">
                    <a:moveTo>
                      <a:pt x="119578" y="2436"/>
                    </a:moveTo>
                    <a:lnTo>
                      <a:pt x="105042" y="0"/>
                    </a:lnTo>
                    <a:lnTo>
                      <a:pt x="95983" y="12335"/>
                    </a:lnTo>
                    <a:lnTo>
                      <a:pt x="81573" y="6700"/>
                    </a:lnTo>
                    <a:lnTo>
                      <a:pt x="73272" y="53908"/>
                    </a:lnTo>
                    <a:lnTo>
                      <a:pt x="67415" y="32284"/>
                    </a:lnTo>
                    <a:lnTo>
                      <a:pt x="56966" y="46903"/>
                    </a:lnTo>
                    <a:lnTo>
                      <a:pt x="60884" y="78426"/>
                    </a:lnTo>
                    <a:lnTo>
                      <a:pt x="45168" y="62741"/>
                    </a:lnTo>
                    <a:lnTo>
                      <a:pt x="37415" y="82233"/>
                    </a:lnTo>
                    <a:lnTo>
                      <a:pt x="0" y="100507"/>
                    </a:lnTo>
                    <a:lnTo>
                      <a:pt x="12134" y="120000"/>
                    </a:lnTo>
                    <a:lnTo>
                      <a:pt x="43820" y="102944"/>
                    </a:lnTo>
                    <a:lnTo>
                      <a:pt x="53595" y="113908"/>
                    </a:lnTo>
                    <a:lnTo>
                      <a:pt x="88314" y="105228"/>
                    </a:lnTo>
                    <a:lnTo>
                      <a:pt x="97752" y="113908"/>
                    </a:lnTo>
                    <a:lnTo>
                      <a:pt x="103483" y="90761"/>
                    </a:lnTo>
                    <a:lnTo>
                      <a:pt x="114269" y="109035"/>
                    </a:lnTo>
                    <a:lnTo>
                      <a:pt x="114438" y="51624"/>
                    </a:lnTo>
                    <a:lnTo>
                      <a:pt x="120000" y="39289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8640761" y="1463675"/>
                <a:ext cx="506412" cy="13557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39874" y="43981"/>
                    </a:lnTo>
                    <a:lnTo>
                      <a:pt x="39874" y="89086"/>
                    </a:lnTo>
                    <a:lnTo>
                      <a:pt x="100815" y="120000"/>
                    </a:lnTo>
                    <a:lnTo>
                      <a:pt x="104576" y="81077"/>
                    </a:lnTo>
                    <a:lnTo>
                      <a:pt x="89529" y="56206"/>
                    </a:lnTo>
                    <a:lnTo>
                      <a:pt x="120000" y="33723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7864475" y="5664200"/>
                <a:ext cx="1025525" cy="622299"/>
              </a:xfrm>
              <a:custGeom>
                <a:pathLst>
                  <a:path extrusionOk="0" h="120000" w="120000">
                    <a:moveTo>
                      <a:pt x="93622" y="0"/>
                    </a:moveTo>
                    <a:lnTo>
                      <a:pt x="59442" y="18673"/>
                    </a:lnTo>
                    <a:lnTo>
                      <a:pt x="44210" y="33367"/>
                    </a:lnTo>
                    <a:lnTo>
                      <a:pt x="26749" y="66122"/>
                    </a:lnTo>
                    <a:lnTo>
                      <a:pt x="0" y="119999"/>
                    </a:lnTo>
                    <a:lnTo>
                      <a:pt x="66873" y="80510"/>
                    </a:lnTo>
                    <a:lnTo>
                      <a:pt x="80247" y="55714"/>
                    </a:lnTo>
                    <a:lnTo>
                      <a:pt x="120000" y="43469"/>
                    </a:lnTo>
                    <a:lnTo>
                      <a:pt x="93622" y="0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0" y="21000"/>
                    </a:lnTo>
                    <a:lnTo>
                      <a:pt x="16842" y="24000"/>
                    </a:lnTo>
                    <a:lnTo>
                      <a:pt x="25263" y="45000"/>
                    </a:lnTo>
                    <a:lnTo>
                      <a:pt x="23157" y="60000"/>
                    </a:lnTo>
                    <a:lnTo>
                      <a:pt x="29473" y="69000"/>
                    </a:lnTo>
                    <a:lnTo>
                      <a:pt x="25263" y="87000"/>
                    </a:lnTo>
                    <a:lnTo>
                      <a:pt x="27368" y="102000"/>
                    </a:lnTo>
                    <a:lnTo>
                      <a:pt x="65263" y="117000"/>
                    </a:lnTo>
                    <a:lnTo>
                      <a:pt x="73684" y="108000"/>
                    </a:lnTo>
                    <a:lnTo>
                      <a:pt x="96842" y="108000"/>
                    </a:lnTo>
                    <a:lnTo>
                      <a:pt x="101052" y="102000"/>
                    </a:lnTo>
                    <a:lnTo>
                      <a:pt x="120000" y="117000"/>
                    </a:lnTo>
                    <a:lnTo>
                      <a:pt x="115789" y="120000"/>
                    </a:lnTo>
                    <a:lnTo>
                      <a:pt x="101052" y="114000"/>
                    </a:lnTo>
                    <a:lnTo>
                      <a:pt x="94736" y="117000"/>
                    </a:lnTo>
                    <a:lnTo>
                      <a:pt x="71578" y="120000"/>
                    </a:lnTo>
                    <a:lnTo>
                      <a:pt x="63157" y="120000"/>
                    </a:lnTo>
                    <a:lnTo>
                      <a:pt x="21052" y="114000"/>
                    </a:lnTo>
                    <a:lnTo>
                      <a:pt x="8421" y="117000"/>
                    </a:lnTo>
                    <a:lnTo>
                      <a:pt x="4210" y="105000"/>
                    </a:lnTo>
                    <a:lnTo>
                      <a:pt x="12631" y="90000"/>
                    </a:lnTo>
                    <a:lnTo>
                      <a:pt x="14736" y="69000"/>
                    </a:lnTo>
                    <a:lnTo>
                      <a:pt x="6315" y="54000"/>
                    </a:lnTo>
                    <a:lnTo>
                      <a:pt x="10526" y="39000"/>
                    </a:lnTo>
                    <a:lnTo>
                      <a:pt x="2105" y="33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255" name="Shape 255"/>
            <p:cNvGrpSpPr/>
            <p:nvPr/>
          </p:nvGrpSpPr>
          <p:grpSpPr>
            <a:xfrm>
              <a:off x="3998" y="3639846"/>
              <a:ext cx="2193433" cy="2694862"/>
              <a:chOff x="3998" y="3639846"/>
              <a:chExt cx="2193433" cy="2694862"/>
            </a:xfrm>
          </p:grpSpPr>
          <p:sp>
            <p:nvSpPr>
              <p:cNvPr id="256" name="Shape 256"/>
              <p:cNvSpPr txBox="1"/>
              <p:nvPr/>
            </p:nvSpPr>
            <p:spPr>
              <a:xfrm rot="6780000">
                <a:off x="99218" y="61634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Shape 257"/>
              <p:cNvSpPr txBox="1"/>
              <p:nvPr/>
            </p:nvSpPr>
            <p:spPr>
              <a:xfrm rot="6780000">
                <a:off x="53180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Shape 258"/>
              <p:cNvSpPr txBox="1"/>
              <p:nvPr/>
            </p:nvSpPr>
            <p:spPr>
              <a:xfrm rot="6780000">
                <a:off x="10317" y="61507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Shape 259"/>
              <p:cNvSpPr txBox="1"/>
              <p:nvPr/>
            </p:nvSpPr>
            <p:spPr>
              <a:xfrm rot="5940000">
                <a:off x="332580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 rot="5940000">
                <a:off x="289718" y="617299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Shape 261"/>
              <p:cNvSpPr txBox="1"/>
              <p:nvPr/>
            </p:nvSpPr>
            <p:spPr>
              <a:xfrm rot="6240000">
                <a:off x="242093" y="61714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2" name="Shape 262"/>
              <p:cNvSpPr txBox="1"/>
              <p:nvPr/>
            </p:nvSpPr>
            <p:spPr>
              <a:xfrm rot="6180000">
                <a:off x="196056" y="616823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3" name="Shape 263"/>
              <p:cNvSpPr txBox="1"/>
              <p:nvPr/>
            </p:nvSpPr>
            <p:spPr>
              <a:xfrm rot="5340000">
                <a:off x="577055" y="61412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4" name="Shape 264"/>
              <p:cNvSpPr txBox="1"/>
              <p:nvPr/>
            </p:nvSpPr>
            <p:spPr>
              <a:xfrm rot="5340000">
                <a:off x="527842" y="61460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5" name="Shape 265"/>
              <p:cNvSpPr txBox="1"/>
              <p:nvPr/>
            </p:nvSpPr>
            <p:spPr>
              <a:xfrm rot="5580000">
                <a:off x="480217" y="615394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6" name="Shape 266"/>
              <p:cNvSpPr txBox="1"/>
              <p:nvPr/>
            </p:nvSpPr>
            <p:spPr>
              <a:xfrm rot="5700000">
                <a:off x="429417" y="6161881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Shape 267"/>
              <p:cNvSpPr txBox="1"/>
              <p:nvPr/>
            </p:nvSpPr>
            <p:spPr>
              <a:xfrm rot="4680000">
                <a:off x="819943" y="60777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8" name="Shape 268"/>
              <p:cNvSpPr txBox="1"/>
              <p:nvPr/>
            </p:nvSpPr>
            <p:spPr>
              <a:xfrm rot="4920000">
                <a:off x="772317" y="60856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9" name="Shape 269"/>
              <p:cNvSpPr txBox="1"/>
              <p:nvPr/>
            </p:nvSpPr>
            <p:spPr>
              <a:xfrm rot="4920000">
                <a:off x="724693" y="610790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0" name="Shape 270"/>
              <p:cNvSpPr txBox="1"/>
              <p:nvPr/>
            </p:nvSpPr>
            <p:spPr>
              <a:xfrm rot="5040000">
                <a:off x="677068" y="6112667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 rot="3780000">
                <a:off x="1054893" y="597138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2" name="Shape 272"/>
              <p:cNvSpPr txBox="1"/>
              <p:nvPr/>
            </p:nvSpPr>
            <p:spPr>
              <a:xfrm rot="3780000">
                <a:off x="1007268" y="5999956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 rot="4080000">
                <a:off x="961230" y="6017418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4" name="Shape 274"/>
              <p:cNvSpPr txBox="1"/>
              <p:nvPr/>
            </p:nvSpPr>
            <p:spPr>
              <a:xfrm rot="4320000">
                <a:off x="913605" y="603805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 rot="3360000">
                <a:off x="1269206" y="58459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 rot="3360000">
                <a:off x="1226343" y="58713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7" name="Shape 277"/>
              <p:cNvSpPr txBox="1"/>
              <p:nvPr/>
            </p:nvSpPr>
            <p:spPr>
              <a:xfrm rot="3360000">
                <a:off x="1183481" y="58999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Shape 278"/>
              <p:cNvSpPr txBox="1"/>
              <p:nvPr/>
            </p:nvSpPr>
            <p:spPr>
              <a:xfrm rot="3780000">
                <a:off x="1139030" y="592693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9" name="Shape 279"/>
              <p:cNvSpPr txBox="1"/>
              <p:nvPr/>
            </p:nvSpPr>
            <p:spPr>
              <a:xfrm rot="2280000">
                <a:off x="1465262" y="5694362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0" name="Shape 280"/>
              <p:cNvSpPr txBox="1"/>
              <p:nvPr/>
            </p:nvSpPr>
            <p:spPr>
              <a:xfrm rot="2280000">
                <a:off x="1427162" y="5724525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1" name="Shape 281"/>
              <p:cNvSpPr txBox="1"/>
              <p:nvPr/>
            </p:nvSpPr>
            <p:spPr>
              <a:xfrm rot="2700000">
                <a:off x="1436687" y="5710236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2" name="Shape 282"/>
              <p:cNvSpPr txBox="1"/>
              <p:nvPr/>
            </p:nvSpPr>
            <p:spPr>
              <a:xfrm rot="2700000">
                <a:off x="1390650" y="5743575"/>
                <a:ext cx="19050" cy="10001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3" name="Shape 283"/>
              <p:cNvSpPr txBox="1"/>
              <p:nvPr/>
            </p:nvSpPr>
            <p:spPr>
              <a:xfrm rot="1500000">
                <a:off x="1630361" y="55133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4" name="Shape 284"/>
              <p:cNvSpPr txBox="1"/>
              <p:nvPr/>
            </p:nvSpPr>
            <p:spPr>
              <a:xfrm rot="1500000">
                <a:off x="1601787" y="55514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5" name="Shape 285"/>
              <p:cNvSpPr txBox="1"/>
              <p:nvPr/>
            </p:nvSpPr>
            <p:spPr>
              <a:xfrm rot="1740000">
                <a:off x="1571624" y="558641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6" name="Shape 286"/>
              <p:cNvSpPr txBox="1"/>
              <p:nvPr/>
            </p:nvSpPr>
            <p:spPr>
              <a:xfrm rot="1740000">
                <a:off x="1538286" y="5626099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7" name="Shape 287"/>
              <p:cNvSpPr txBox="1"/>
              <p:nvPr/>
            </p:nvSpPr>
            <p:spPr>
              <a:xfrm rot="840000">
                <a:off x="1766886" y="532606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8" name="Shape 288"/>
              <p:cNvSpPr txBox="1"/>
              <p:nvPr/>
            </p:nvSpPr>
            <p:spPr>
              <a:xfrm rot="840000">
                <a:off x="1746250" y="5362574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9" name="Shape 289"/>
              <p:cNvSpPr txBox="1"/>
              <p:nvPr/>
            </p:nvSpPr>
            <p:spPr>
              <a:xfrm rot="1260000">
                <a:off x="1724025" y="5403850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0" name="Shape 290"/>
              <p:cNvSpPr txBox="1"/>
              <p:nvPr/>
            </p:nvSpPr>
            <p:spPr>
              <a:xfrm rot="1260000">
                <a:off x="1689100" y="5437186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Shape 291"/>
              <p:cNvSpPr txBox="1"/>
              <p:nvPr/>
            </p:nvSpPr>
            <p:spPr>
              <a:xfrm rot="420000">
                <a:off x="1860549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2" name="Shape 292"/>
              <p:cNvSpPr txBox="1"/>
              <p:nvPr/>
            </p:nvSpPr>
            <p:spPr>
              <a:xfrm rot="540000">
                <a:off x="1844675" y="5159374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3" name="Shape 293"/>
              <p:cNvSpPr txBox="1"/>
              <p:nvPr/>
            </p:nvSpPr>
            <p:spPr>
              <a:xfrm rot="720000">
                <a:off x="1831975" y="5200649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4" name="Shape 294"/>
              <p:cNvSpPr txBox="1"/>
              <p:nvPr/>
            </p:nvSpPr>
            <p:spPr>
              <a:xfrm rot="720000">
                <a:off x="1811336" y="5245099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5" name="Shape 295"/>
              <p:cNvSpPr txBox="1"/>
              <p:nvPr/>
            </p:nvSpPr>
            <p:spPr>
              <a:xfrm rot="-300000">
                <a:off x="1922462" y="4914900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6" name="Shape 296"/>
              <p:cNvSpPr txBox="1"/>
              <p:nvPr/>
            </p:nvSpPr>
            <p:spPr>
              <a:xfrm rot="-60000">
                <a:off x="1906586" y="4956174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7" name="Shape 297"/>
              <p:cNvSpPr txBox="1"/>
              <p:nvPr/>
            </p:nvSpPr>
            <p:spPr>
              <a:xfrm rot="-60000">
                <a:off x="1904999" y="4995862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8" name="Shape 298"/>
              <p:cNvSpPr txBox="1"/>
              <p:nvPr/>
            </p:nvSpPr>
            <p:spPr>
              <a:xfrm rot="180000">
                <a:off x="1887537" y="503713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9" name="Shape 299"/>
              <p:cNvSpPr txBox="1"/>
              <p:nvPr/>
            </p:nvSpPr>
            <p:spPr>
              <a:xfrm rot="-720000">
                <a:off x="1935162" y="470693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 rot="-540000">
                <a:off x="1936750" y="47482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 rot="-540000">
                <a:off x="1936750" y="47863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Shape 302"/>
              <p:cNvSpPr txBox="1"/>
              <p:nvPr/>
            </p:nvSpPr>
            <p:spPr>
              <a:xfrm rot="-300000">
                <a:off x="1935162" y="4827587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3" name="Shape 303"/>
              <p:cNvSpPr txBox="1"/>
              <p:nvPr/>
            </p:nvSpPr>
            <p:spPr>
              <a:xfrm rot="-1140000">
                <a:off x="1916112" y="4513262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4" name="Shape 304"/>
              <p:cNvSpPr txBox="1"/>
              <p:nvPr/>
            </p:nvSpPr>
            <p:spPr>
              <a:xfrm rot="-1020000">
                <a:off x="1925637" y="45465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5" name="Shape 305"/>
              <p:cNvSpPr txBox="1"/>
              <p:nvPr/>
            </p:nvSpPr>
            <p:spPr>
              <a:xfrm rot="-1020000">
                <a:off x="1930399" y="45846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6" name="Shape 306"/>
              <p:cNvSpPr txBox="1"/>
              <p:nvPr/>
            </p:nvSpPr>
            <p:spPr>
              <a:xfrm rot="-840000">
                <a:off x="1935161" y="4627561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 rot="-1560000">
                <a:off x="1849437" y="4329112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8" name="Shape 308"/>
              <p:cNvSpPr txBox="1"/>
              <p:nvPr/>
            </p:nvSpPr>
            <p:spPr>
              <a:xfrm rot="-1380000">
                <a:off x="1866900" y="4368799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9" name="Shape 309"/>
              <p:cNvSpPr txBox="1"/>
              <p:nvPr/>
            </p:nvSpPr>
            <p:spPr>
              <a:xfrm rot="-1380000">
                <a:off x="1879600" y="440531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0" name="Shape 310"/>
              <p:cNvSpPr txBox="1"/>
              <p:nvPr/>
            </p:nvSpPr>
            <p:spPr>
              <a:xfrm rot="-1380000">
                <a:off x="1895475" y="443706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1" name="Shape 311"/>
              <p:cNvSpPr txBox="1"/>
              <p:nvPr/>
            </p:nvSpPr>
            <p:spPr>
              <a:xfrm rot="-1980000">
                <a:off x="1747837" y="4171950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2" name="Shape 312"/>
              <p:cNvSpPr txBox="1"/>
              <p:nvPr/>
            </p:nvSpPr>
            <p:spPr>
              <a:xfrm rot="-1860000">
                <a:off x="1768474" y="4198936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3" name="Shape 313"/>
              <p:cNvSpPr txBox="1"/>
              <p:nvPr/>
            </p:nvSpPr>
            <p:spPr>
              <a:xfrm rot="-1800000">
                <a:off x="1792286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4" name="Shape 314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5" name="Shape 315"/>
              <p:cNvSpPr txBox="1"/>
              <p:nvPr/>
            </p:nvSpPr>
            <p:spPr>
              <a:xfrm rot="-2520000">
                <a:off x="1609724" y="402907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6" name="Shape 316"/>
              <p:cNvSpPr txBox="1"/>
              <p:nvPr/>
            </p:nvSpPr>
            <p:spPr>
              <a:xfrm rot="-2520000">
                <a:off x="1643061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7" name="Shape 317"/>
              <p:cNvSpPr txBox="1"/>
              <p:nvPr/>
            </p:nvSpPr>
            <p:spPr>
              <a:xfrm rot="-2520000">
                <a:off x="1666875" y="408622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8" name="Shape 318"/>
              <p:cNvSpPr txBox="1"/>
              <p:nvPr/>
            </p:nvSpPr>
            <p:spPr>
              <a:xfrm rot="-2400000">
                <a:off x="1695450" y="4111624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771525" y="4068762"/>
                <a:ext cx="285750" cy="239711"/>
              </a:xfrm>
              <a:custGeom>
                <a:pathLst>
                  <a:path extrusionOk="0" h="120000" w="120000">
                    <a:moveTo>
                      <a:pt x="0" y="114437"/>
                    </a:moveTo>
                    <a:lnTo>
                      <a:pt x="18666" y="116821"/>
                    </a:lnTo>
                    <a:lnTo>
                      <a:pt x="42666" y="36556"/>
                    </a:lnTo>
                    <a:lnTo>
                      <a:pt x="62666" y="120000"/>
                    </a:lnTo>
                    <a:lnTo>
                      <a:pt x="86000" y="120000"/>
                    </a:lnTo>
                    <a:lnTo>
                      <a:pt x="120000" y="7152"/>
                    </a:lnTo>
                    <a:lnTo>
                      <a:pt x="98666" y="7947"/>
                    </a:lnTo>
                    <a:lnTo>
                      <a:pt x="74666" y="89006"/>
                    </a:lnTo>
                    <a:lnTo>
                      <a:pt x="52666" y="0"/>
                    </a:lnTo>
                    <a:lnTo>
                      <a:pt x="32000" y="0"/>
                    </a:lnTo>
                    <a:lnTo>
                      <a:pt x="0" y="114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0" name="Shape 320"/>
              <p:cNvSpPr txBox="1"/>
              <p:nvPr/>
            </p:nvSpPr>
            <p:spPr>
              <a:xfrm rot="6540000">
                <a:off x="-344487" y="4981575"/>
                <a:ext cx="19462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1" name="Shape 321"/>
              <p:cNvSpPr txBox="1"/>
              <p:nvPr/>
            </p:nvSpPr>
            <p:spPr>
              <a:xfrm rot="180000">
                <a:off x="6350" y="4994274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2" name="Shape 322"/>
              <p:cNvSpPr txBox="1"/>
              <p:nvPr/>
            </p:nvSpPr>
            <p:spPr>
              <a:xfrm rot="-3000000">
                <a:off x="1440656" y="392509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3" name="Shape 323"/>
              <p:cNvSpPr txBox="1"/>
              <p:nvPr/>
            </p:nvSpPr>
            <p:spPr>
              <a:xfrm rot="-3000000">
                <a:off x="1477168" y="3945731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4" name="Shape 324"/>
              <p:cNvSpPr txBox="1"/>
              <p:nvPr/>
            </p:nvSpPr>
            <p:spPr>
              <a:xfrm rot="-3000000">
                <a:off x="1514474" y="396398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5" name="Shape 325"/>
              <p:cNvSpPr txBox="1"/>
              <p:nvPr/>
            </p:nvSpPr>
            <p:spPr>
              <a:xfrm rot="-2700000">
                <a:off x="1546224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6" name="Shape 326"/>
              <p:cNvSpPr txBox="1"/>
              <p:nvPr/>
            </p:nvSpPr>
            <p:spPr>
              <a:xfrm rot="-3660000">
                <a:off x="1251742" y="38504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7" name="Shape 327"/>
              <p:cNvSpPr txBox="1"/>
              <p:nvPr/>
            </p:nvSpPr>
            <p:spPr>
              <a:xfrm rot="-3660000">
                <a:off x="1294605" y="38631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8" name="Shape 328"/>
              <p:cNvSpPr txBox="1"/>
              <p:nvPr/>
            </p:nvSpPr>
            <p:spPr>
              <a:xfrm rot="-3540000">
                <a:off x="1329531" y="3874293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9" name="Shape 329"/>
              <p:cNvSpPr txBox="1"/>
              <p:nvPr/>
            </p:nvSpPr>
            <p:spPr>
              <a:xfrm rot="-3240000">
                <a:off x="1369218" y="389334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0" name="Shape 330"/>
              <p:cNvSpPr txBox="1"/>
              <p:nvPr/>
            </p:nvSpPr>
            <p:spPr>
              <a:xfrm rot="-4380000">
                <a:off x="1031081" y="3802855"/>
                <a:ext cx="11906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1" name="Shape 331"/>
              <p:cNvSpPr txBox="1"/>
              <p:nvPr/>
            </p:nvSpPr>
            <p:spPr>
              <a:xfrm rot="-4260000">
                <a:off x="1075530" y="38123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2" name="Shape 332"/>
              <p:cNvSpPr txBox="1"/>
              <p:nvPr/>
            </p:nvSpPr>
            <p:spPr>
              <a:xfrm rot="-4260000">
                <a:off x="1123155" y="3820318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3" name="Shape 333"/>
              <p:cNvSpPr txBox="1"/>
              <p:nvPr/>
            </p:nvSpPr>
            <p:spPr>
              <a:xfrm rot="-4020000">
                <a:off x="1170781" y="3826668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4" name="Shape 334"/>
              <p:cNvSpPr txBox="1"/>
              <p:nvPr/>
            </p:nvSpPr>
            <p:spPr>
              <a:xfrm rot="-4920000">
                <a:off x="799306" y="3801267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5" name="Shape 335"/>
              <p:cNvSpPr txBox="1"/>
              <p:nvPr/>
            </p:nvSpPr>
            <p:spPr>
              <a:xfrm rot="-4680000">
                <a:off x="846931" y="3798092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6" name="Shape 336"/>
              <p:cNvSpPr txBox="1"/>
              <p:nvPr/>
            </p:nvSpPr>
            <p:spPr>
              <a:xfrm rot="-4680000">
                <a:off x="894556" y="379333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7" name="Shape 337"/>
              <p:cNvSpPr txBox="1"/>
              <p:nvPr/>
            </p:nvSpPr>
            <p:spPr>
              <a:xfrm rot="-4620000">
                <a:off x="943767" y="3794917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8" name="Shape 338"/>
              <p:cNvSpPr txBox="1"/>
              <p:nvPr/>
            </p:nvSpPr>
            <p:spPr>
              <a:xfrm rot="-5220000">
                <a:off x="564355" y="383143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9" name="Shape 339"/>
              <p:cNvSpPr txBox="1"/>
              <p:nvPr/>
            </p:nvSpPr>
            <p:spPr>
              <a:xfrm rot="-5400000">
                <a:off x="611981" y="3823492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0" name="Shape 340"/>
              <p:cNvSpPr txBox="1"/>
              <p:nvPr/>
            </p:nvSpPr>
            <p:spPr>
              <a:xfrm rot="-5340000">
                <a:off x="664368" y="38171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1" name="Shape 341"/>
              <p:cNvSpPr txBox="1"/>
              <p:nvPr/>
            </p:nvSpPr>
            <p:spPr>
              <a:xfrm rot="-5220000">
                <a:off x="713580" y="380920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2" name="Shape 342"/>
              <p:cNvSpPr txBox="1"/>
              <p:nvPr/>
            </p:nvSpPr>
            <p:spPr>
              <a:xfrm rot="-6180000">
                <a:off x="327817" y="390128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3" name="Shape 343"/>
              <p:cNvSpPr txBox="1"/>
              <p:nvPr/>
            </p:nvSpPr>
            <p:spPr>
              <a:xfrm rot="-6240000">
                <a:off x="377031" y="3885405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4" name="Shape 344"/>
              <p:cNvSpPr txBox="1"/>
              <p:nvPr/>
            </p:nvSpPr>
            <p:spPr>
              <a:xfrm rot="-6120000">
                <a:off x="423067" y="386953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5" name="Shape 345"/>
              <p:cNvSpPr txBox="1"/>
              <p:nvPr/>
            </p:nvSpPr>
            <p:spPr>
              <a:xfrm rot="-5940000">
                <a:off x="464342" y="3852068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6" name="Shape 346"/>
              <p:cNvSpPr txBox="1"/>
              <p:nvPr/>
            </p:nvSpPr>
            <p:spPr>
              <a:xfrm rot="-7380000">
                <a:off x="8730" y="4045742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7" name="Shape 347"/>
              <p:cNvSpPr txBox="1"/>
              <p:nvPr/>
            </p:nvSpPr>
            <p:spPr>
              <a:xfrm rot="-7200000">
                <a:off x="102393" y="3994943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8" name="Shape 348"/>
              <p:cNvSpPr txBox="1"/>
              <p:nvPr/>
            </p:nvSpPr>
            <p:spPr>
              <a:xfrm rot="-6840000">
                <a:off x="146842" y="3971130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9" name="Shape 349"/>
              <p:cNvSpPr txBox="1"/>
              <p:nvPr/>
            </p:nvSpPr>
            <p:spPr>
              <a:xfrm rot="-6840000">
                <a:off x="189706" y="3955255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0" name="Shape 350"/>
              <p:cNvSpPr txBox="1"/>
              <p:nvPr/>
            </p:nvSpPr>
            <p:spPr>
              <a:xfrm rot="-6480000">
                <a:off x="238918" y="393303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1" name="Shape 351"/>
              <p:cNvSpPr txBox="1"/>
              <p:nvPr/>
            </p:nvSpPr>
            <p:spPr>
              <a:xfrm rot="-1920000">
                <a:off x="0" y="533876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2" name="Shape 352"/>
              <p:cNvSpPr txBox="1"/>
              <p:nvPr/>
            </p:nvSpPr>
            <p:spPr>
              <a:xfrm rot="3240000">
                <a:off x="811212" y="55213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3" name="Shape 353"/>
              <p:cNvSpPr txBox="1"/>
              <p:nvPr/>
            </p:nvSpPr>
            <p:spPr>
              <a:xfrm rot="3240000">
                <a:off x="55561" y="44418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4" name="Shape 354"/>
              <p:cNvSpPr txBox="1"/>
              <p:nvPr/>
            </p:nvSpPr>
            <p:spPr>
              <a:xfrm rot="-1920000">
                <a:off x="1111249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5" name="Shape 355"/>
              <p:cNvSpPr txBox="1"/>
              <p:nvPr/>
            </p:nvSpPr>
            <p:spPr>
              <a:xfrm rot="5880000">
                <a:off x="317499" y="6215061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6" name="Shape 356"/>
              <p:cNvSpPr txBox="1"/>
              <p:nvPr/>
            </p:nvSpPr>
            <p:spPr>
              <a:xfrm rot="6660000">
                <a:off x="71437" y="6215061"/>
                <a:ext cx="22860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7" name="Shape 357"/>
              <p:cNvSpPr txBox="1"/>
              <p:nvPr/>
            </p:nvSpPr>
            <p:spPr>
              <a:xfrm rot="5220000">
                <a:off x="573086" y="6180136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8" name="Shape 358"/>
              <p:cNvSpPr txBox="1"/>
              <p:nvPr/>
            </p:nvSpPr>
            <p:spPr>
              <a:xfrm rot="4500000">
                <a:off x="828675" y="6107111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9" name="Shape 359"/>
              <p:cNvSpPr txBox="1"/>
              <p:nvPr/>
            </p:nvSpPr>
            <p:spPr>
              <a:xfrm rot="3780000">
                <a:off x="1063625" y="599757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0" name="Shape 360"/>
              <p:cNvSpPr txBox="1"/>
              <p:nvPr/>
            </p:nvSpPr>
            <p:spPr>
              <a:xfrm rot="3060000">
                <a:off x="1290636" y="5854699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1" name="Shape 361"/>
              <p:cNvSpPr txBox="1"/>
              <p:nvPr/>
            </p:nvSpPr>
            <p:spPr>
              <a:xfrm rot="2040000">
                <a:off x="1489074" y="568642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2" name="Shape 362"/>
              <p:cNvSpPr txBox="1"/>
              <p:nvPr/>
            </p:nvSpPr>
            <p:spPr>
              <a:xfrm rot="-7200000">
                <a:off x="-28574" y="3978275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3" name="Shape 363"/>
              <p:cNvSpPr txBox="1"/>
              <p:nvPr/>
            </p:nvSpPr>
            <p:spPr>
              <a:xfrm rot="-6420000">
                <a:off x="215899" y="3862387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4" name="Shape 364"/>
              <p:cNvSpPr txBox="1"/>
              <p:nvPr/>
            </p:nvSpPr>
            <p:spPr>
              <a:xfrm rot="-4980000">
                <a:off x="709612" y="3752849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5" name="Shape 365"/>
              <p:cNvSpPr txBox="1"/>
              <p:nvPr/>
            </p:nvSpPr>
            <p:spPr>
              <a:xfrm rot="-4320000">
                <a:off x="947736" y="3746500"/>
                <a:ext cx="2381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6" name="Shape 366"/>
              <p:cNvSpPr txBox="1"/>
              <p:nvPr/>
            </p:nvSpPr>
            <p:spPr>
              <a:xfrm rot="-3720000">
                <a:off x="1173956" y="3786980"/>
                <a:ext cx="24606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7" name="Shape 367"/>
              <p:cNvSpPr txBox="1"/>
              <p:nvPr/>
            </p:nvSpPr>
            <p:spPr>
              <a:xfrm rot="-3240000">
                <a:off x="1380331" y="3856830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8" name="Shape 368"/>
              <p:cNvSpPr txBox="1"/>
              <p:nvPr/>
            </p:nvSpPr>
            <p:spPr>
              <a:xfrm rot="-2640000">
                <a:off x="1562100" y="3963986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9" name="Shape 369"/>
              <p:cNvSpPr txBox="1"/>
              <p:nvPr/>
            </p:nvSpPr>
            <p:spPr>
              <a:xfrm rot="-2220000">
                <a:off x="1706562" y="4103686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0" name="Shape 370"/>
              <p:cNvSpPr txBox="1"/>
              <p:nvPr/>
            </p:nvSpPr>
            <p:spPr>
              <a:xfrm rot="-1740000">
                <a:off x="1820861" y="4267199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1" name="Shape 371"/>
              <p:cNvSpPr txBox="1"/>
              <p:nvPr/>
            </p:nvSpPr>
            <p:spPr>
              <a:xfrm rot="-1200000">
                <a:off x="1901824" y="4452937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2" name="Shape 372"/>
              <p:cNvSpPr txBox="1"/>
              <p:nvPr/>
            </p:nvSpPr>
            <p:spPr>
              <a:xfrm rot="-780000">
                <a:off x="1933574" y="46513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3" name="Shape 373"/>
              <p:cNvSpPr txBox="1"/>
              <p:nvPr/>
            </p:nvSpPr>
            <p:spPr>
              <a:xfrm rot="-300000">
                <a:off x="1925637" y="48672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4" name="Shape 374"/>
              <p:cNvSpPr txBox="1"/>
              <p:nvPr/>
            </p:nvSpPr>
            <p:spPr>
              <a:xfrm rot="660000">
                <a:off x="1787524" y="5297486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5" name="Shape 375"/>
              <p:cNvSpPr txBox="1"/>
              <p:nvPr/>
            </p:nvSpPr>
            <p:spPr>
              <a:xfrm rot="1500000">
                <a:off x="1652587" y="5500687"/>
                <a:ext cx="2222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pathLst>
                  <a:path extrusionOk="0" h="120000" w="120000">
                    <a:moveTo>
                      <a:pt x="98823" y="120000"/>
                    </a:moveTo>
                    <a:lnTo>
                      <a:pt x="120000" y="12000"/>
                    </a:lnTo>
                    <a:lnTo>
                      <a:pt x="24705" y="0"/>
                    </a:lnTo>
                    <a:lnTo>
                      <a:pt x="0" y="108000"/>
                    </a:lnTo>
                    <a:lnTo>
                      <a:pt x="17647" y="114000"/>
                    </a:lnTo>
                    <a:lnTo>
                      <a:pt x="35294" y="30000"/>
                    </a:lnTo>
                    <a:lnTo>
                      <a:pt x="60000" y="36000"/>
                    </a:lnTo>
                    <a:lnTo>
                      <a:pt x="45882" y="108000"/>
                    </a:lnTo>
                    <a:lnTo>
                      <a:pt x="60000" y="108000"/>
                    </a:lnTo>
                    <a:lnTo>
                      <a:pt x="77647" y="36000"/>
                    </a:lnTo>
                    <a:lnTo>
                      <a:pt x="95294" y="36000"/>
                    </a:lnTo>
                    <a:lnTo>
                      <a:pt x="81176" y="114000"/>
                    </a:lnTo>
                    <a:lnTo>
                      <a:pt x="98823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30161" y="4321175"/>
                <a:ext cx="142875" cy="123824"/>
              </a:xfrm>
              <a:custGeom>
                <a:pathLst>
                  <a:path extrusionOk="0" h="120000" w="120000">
                    <a:moveTo>
                      <a:pt x="88000" y="55384"/>
                    </a:moveTo>
                    <a:lnTo>
                      <a:pt x="88000" y="55384"/>
                    </a:lnTo>
                    <a:lnTo>
                      <a:pt x="24000" y="36923"/>
                    </a:lnTo>
                    <a:lnTo>
                      <a:pt x="0" y="46153"/>
                    </a:lnTo>
                    <a:lnTo>
                      <a:pt x="48000" y="120000"/>
                    </a:lnTo>
                    <a:lnTo>
                      <a:pt x="64000" y="110769"/>
                    </a:lnTo>
                    <a:lnTo>
                      <a:pt x="32000" y="55384"/>
                    </a:lnTo>
                    <a:lnTo>
                      <a:pt x="32000" y="55384"/>
                    </a:lnTo>
                    <a:lnTo>
                      <a:pt x="96000" y="83076"/>
                    </a:lnTo>
                    <a:lnTo>
                      <a:pt x="120000" y="64615"/>
                    </a:lnTo>
                    <a:lnTo>
                      <a:pt x="72000" y="0"/>
                    </a:lnTo>
                    <a:lnTo>
                      <a:pt x="56000" y="9230"/>
                    </a:lnTo>
                    <a:lnTo>
                      <a:pt x="88000" y="55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153986" y="4208462"/>
                <a:ext cx="160337" cy="141287"/>
              </a:xfrm>
              <a:custGeom>
                <a:pathLst>
                  <a:path extrusionOk="0" h="120000" w="120000">
                    <a:moveTo>
                      <a:pt x="64158" y="120000"/>
                    </a:moveTo>
                    <a:lnTo>
                      <a:pt x="77227" y="111910"/>
                    </a:lnTo>
                    <a:lnTo>
                      <a:pt x="57029" y="47191"/>
                    </a:lnTo>
                    <a:lnTo>
                      <a:pt x="105742" y="87640"/>
                    </a:lnTo>
                    <a:lnTo>
                      <a:pt x="120000" y="79550"/>
                    </a:lnTo>
                    <a:lnTo>
                      <a:pt x="98613" y="0"/>
                    </a:lnTo>
                    <a:lnTo>
                      <a:pt x="84356" y="16179"/>
                    </a:lnTo>
                    <a:lnTo>
                      <a:pt x="98613" y="55280"/>
                    </a:lnTo>
                    <a:lnTo>
                      <a:pt x="57029" y="31011"/>
                    </a:lnTo>
                    <a:lnTo>
                      <a:pt x="42772" y="39101"/>
                    </a:lnTo>
                    <a:lnTo>
                      <a:pt x="53465" y="91685"/>
                    </a:lnTo>
                    <a:lnTo>
                      <a:pt x="21386" y="55280"/>
                    </a:lnTo>
                    <a:lnTo>
                      <a:pt x="0" y="71460"/>
                    </a:lnTo>
                    <a:lnTo>
                      <a:pt x="6415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1074737" y="5559425"/>
                <a:ext cx="131761" cy="123824"/>
              </a:xfrm>
              <a:custGeom>
                <a:pathLst>
                  <a:path extrusionOk="0" h="120000" w="120000">
                    <a:moveTo>
                      <a:pt x="52048" y="120000"/>
                    </a:moveTo>
                    <a:lnTo>
                      <a:pt x="119999" y="73846"/>
                    </a:lnTo>
                    <a:lnTo>
                      <a:pt x="78072" y="0"/>
                    </a:lnTo>
                    <a:lnTo>
                      <a:pt x="0" y="46153"/>
                    </a:lnTo>
                    <a:lnTo>
                      <a:pt x="8674" y="55384"/>
                    </a:lnTo>
                    <a:lnTo>
                      <a:pt x="60722" y="27692"/>
                    </a:lnTo>
                    <a:lnTo>
                      <a:pt x="78072" y="46153"/>
                    </a:lnTo>
                    <a:lnTo>
                      <a:pt x="34698" y="73846"/>
                    </a:lnTo>
                    <a:lnTo>
                      <a:pt x="43373" y="83076"/>
                    </a:lnTo>
                    <a:lnTo>
                      <a:pt x="86746" y="55384"/>
                    </a:lnTo>
                    <a:lnTo>
                      <a:pt x="95421" y="73846"/>
                    </a:lnTo>
                    <a:lnTo>
                      <a:pt x="43373" y="101538"/>
                    </a:lnTo>
                    <a:lnTo>
                      <a:pt x="5204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pathLst>
                  <a:path extrusionOk="0" h="120000" w="120000">
                    <a:moveTo>
                      <a:pt x="120000" y="50000"/>
                    </a:moveTo>
                    <a:lnTo>
                      <a:pt x="88000" y="0"/>
                    </a:lnTo>
                    <a:lnTo>
                      <a:pt x="0" y="60000"/>
                    </a:lnTo>
                    <a:lnTo>
                      <a:pt x="32000" y="120000"/>
                    </a:lnTo>
                    <a:lnTo>
                      <a:pt x="48000" y="110000"/>
                    </a:lnTo>
                    <a:lnTo>
                      <a:pt x="24000" y="70000"/>
                    </a:lnTo>
                    <a:lnTo>
                      <a:pt x="48000" y="50000"/>
                    </a:lnTo>
                    <a:lnTo>
                      <a:pt x="72000" y="90000"/>
                    </a:lnTo>
                    <a:lnTo>
                      <a:pt x="80000" y="80000"/>
                    </a:lnTo>
                    <a:lnTo>
                      <a:pt x="64000" y="40000"/>
                    </a:lnTo>
                    <a:lnTo>
                      <a:pt x="80000" y="20000"/>
                    </a:lnTo>
                    <a:lnTo>
                      <a:pt x="104000" y="70000"/>
                    </a:lnTo>
                    <a:lnTo>
                      <a:pt x="120000" y="5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1425575" y="4311650"/>
                <a:ext cx="142875" cy="133349"/>
              </a:xfrm>
              <a:custGeom>
                <a:pathLst>
                  <a:path extrusionOk="0" h="120000" w="120000">
                    <a:moveTo>
                      <a:pt x="56000" y="85714"/>
                    </a:moveTo>
                    <a:lnTo>
                      <a:pt x="56000" y="85714"/>
                    </a:lnTo>
                    <a:lnTo>
                      <a:pt x="96000" y="17142"/>
                    </a:lnTo>
                    <a:lnTo>
                      <a:pt x="88000" y="0"/>
                    </a:lnTo>
                    <a:lnTo>
                      <a:pt x="0" y="60000"/>
                    </a:lnTo>
                    <a:lnTo>
                      <a:pt x="8000" y="77142"/>
                    </a:lnTo>
                    <a:lnTo>
                      <a:pt x="72000" y="34285"/>
                    </a:lnTo>
                    <a:lnTo>
                      <a:pt x="72000" y="34285"/>
                    </a:lnTo>
                    <a:lnTo>
                      <a:pt x="24000" y="102857"/>
                    </a:lnTo>
                    <a:lnTo>
                      <a:pt x="32000" y="120000"/>
                    </a:lnTo>
                    <a:lnTo>
                      <a:pt x="120000" y="60000"/>
                    </a:lnTo>
                    <a:lnTo>
                      <a:pt x="112000" y="42857"/>
                    </a:lnTo>
                    <a:lnTo>
                      <a:pt x="56000" y="857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11112" y="6091237"/>
                <a:ext cx="9524" cy="19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11112" y="4056062"/>
                <a:ext cx="47625" cy="76199"/>
              </a:xfrm>
              <a:custGeom>
                <a:pathLst>
                  <a:path extrusionOk="0" h="120000" w="12000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120000" y="105000"/>
                    </a:lnTo>
                    <a:lnTo>
                      <a:pt x="0" y="0"/>
                    </a:lnTo>
                    <a:lnTo>
                      <a:pt x="0" y="60000"/>
                    </a:lnTo>
                    <a:lnTo>
                      <a:pt x="72000" y="12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11112" y="6100762"/>
                <a:ext cx="57150" cy="104774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80000" y="0"/>
                    </a:lnTo>
                    <a:lnTo>
                      <a:pt x="80000" y="0"/>
                    </a:lnTo>
                    <a:lnTo>
                      <a:pt x="0" y="65454"/>
                    </a:ln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5" name="Shape 385"/>
              <p:cNvSpPr txBox="1"/>
              <p:nvPr/>
            </p:nvSpPr>
            <p:spPr>
              <a:xfrm rot="240000">
                <a:off x="1868486" y="5081586"/>
                <a:ext cx="255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6" name="Shape 386"/>
              <p:cNvSpPr txBox="1"/>
              <p:nvPr/>
            </p:nvSpPr>
            <p:spPr>
              <a:xfrm rot="-5640000">
                <a:off x="460375" y="3787775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20662" y="5672137"/>
                <a:ext cx="228600" cy="244474"/>
              </a:xfrm>
              <a:custGeom>
                <a:pathLst>
                  <a:path extrusionOk="0" h="120000" w="12000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9166" y="47532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 rot="-2880000">
                <a:off x="981868" y="5636417"/>
                <a:ext cx="107950" cy="109536"/>
              </a:xfrm>
              <a:custGeom>
                <a:pathLst>
                  <a:path extrusionOk="0" h="120000" w="12000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4166" y="36623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73062" y="3973512"/>
                <a:ext cx="552449" cy="20192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98965" y="54905"/>
                    </a:lnTo>
                    <a:lnTo>
                      <a:pt x="120000" y="120000"/>
                    </a:lnTo>
                    <a:lnTo>
                      <a:pt x="18620" y="6377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 rot="-1740000">
                <a:off x="469899" y="4837111"/>
                <a:ext cx="350837" cy="276224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391" name="Shape 391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0" type="dt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library.thinkquest.org/28327/html/universe/solar_system/planets/earth/interior/layers_of_earth.html" TargetMode="External"/><Relationship Id="rId4" Type="http://schemas.openxmlformats.org/officeDocument/2006/relationships/hyperlink" Target="http://library.thinkquest.org/28327/html/universe/solar_system/planets/earth/interior/layers_of_earth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uGcDed4xVD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T1-cES1Ekto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youtube.com/watch?v=hC1E93lTJbA&amp;spfreload=10" TargetMode="External"/><Relationship Id="rId4" Type="http://schemas.openxmlformats.org/officeDocument/2006/relationships/hyperlink" Target="https://www.youtube.com/watch?v=uMuJxd2Gpxo&amp;spfreload=10" TargetMode="External"/><Relationship Id="rId5" Type="http://schemas.openxmlformats.org/officeDocument/2006/relationships/hyperlink" Target="https://www.youtube.com/watch?v=ELd3ebldST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 to Continents and Plates</a:t>
            </a:r>
          </a:p>
        </p:txBody>
      </p:sp>
      <p:sp>
        <p:nvSpPr>
          <p:cNvPr id="407" name="Shape 407"/>
          <p:cNvSpPr/>
          <p:nvPr>
            <p:ph idx="10" type="dt"/>
          </p:nvPr>
        </p:nvSpPr>
        <p:spPr>
          <a:xfrm>
            <a:off x="301625" y="6245225"/>
            <a:ext cx="2289300" cy="47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B1 - B2 in your book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 - Who is Alfred Wegener?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Take a minute and look him up?  Try to figure out based on your findings what we will be discussing today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>
            <p:ph idx="1" type="body"/>
          </p:nvPr>
        </p:nvSpPr>
        <p:spPr>
          <a:xfrm>
            <a:off x="301625" y="5233987"/>
            <a:ext cx="8540750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Most Tectonic Plates include both continental and oceanic crust.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More sources: Earth Structure:             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Earth’s layers (good website)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http://library.thinkquest.org/28327/html/universe/solar_system/planets/earth/interior/layers_of_earth.html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3.2 Continents Change positions over time. 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Learn about: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the continental drift hypothesis was developed.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About evidence for plate movement from the sea floor.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Scientists developed the theory of plate tectonics.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History behind it all!</a:t>
            </a: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301625" y="1600200"/>
            <a:ext cx="4190999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When North and South America were included on the map. It made lots of people curious.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eastern side of North and South America seem like a they fit the Western side of Africa and Europe like a “Jigsaw puzzle”    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4648200" y="14478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752600"/>
            <a:ext cx="46481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301625" y="228600"/>
            <a:ext cx="854075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Alfred Wegener </a:t>
            </a: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457200" y="1066800"/>
            <a:ext cx="8229600" cy="505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German Scientist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Proposed 1912, his hypothesis called,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Continental drift.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Continental drift: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Earth’s continents were once joined in a single landmass and slowly drifted apart.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 until mid 1900’s did Scientists find new evidence that made them consider continental drift more seriously.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Pangaea </a:t>
            </a: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457200" y="914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“Pangaea”- comes from the Greek word meaning “all lands.”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Giant continent reaches from Pole to pole and was centered where Africa lies today.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057400"/>
            <a:ext cx="86105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Pangea</a:t>
            </a:r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3.18 from the beginning to today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301625" y="228600"/>
            <a:ext cx="854075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Evidence #1 for Continental Drift </a:t>
            </a:r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b="0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Fossils-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Ancient Reptile “Mesosaurus” has been discovered in South America and Western Africa.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reptile is very rare not found in any other place in the world.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 also only lived 260 million years ago.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(Pg. 75B in textbook)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Evidence # 2 of Continental Drift</a:t>
            </a:r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Climate change: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Green land today lies near the Arctic Circle and mostly covered in ice.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Fossils of a tropical plants can be found one it’s shores.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Which means “The land must have once been located in a tropical place.”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			(near the Equator.)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Evidence # 3 of Continental Drift</a:t>
            </a:r>
          </a:p>
        </p:txBody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Geology-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Wegener’s best evidence came from the kinds of rocks that make up the continents.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Rocks from Brazil matched up with those found on the shore of Western Africa.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Also Appalachian Mountains in North America were exactly like the limestone in Scotland’s Highlands. 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Homework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Take out your drawing of the layers of the earth or get a zero credit slip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Evidence from the Sea-floor</a:t>
            </a:r>
          </a:p>
        </p:txBody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228600" y="13716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b="0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Ocean Sea-floor: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1950’s Scientists began mapping the sea-floor in detail.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Many thought that the seafloor would be smooth and level (they were wrong.)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They found huge underwater mountain ranges (called </a:t>
            </a:r>
            <a:r>
              <a:rPr b="0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Mid-ocean ridges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These ridges were in every ocean and would prove to be very good evidence.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457200" y="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About the Sea floor</a:t>
            </a:r>
          </a:p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0" y="9906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Sea-floor spreading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also known as (spreading centers)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Molten rock rises through these cracks, cools, and forms new oceanic crust.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Age of the sea-floor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Rocks samples revealed that the youngest rock is closest to the ridge, the oldest rock is farthest away.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Oceanic crust is much younger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Continental crust is older.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5" name="Shape 5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822960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Sea floor (continued.)</a:t>
            </a:r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If the ocean sea floor is spreading, why isn’t the Earth’s surface getting bigger?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Because of </a:t>
            </a:r>
            <a:r>
              <a:rPr b="1" i="0" lang="en-US" sz="28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Ocean trenches</a:t>
            </a:r>
            <a:r>
              <a:rPr b="1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These are sights where dense oceanic curst is sinking into the asthensphere</a:t>
            </a:r>
            <a:r>
              <a:rPr b="1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Old crust is destroyed at the same rate that new crust is made. 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keeps the Earth at the same size.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46036"/>
            <a:ext cx="8683625" cy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46036"/>
            <a:ext cx="8759824" cy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Convection Currents</a:t>
            </a:r>
          </a:p>
        </p:txBody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1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Convection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-is the transfer by the movement of material.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rock in the Asthenosphere acts like a boiling pot of water.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hot soft rock rises, cools, and sinks, then is heated rises again.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motion continues creating a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en-US" sz="28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convection current</a:t>
            </a: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(see next slide to help)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46036"/>
            <a:ext cx="8988425" cy="694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2" name="Shape 5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0"/>
            <a:ext cx="8988425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Check it out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 am not sure what to say about this one!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Theory of Plate Tectonics </a:t>
            </a:r>
          </a:p>
        </p:txBody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Theory: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“Earth’s lithosphere is made of huge plates that move over the surface of the Earth”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combining our knowledge of Earth’s plates (as discussed in this presentation)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seafloor and the asthenosphere help us support and understand our Earth 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Homework</a:t>
            </a: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 section B read 3.1 and 3.2 (pages 69 - 79)  answer the questions on page 73 (1 - 5) and on page 79 (1 - 5)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16256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301625" y="228600"/>
            <a:ext cx="85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301625" y="1600200"/>
            <a:ext cx="8540699" cy="44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rap by middle schoolers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Continental drift dance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Make me Genius - an introduction to</a:t>
            </a:r>
            <a:r>
              <a:rPr lang="en-US"/>
              <a:t> next class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457200" y="274637"/>
            <a:ext cx="8229600" cy="422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10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End</a:t>
            </a: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5400"/>
              <a:t>Introduction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01625" y="1600200"/>
            <a:ext cx="8066087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/>
              <a:t>I can </a:t>
            </a:r>
            <a:r>
              <a:rPr b="0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lang="en-US" sz="3200"/>
              <a:t>Understand the d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ifferent properties of earth’s layers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lang="en-US" sz="3200"/>
              <a:t>Discuss the 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plates that make up the outermost layer of the earth and how they c</a:t>
            </a:r>
            <a:r>
              <a:rPr lang="en-US" sz="3200"/>
              <a:t>hange position over time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ctrTitle"/>
          </p:nvPr>
        </p:nvSpPr>
        <p:spPr>
          <a:xfrm>
            <a:off x="6096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6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Earth’s Creation</a:t>
            </a:r>
          </a:p>
        </p:txBody>
      </p:sp>
      <p:sp>
        <p:nvSpPr>
          <p:cNvPr id="437" name="Shape 437"/>
          <p:cNvSpPr txBox="1"/>
          <p:nvPr>
            <p:ph idx="1" type="subTitle"/>
          </p:nvPr>
        </p:nvSpPr>
        <p:spPr>
          <a:xfrm>
            <a:off x="381000" y="1447800"/>
            <a:ext cx="8534399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4.6 billion years ago) 	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Bits of material collided in space and stuck together.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Planet grew larger as more material was added. 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young planet became a growing ball of intense heated material.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time, the denser materials, (iron, nickel) sank toward the center of the Earth 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Slowly over time, the layers of the Earth formed.  (Core, mantle, crust.) 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What does Earth look like inside?</a:t>
            </a:r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457200" y="12954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Inner Core- is a ball of hot, solid Metal.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Outer Core- is a layer of liquid metals that surrounds the inner core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Mantle (see next slide)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Crust-is a thin layer of cool rock.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basic types: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Continental Crust:  all continents and major islands 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Oceanic Crust: all of the ocean seafloors  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Mantle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0" y="1600200"/>
            <a:ext cx="4495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Earth’s thickest layer (1700 miles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Made of hot rock, and is less dense than the metallic core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Top part is cool and rigid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Just below that the rock is soft and moves like toothpaste.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4651375" y="1600200"/>
            <a:ext cx="4190999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600200"/>
            <a:ext cx="4648199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457200" y="685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Asthenosphere: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The tough liquid part of the </a:t>
            </a:r>
            <a:r>
              <a:rPr lang="en-US"/>
              <a:t>inner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mantle. 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32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Lithosphere: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The stiffer part of the outer mantle and the crust. The lithosphere 'floats' on the asthenosphere, like ice on water. 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581400"/>
            <a:ext cx="48767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Plate Tectonics </a:t>
            </a:r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0" y="1447800"/>
            <a:ext cx="5791200" cy="4678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Discoveries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Lithosphere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does not form a continuous shell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 is broken into many large and small slabs of rock)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Scientists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 not know exactly when in history these plates formed.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371600"/>
            <a:ext cx="3429000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