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embeddedFontLst>
    <p:embeddedFont>
      <p:font typeface="Arial Narrow"/>
      <p:regular r:id="rId22"/>
      <p:bold r:id="rId23"/>
      <p:italic r:id="rId24"/>
      <p:boldItalic r:id="rId25"/>
    </p:embeddedFont>
    <p:embeddedFont>
      <p:font typeface="Short Stack"/>
      <p:regular r:id="rId2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ialNarrow-regular.fntdata"/><Relationship Id="rId21" Type="http://schemas.openxmlformats.org/officeDocument/2006/relationships/slide" Target="slides/slide16.xml"/><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hortStack-regular.fntdata"/><Relationship Id="rId25"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Comic Sans MS"/>
                <a:ea typeface="Comic Sans MS"/>
                <a:cs typeface="Comic Sans MS"/>
                <a:sym typeface="Comic Sans MS"/>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spcAft>
                <a:spcPts val="0"/>
              </a:spcAft>
              <a:defRPr b="0" baseline="0" i="0" sz="1200" u="none" cap="none" strike="noStrike">
                <a:solidFill>
                  <a:schemeClr val="dk1"/>
                </a:solidFill>
                <a:latin typeface="Comic Sans MS"/>
                <a:ea typeface="Comic Sans MS"/>
                <a:cs typeface="Comic Sans MS"/>
                <a:sym typeface="Comic Sans MS"/>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200" u="none" cap="none" strike="noStrike">
                <a:solidFill>
                  <a:schemeClr val="dk1"/>
                </a:solidFill>
                <a:latin typeface="Calibri"/>
                <a:ea typeface="Calibri"/>
                <a:cs typeface="Calibri"/>
                <a:sym typeface="Calibri"/>
              </a:defRPr>
            </a:lvl2pPr>
            <a:lvl3pPr indent="0" marL="914400" marR="0" rtl="0" algn="l">
              <a:spcBef>
                <a:spcPts val="0"/>
              </a:spcBef>
              <a:defRPr b="0" baseline="0" i="0" sz="1200" u="none" cap="none" strike="noStrike">
                <a:solidFill>
                  <a:schemeClr val="dk1"/>
                </a:solidFill>
                <a:latin typeface="Calibri"/>
                <a:ea typeface="Calibri"/>
                <a:cs typeface="Calibri"/>
                <a:sym typeface="Calibri"/>
              </a:defRPr>
            </a:lvl3pPr>
            <a:lvl4pPr indent="0" marL="1371600" marR="0" rtl="0" algn="l">
              <a:spcBef>
                <a:spcPts val="0"/>
              </a:spcBef>
              <a:defRPr b="0" baseline="0" i="0" sz="1200" u="none" cap="none" strike="noStrike">
                <a:solidFill>
                  <a:schemeClr val="dk1"/>
                </a:solidFill>
                <a:latin typeface="Calibri"/>
                <a:ea typeface="Calibri"/>
                <a:cs typeface="Calibri"/>
                <a:sym typeface="Calibri"/>
              </a:defRPr>
            </a:lvl4pPr>
            <a:lvl5pPr indent="0" marL="1828800" marR="0" rtl="0" algn="l">
              <a:spcBef>
                <a:spcPts val="0"/>
              </a:spcBef>
              <a:defRPr b="0" baseline="0" i="0" sz="1200" u="none" cap="none" strike="noStrike">
                <a:solidFill>
                  <a:schemeClr val="dk1"/>
                </a:solidFill>
                <a:latin typeface="Calibri"/>
                <a:ea typeface="Calibri"/>
                <a:cs typeface="Calibri"/>
                <a:sym typeface="Calibri"/>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1200" u="none" cap="none" strike="noStrike">
                <a:solidFill>
                  <a:schemeClr val="dk1"/>
                </a:solidFill>
                <a:latin typeface="Comic Sans MS"/>
                <a:ea typeface="Comic Sans MS"/>
                <a:cs typeface="Comic Sans MS"/>
                <a:sym typeface="Comic Sans MS"/>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Comic Sans MS"/>
                <a:ea typeface="Comic Sans MS"/>
                <a:cs typeface="Comic Sans MS"/>
                <a:sym typeface="Comic Sans MS"/>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Comic Sans MS"/>
                <a:ea typeface="Comic Sans MS"/>
                <a:cs typeface="Comic Sans MS"/>
                <a:sym typeface="Comic Sans MS"/>
              </a:rPr>
              <a:t>‹#›</a:t>
            </a:fld>
          </a:p>
        </p:txBody>
      </p:sp>
      <p:sp>
        <p:nvSpPr>
          <p:cNvPr id="101" name="Shape 1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2" name="Shape 102"/>
          <p:cNvSpPr txBox="1"/>
          <p:nvPr>
            <p:ph idx="1" type="body"/>
          </p:nvPr>
        </p:nvSpPr>
        <p:spPr>
          <a:xfrm>
            <a:off x="685800" y="4343400"/>
            <a:ext cx="5486399" cy="41148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Comic Sans MS"/>
                <a:ea typeface="Comic Sans MS"/>
                <a:cs typeface="Comic Sans MS"/>
                <a:sym typeface="Comic Sans MS"/>
              </a:rPr>
              <a:t>‹#›</a:t>
            </a:fld>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9" name="Shape 109"/>
          <p:cNvSpPr txBox="1"/>
          <p:nvPr>
            <p:ph idx="1" type="body"/>
          </p:nvPr>
        </p:nvSpPr>
        <p:spPr>
          <a:xfrm>
            <a:off x="685800" y="4343400"/>
            <a:ext cx="5486399" cy="41148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x="0" y="0"/>
          <a:ext cx="0" cy="0"/>
          <a:chOff x="0" y="0"/>
          <a:chExt cx="0" cy="0"/>
        </a:xfrm>
      </p:grpSpPr>
      <p:sp>
        <p:nvSpPr>
          <p:cNvPr id="15" name="Shape 15"/>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1pPr>
            <a:lvl2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2pPr>
            <a:lvl3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3pPr>
            <a:lvl4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4pPr>
            <a:lvl5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5pPr>
            <a:lvl6pPr indent="0" marL="457200" marR="0" rtl="0" algn="ctr">
              <a:spcBef>
                <a:spcPts val="0"/>
              </a:spcBef>
              <a:spcAft>
                <a:spcPts val="0"/>
              </a:spcAft>
              <a:defRPr b="0" baseline="0" i="0" sz="4400" u="none" cap="none" strike="noStrike">
                <a:solidFill>
                  <a:schemeClr val="dk2"/>
                </a:solidFill>
                <a:latin typeface="Arial"/>
                <a:ea typeface="Arial"/>
                <a:cs typeface="Arial"/>
                <a:sym typeface="Arial"/>
              </a:defRPr>
            </a:lvl6pPr>
            <a:lvl7pPr indent="0" marL="914400" marR="0" rtl="0" algn="ctr">
              <a:spcBef>
                <a:spcPts val="0"/>
              </a:spcBef>
              <a:spcAft>
                <a:spcPts val="0"/>
              </a:spcAft>
              <a:defRPr b="0" baseline="0" i="0" sz="4400" u="none" cap="none" strike="noStrike">
                <a:solidFill>
                  <a:schemeClr val="dk2"/>
                </a:solidFill>
                <a:latin typeface="Arial"/>
                <a:ea typeface="Arial"/>
                <a:cs typeface="Arial"/>
                <a:sym typeface="Arial"/>
              </a:defRPr>
            </a:lvl7pPr>
            <a:lvl8pPr indent="0" marL="1371600" marR="0" rtl="0" algn="ctr">
              <a:spcBef>
                <a:spcPts val="0"/>
              </a:spcBef>
              <a:spcAft>
                <a:spcPts val="0"/>
              </a:spcAft>
              <a:defRPr b="0" baseline="0" i="0" sz="4400" u="none" cap="none" strike="noStrike">
                <a:solidFill>
                  <a:schemeClr val="dk2"/>
                </a:solidFill>
                <a:latin typeface="Arial"/>
                <a:ea typeface="Arial"/>
                <a:cs typeface="Arial"/>
                <a:sym typeface="Arial"/>
              </a:defRPr>
            </a:lvl8pPr>
            <a:lvl9pPr indent="0" marL="1828800" marR="0" rtl="0" algn="ctr">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16" name="Shape 16"/>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Arial"/>
              <a:buNone/>
              <a:defRPr b="0" baseline="0" i="0" sz="3200" u="none" cap="none" strike="noStrike">
                <a:solidFill>
                  <a:schemeClr val="dk1"/>
                </a:solidFill>
                <a:latin typeface="Arial"/>
                <a:ea typeface="Arial"/>
                <a:cs typeface="Arial"/>
                <a:sym typeface="Arial"/>
              </a:defRPr>
            </a:lvl1pPr>
            <a:lvl2pPr indent="0" marL="457200" marR="0" rtl="0" algn="ctr">
              <a:spcBef>
                <a:spcPts val="560"/>
              </a:spcBef>
              <a:spcAft>
                <a:spcPts val="0"/>
              </a:spcAft>
              <a:buClr>
                <a:schemeClr val="dk1"/>
              </a:buClr>
              <a:buFont typeface="Arial"/>
              <a:buNone/>
              <a:defRPr b="0" baseline="0" i="0" sz="2800" u="none" cap="none" strike="noStrike">
                <a:solidFill>
                  <a:schemeClr val="dk1"/>
                </a:solidFill>
                <a:latin typeface="Arial"/>
                <a:ea typeface="Arial"/>
                <a:cs typeface="Arial"/>
                <a:sym typeface="Arial"/>
              </a:defRPr>
            </a:lvl2pPr>
            <a:lvl3pPr indent="0" marL="914400" marR="0" rtl="0" algn="ctr">
              <a:spcBef>
                <a:spcPts val="480"/>
              </a:spcBef>
              <a:spcAft>
                <a:spcPts val="0"/>
              </a:spcAft>
              <a:buClr>
                <a:schemeClr val="dk1"/>
              </a:buClr>
              <a:buFont typeface="Arial"/>
              <a:buNone/>
              <a:defRPr b="0" baseline="0" i="0" sz="2400" u="none" cap="none" strike="noStrike">
                <a:solidFill>
                  <a:schemeClr val="dk1"/>
                </a:solidFill>
                <a:latin typeface="Arial"/>
                <a:ea typeface="Arial"/>
                <a:cs typeface="Arial"/>
                <a:sym typeface="Arial"/>
              </a:defRPr>
            </a:lvl3pPr>
            <a:lvl4pPr indent="0" marL="1371600" marR="0" rtl="0" algn="ctr">
              <a:spcBef>
                <a:spcPts val="40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4pPr>
            <a:lvl5pPr indent="0" marL="1828800" marR="0" rtl="0" algn="ctr">
              <a:spcBef>
                <a:spcPts val="40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5pPr>
            <a:lvl6pPr indent="0" marL="2286000" marR="0" rtl="0" algn="ctr">
              <a:spcBef>
                <a:spcPts val="40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6pPr>
            <a:lvl7pPr indent="0" marL="2743200" marR="0" rtl="0" algn="ctr">
              <a:spcBef>
                <a:spcPts val="40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7pPr>
            <a:lvl8pPr indent="0" marL="3200400" marR="0" rtl="0" algn="ctr">
              <a:spcBef>
                <a:spcPts val="40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8pPr>
            <a:lvl9pPr indent="0" marL="3657600" marR="0" rtl="0" algn="ctr">
              <a:spcBef>
                <a:spcPts val="40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9pPr>
          </a:lstStyle>
          <a:p/>
        </p:txBody>
      </p:sp>
      <p:sp>
        <p:nvSpPr>
          <p:cNvPr id="17" name="Shape 1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18" name="Shape 1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19" name="Shape 19"/>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x="0" y="0"/>
          <a:ext cx="0" cy="0"/>
          <a:chOff x="0" y="0"/>
          <a:chExt cx="0" cy="0"/>
        </a:xfrm>
      </p:grpSpPr>
      <p:sp>
        <p:nvSpPr>
          <p:cNvPr id="72" name="Shape 7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73" name="Shape 73"/>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01600" marL="25146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indent="-101600" marL="29718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indent="-101600" marL="34290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indent="-101600" marL="3886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
        <p:nvSpPr>
          <p:cNvPr id="74" name="Shape 7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75" name="Shape 7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76" name="Shape 7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x="0" y="0"/>
          <a:ext cx="0" cy="0"/>
          <a:chOff x="0" y="0"/>
          <a:chExt cx="0" cy="0"/>
        </a:xfrm>
      </p:grpSpPr>
      <p:sp>
        <p:nvSpPr>
          <p:cNvPr id="78" name="Shape 78"/>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79" name="Shape 79"/>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01600" marL="25146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indent="-101600" marL="29718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indent="-101600" marL="34290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indent="-101600" marL="3886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
        <p:nvSpPr>
          <p:cNvPr id="80" name="Shape 80"/>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81" name="Shape 81"/>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82" name="Shape 82"/>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0" name="Shape 20"/>
        <p:cNvGrpSpPr/>
        <p:nvPr/>
      </p:nvGrpSpPr>
      <p:grpSpPr>
        <a:xfrm>
          <a:off x="0" y="0"/>
          <a:ext cx="0" cy="0"/>
          <a:chOff x="0" y="0"/>
          <a:chExt cx="0" cy="0"/>
        </a:xfrm>
      </p:grpSpPr>
      <p:sp>
        <p:nvSpPr>
          <p:cNvPr id="21" name="Shape 2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22" name="Shape 2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23" name="Shape 23"/>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26" name="Shape 2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01600" marL="25146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indent="-101600" marL="29718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indent="-101600" marL="34290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indent="-101600" marL="3886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
        <p:nvSpPr>
          <p:cNvPr id="27" name="Shape 2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28" name="Shape 2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29" name="Shape 29"/>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0" name="Shape 30"/>
        <p:cNvGrpSpPr/>
        <p:nvPr/>
      </p:nvGrpSpPr>
      <p:grpSpPr>
        <a:xfrm>
          <a:off x="0" y="0"/>
          <a:ext cx="0" cy="0"/>
          <a:chOff x="0" y="0"/>
          <a:chExt cx="0" cy="0"/>
        </a:xfrm>
      </p:grpSpPr>
      <p:sp>
        <p:nvSpPr>
          <p:cNvPr id="31" name="Shape 31"/>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32" name="Shape 32"/>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Arial"/>
              <a:buNone/>
              <a:defRPr sz="2000"/>
            </a:lvl1pPr>
            <a:lvl2pPr indent="0" marL="457200" rtl="0">
              <a:spcBef>
                <a:spcPts val="0"/>
              </a:spcBef>
              <a:buFont typeface="Arial"/>
              <a:buNone/>
              <a:defRPr sz="1800"/>
            </a:lvl2pPr>
            <a:lvl3pPr indent="0" marL="914400" rtl="0">
              <a:spcBef>
                <a:spcPts val="0"/>
              </a:spcBef>
              <a:buFont typeface="Arial"/>
              <a:buNone/>
              <a:defRPr sz="1600"/>
            </a:lvl3pPr>
            <a:lvl4pPr indent="0" marL="1371600" rtl="0">
              <a:spcBef>
                <a:spcPts val="0"/>
              </a:spcBef>
              <a:buFont typeface="Arial"/>
              <a:buNone/>
              <a:defRPr sz="1400"/>
            </a:lvl4pPr>
            <a:lvl5pPr indent="0" marL="1828800" rtl="0">
              <a:spcBef>
                <a:spcPts val="0"/>
              </a:spcBef>
              <a:buFont typeface="Arial"/>
              <a:buNone/>
              <a:defRPr sz="1400"/>
            </a:lvl5pPr>
            <a:lvl6pPr indent="0" marL="2286000" rtl="0">
              <a:spcBef>
                <a:spcPts val="0"/>
              </a:spcBef>
              <a:buFont typeface="Arial"/>
              <a:buNone/>
              <a:defRPr sz="1400"/>
            </a:lvl6pPr>
            <a:lvl7pPr indent="0" marL="2743200" rtl="0">
              <a:spcBef>
                <a:spcPts val="0"/>
              </a:spcBef>
              <a:buFont typeface="Arial"/>
              <a:buNone/>
              <a:defRPr sz="1400"/>
            </a:lvl7pPr>
            <a:lvl8pPr indent="0" marL="3200400" rtl="0">
              <a:spcBef>
                <a:spcPts val="0"/>
              </a:spcBef>
              <a:buFont typeface="Arial"/>
              <a:buNone/>
              <a:defRPr sz="1400"/>
            </a:lvl8pPr>
            <a:lvl9pPr indent="0" marL="3657600" rtl="0">
              <a:spcBef>
                <a:spcPts val="0"/>
              </a:spcBef>
              <a:buFont typeface="Arial"/>
              <a:buNone/>
              <a:defRPr sz="1400"/>
            </a:lvl9pPr>
          </a:lstStyle>
          <a:p/>
        </p:txBody>
      </p:sp>
      <p:sp>
        <p:nvSpPr>
          <p:cNvPr id="33" name="Shape 33"/>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34" name="Shape 34"/>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35" name="Shape 35"/>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6" name="Shape 36"/>
        <p:cNvGrpSpPr/>
        <p:nvPr/>
      </p:nvGrpSpPr>
      <p:grpSpPr>
        <a:xfrm>
          <a:off x="0" y="0"/>
          <a:ext cx="0" cy="0"/>
          <a:chOff x="0" y="0"/>
          <a:chExt cx="0" cy="0"/>
        </a:xfrm>
      </p:grpSpPr>
      <p:sp>
        <p:nvSpPr>
          <p:cNvPr id="37" name="Shape 37"/>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38" name="Shape 38"/>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39" name="Shape 39"/>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40" name="Shape 40"/>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41" name="Shape 41"/>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42" name="Shape 42"/>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3" name="Shape 43"/>
        <p:cNvGrpSpPr/>
        <p:nvPr/>
      </p:nvGrpSpPr>
      <p:grpSpPr>
        <a:xfrm>
          <a:off x="0" y="0"/>
          <a:ext cx="0" cy="0"/>
          <a:chOff x="0" y="0"/>
          <a:chExt cx="0" cy="0"/>
        </a:xfrm>
      </p:grpSpPr>
      <p:sp>
        <p:nvSpPr>
          <p:cNvPr id="44" name="Shape 44"/>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45" name="Shape 4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46" name="Shape 4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47" name="Shape 47"/>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48" name="Shape 48"/>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49" name="Shape 49"/>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50" name="Shape 50"/>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51" name="Shape 51"/>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x="0" y="0"/>
          <a:ext cx="0" cy="0"/>
          <a:chOff x="0" y="0"/>
          <a:chExt cx="0" cy="0"/>
        </a:xfrm>
      </p:grpSpPr>
      <p:sp>
        <p:nvSpPr>
          <p:cNvPr id="53" name="Shape 5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54" name="Shape 5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55" name="Shape 5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56" name="Shape 5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x="0" y="0"/>
          <a:ext cx="0" cy="0"/>
          <a:chOff x="0" y="0"/>
          <a:chExt cx="0" cy="0"/>
        </a:xfrm>
      </p:grpSpPr>
      <p:sp>
        <p:nvSpPr>
          <p:cNvPr id="58" name="Shape 58"/>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59" name="Shape 5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60" name="Shape 6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Arial"/>
              <a:buNone/>
              <a:defRPr sz="1400"/>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Font typeface="Arial"/>
              <a:buNone/>
              <a:defRPr sz="900"/>
            </a:lvl6pPr>
            <a:lvl7pPr indent="0" marL="2743200" rtl="0">
              <a:spcBef>
                <a:spcPts val="0"/>
              </a:spcBef>
              <a:buFont typeface="Arial"/>
              <a:buNone/>
              <a:defRPr sz="900"/>
            </a:lvl7pPr>
            <a:lvl8pPr indent="0" marL="3200400" rtl="0">
              <a:spcBef>
                <a:spcPts val="0"/>
              </a:spcBef>
              <a:buFont typeface="Arial"/>
              <a:buNone/>
              <a:defRPr sz="900"/>
            </a:lvl8pPr>
            <a:lvl9pPr indent="0" marL="3657600" rtl="0">
              <a:spcBef>
                <a:spcPts val="0"/>
              </a:spcBef>
              <a:buFont typeface="Arial"/>
              <a:buNone/>
              <a:defRPr sz="900"/>
            </a:lvl9pPr>
          </a:lstStyle>
          <a:p/>
        </p:txBody>
      </p:sp>
      <p:sp>
        <p:nvSpPr>
          <p:cNvPr id="61" name="Shape 6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62" name="Shape 6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63" name="Shape 63"/>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x="0" y="0"/>
          <a:ext cx="0" cy="0"/>
          <a:chOff x="0" y="0"/>
          <a:chExt cx="0" cy="0"/>
        </a:xfrm>
      </p:grpSpPr>
      <p:sp>
        <p:nvSpPr>
          <p:cNvPr id="65" name="Shape 65"/>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66" name="Shape 66"/>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marL="0" marR="0" rtl="0" algn="l">
              <a:spcBef>
                <a:spcPts val="0"/>
              </a:spcBef>
              <a:spcAft>
                <a:spcPts val="0"/>
              </a:spcAft>
              <a:buClr>
                <a:schemeClr val="dk1"/>
              </a:buClr>
              <a:buFont typeface="Arial"/>
              <a:buNone/>
              <a:defRPr b="0" baseline="0" i="0" sz="3200" u="none" cap="none" strike="noStrike">
                <a:solidFill>
                  <a:schemeClr val="dk1"/>
                </a:solidFill>
                <a:latin typeface="Arial"/>
                <a:ea typeface="Arial"/>
                <a:cs typeface="Arial"/>
                <a:sym typeface="Arial"/>
              </a:defRPr>
            </a:lvl1pPr>
            <a:lvl2pPr indent="0" marL="457200" marR="0" rtl="0" algn="l">
              <a:spcBef>
                <a:spcPts val="0"/>
              </a:spcBef>
              <a:spcAft>
                <a:spcPts val="0"/>
              </a:spcAft>
              <a:buClr>
                <a:schemeClr val="dk1"/>
              </a:buClr>
              <a:buFont typeface="Comic Sans MS"/>
              <a:buNone/>
              <a:defRPr b="0" baseline="0" i="0" sz="2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buClr>
                <a:schemeClr val="dk1"/>
              </a:buClr>
              <a:buFont typeface="Comic Sans MS"/>
              <a:buNone/>
              <a:defRPr b="0" baseline="0" i="0" sz="24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buClr>
                <a:schemeClr val="dk1"/>
              </a:buClr>
              <a:buFont typeface="Comic Sans MS"/>
              <a:buNone/>
              <a:defRPr b="0" baseline="0" i="0" sz="20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buClr>
                <a:schemeClr val="dk1"/>
              </a:buClr>
              <a:buFont typeface="Comic Sans MS"/>
              <a:buNone/>
              <a:defRPr b="0" baseline="0" i="0" sz="2000" u="none" cap="none" strike="noStrike">
                <a:solidFill>
                  <a:schemeClr val="dk1"/>
                </a:solidFill>
                <a:latin typeface="Comic Sans MS"/>
                <a:ea typeface="Comic Sans MS"/>
                <a:cs typeface="Comic Sans MS"/>
                <a:sym typeface="Comic Sans MS"/>
              </a:defRPr>
            </a:lvl5pPr>
            <a:lvl6pPr indent="0" marL="2286000" marR="0" rtl="0" algn="l">
              <a:spcBef>
                <a:spcPts val="0"/>
              </a:spcBef>
              <a:buClr>
                <a:schemeClr val="dk1"/>
              </a:buClr>
              <a:buFont typeface="Comic Sans MS"/>
              <a:buNone/>
              <a:defRPr b="0" baseline="0" i="0" sz="2000" u="none" cap="none" strike="noStrike">
                <a:solidFill>
                  <a:schemeClr val="dk1"/>
                </a:solidFill>
                <a:latin typeface="Comic Sans MS"/>
                <a:ea typeface="Comic Sans MS"/>
                <a:cs typeface="Comic Sans MS"/>
                <a:sym typeface="Comic Sans MS"/>
              </a:defRPr>
            </a:lvl6pPr>
            <a:lvl7pPr indent="0" marL="2743200" marR="0" rtl="0" algn="l">
              <a:spcBef>
                <a:spcPts val="0"/>
              </a:spcBef>
              <a:buClr>
                <a:schemeClr val="dk1"/>
              </a:buClr>
              <a:buFont typeface="Comic Sans MS"/>
              <a:buNone/>
              <a:defRPr b="0" baseline="0" i="0" sz="2000" u="none" cap="none" strike="noStrike">
                <a:solidFill>
                  <a:schemeClr val="dk1"/>
                </a:solidFill>
                <a:latin typeface="Comic Sans MS"/>
                <a:ea typeface="Comic Sans MS"/>
                <a:cs typeface="Comic Sans MS"/>
                <a:sym typeface="Comic Sans MS"/>
              </a:defRPr>
            </a:lvl7pPr>
            <a:lvl8pPr indent="0" marL="3200400" marR="0" rtl="0" algn="l">
              <a:spcBef>
                <a:spcPts val="0"/>
              </a:spcBef>
              <a:buClr>
                <a:schemeClr val="dk1"/>
              </a:buClr>
              <a:buFont typeface="Comic Sans MS"/>
              <a:buNone/>
              <a:defRPr b="0" baseline="0" i="0" sz="2000" u="none" cap="none" strike="noStrike">
                <a:solidFill>
                  <a:schemeClr val="dk1"/>
                </a:solidFill>
                <a:latin typeface="Comic Sans MS"/>
                <a:ea typeface="Comic Sans MS"/>
                <a:cs typeface="Comic Sans MS"/>
                <a:sym typeface="Comic Sans MS"/>
              </a:defRPr>
            </a:lvl8pPr>
            <a:lvl9pPr indent="0" marL="3657600" marR="0" rtl="0" algn="l">
              <a:spcBef>
                <a:spcPts val="0"/>
              </a:spcBef>
              <a:buClr>
                <a:schemeClr val="dk1"/>
              </a:buClr>
              <a:buFont typeface="Comic Sans MS"/>
              <a:buNone/>
              <a:defRPr b="0" baseline="0" i="0" sz="2000" u="none" cap="none" strike="noStrike">
                <a:solidFill>
                  <a:schemeClr val="dk1"/>
                </a:solidFill>
                <a:latin typeface="Comic Sans MS"/>
                <a:ea typeface="Comic Sans MS"/>
                <a:cs typeface="Comic Sans MS"/>
                <a:sym typeface="Comic Sans MS"/>
              </a:defRPr>
            </a:lvl9pPr>
          </a:lstStyle>
          <a:p/>
        </p:txBody>
      </p:sp>
      <p:sp>
        <p:nvSpPr>
          <p:cNvPr id="67" name="Shape 67"/>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Arial"/>
              <a:buNone/>
              <a:defRPr sz="1400"/>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Font typeface="Arial"/>
              <a:buNone/>
              <a:defRPr sz="900"/>
            </a:lvl6pPr>
            <a:lvl7pPr indent="0" marL="2743200" rtl="0">
              <a:spcBef>
                <a:spcPts val="0"/>
              </a:spcBef>
              <a:buFont typeface="Arial"/>
              <a:buNone/>
              <a:defRPr sz="900"/>
            </a:lvl7pPr>
            <a:lvl8pPr indent="0" marL="3200400" rtl="0">
              <a:spcBef>
                <a:spcPts val="0"/>
              </a:spcBef>
              <a:buFont typeface="Arial"/>
              <a:buNone/>
              <a:defRPr sz="900"/>
            </a:lvl8pPr>
            <a:lvl9pPr indent="0" marL="3657600" rtl="0">
              <a:spcBef>
                <a:spcPts val="0"/>
              </a:spcBef>
              <a:buFont typeface="Arial"/>
              <a:buNone/>
              <a:defRPr sz="900"/>
            </a:lvl9pPr>
          </a:lstStyle>
          <a:p/>
        </p:txBody>
      </p:sp>
      <p:sp>
        <p:nvSpPr>
          <p:cNvPr id="68" name="Shape 6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69" name="Shape 6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70" name="Shape 7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tile algn="tl" flip="none" tx="0" sx="100000" ty="0" sy="100000"/>
        </a:blip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1pPr>
            <a:lvl2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2pPr>
            <a:lvl3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3pPr>
            <a:lvl4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4pPr>
            <a:lvl5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5pPr>
            <a:lvl6pPr indent="0" marL="457200" marR="0" rtl="0" algn="ctr">
              <a:spcBef>
                <a:spcPts val="0"/>
              </a:spcBef>
              <a:spcAft>
                <a:spcPts val="0"/>
              </a:spcAft>
              <a:defRPr b="0" baseline="0" i="0" sz="4400" u="none" cap="none" strike="noStrike">
                <a:solidFill>
                  <a:schemeClr val="dk2"/>
                </a:solidFill>
                <a:latin typeface="Arial"/>
                <a:ea typeface="Arial"/>
                <a:cs typeface="Arial"/>
                <a:sym typeface="Arial"/>
              </a:defRPr>
            </a:lvl6pPr>
            <a:lvl7pPr indent="0" marL="914400" marR="0" rtl="0" algn="ctr">
              <a:spcBef>
                <a:spcPts val="0"/>
              </a:spcBef>
              <a:spcAft>
                <a:spcPts val="0"/>
              </a:spcAft>
              <a:defRPr b="0" baseline="0" i="0" sz="4400" u="none" cap="none" strike="noStrike">
                <a:solidFill>
                  <a:schemeClr val="dk2"/>
                </a:solidFill>
                <a:latin typeface="Arial"/>
                <a:ea typeface="Arial"/>
                <a:cs typeface="Arial"/>
                <a:sym typeface="Arial"/>
              </a:defRPr>
            </a:lvl7pPr>
            <a:lvl8pPr indent="0" marL="1371600" marR="0" rtl="0" algn="ctr">
              <a:spcBef>
                <a:spcPts val="0"/>
              </a:spcBef>
              <a:spcAft>
                <a:spcPts val="0"/>
              </a:spcAft>
              <a:defRPr b="0" baseline="0" i="0" sz="4400" u="none" cap="none" strike="noStrike">
                <a:solidFill>
                  <a:schemeClr val="dk2"/>
                </a:solidFill>
                <a:latin typeface="Arial"/>
                <a:ea typeface="Arial"/>
                <a:cs typeface="Arial"/>
                <a:sym typeface="Arial"/>
              </a:defRPr>
            </a:lvl8pPr>
            <a:lvl9pPr indent="0" marL="1828800" marR="0" rtl="0" algn="ctr">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10" name="Shape 1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1pPr>
            <a:lvl2pPr indent="-107950" marL="742950" marR="0" rtl="0" algn="l">
              <a:spcBef>
                <a:spcPts val="560"/>
              </a:spcBef>
              <a:spcAft>
                <a:spcPts val="0"/>
              </a:spcAft>
              <a:buClr>
                <a:schemeClr val="dk1"/>
              </a:buClr>
              <a:buFont typeface="Arial"/>
              <a:buChar char="–"/>
              <a:defRPr b="0" baseline="0" i="0" sz="2800" u="none" cap="none" strike="noStrike">
                <a:solidFill>
                  <a:schemeClr val="dk1"/>
                </a:solidFill>
                <a:latin typeface="Arial"/>
                <a:ea typeface="Arial"/>
                <a:cs typeface="Arial"/>
                <a:sym typeface="Arial"/>
              </a:defRPr>
            </a:lvl2pPr>
            <a:lvl3pPr indent="-76200" marL="1143000" marR="0" rtl="0" algn="l">
              <a:spcBef>
                <a:spcPts val="480"/>
              </a:spcBef>
              <a:spcAft>
                <a:spcPts val="0"/>
              </a:spcAft>
              <a:buClr>
                <a:schemeClr val="dk1"/>
              </a:buClr>
              <a:buFont typeface="Arial"/>
              <a:buChar char="•"/>
              <a:defRPr b="0" baseline="0" i="0" sz="2400" u="none" cap="none" strike="noStrike">
                <a:solidFill>
                  <a:schemeClr val="dk1"/>
                </a:solidFill>
                <a:latin typeface="Arial"/>
                <a:ea typeface="Arial"/>
                <a:cs typeface="Arial"/>
                <a:sym typeface="Arial"/>
              </a:defRPr>
            </a:lvl3pPr>
            <a:lvl4pPr indent="-101600" marL="1600200" marR="0" rtl="0" algn="l">
              <a:spcBef>
                <a:spcPts val="400"/>
              </a:spcBef>
              <a:spcAft>
                <a:spcPts val="0"/>
              </a:spcAft>
              <a:buClr>
                <a:schemeClr val="dk1"/>
              </a:buClr>
              <a:buFont typeface="Arial"/>
              <a:buChar char="–"/>
              <a:defRPr b="0" baseline="0" i="0" sz="2000" u="none" cap="none" strike="noStrike">
                <a:solidFill>
                  <a:schemeClr val="dk1"/>
                </a:solidFill>
                <a:latin typeface="Arial"/>
                <a:ea typeface="Arial"/>
                <a:cs typeface="Arial"/>
                <a:sym typeface="Arial"/>
              </a:defRPr>
            </a:lvl4pPr>
            <a:lvl5pPr indent="-101600" marL="2057400" marR="0" rtl="0" algn="l">
              <a:spcBef>
                <a:spcPts val="400"/>
              </a:spcBef>
              <a:spcAft>
                <a:spcPts val="0"/>
              </a:spcAft>
              <a:buClr>
                <a:schemeClr val="dk1"/>
              </a:buClr>
              <a:buFont typeface="Arial"/>
              <a:buChar char="»"/>
              <a:defRPr b="0" baseline="0" i="0" sz="2000" u="none" cap="none" strike="noStrike">
                <a:solidFill>
                  <a:schemeClr val="dk1"/>
                </a:solidFill>
                <a:latin typeface="Arial"/>
                <a:ea typeface="Arial"/>
                <a:cs typeface="Arial"/>
                <a:sym typeface="Arial"/>
              </a:defRPr>
            </a:lvl5pPr>
            <a:lvl6pPr indent="-101600" marL="2514600" marR="0" rtl="0" algn="l">
              <a:spcBef>
                <a:spcPts val="400"/>
              </a:spcBef>
              <a:spcAft>
                <a:spcPts val="0"/>
              </a:spcAft>
              <a:buClr>
                <a:schemeClr val="dk1"/>
              </a:buClr>
              <a:buFont typeface="Arial"/>
              <a:buChar char="»"/>
              <a:defRPr b="0" baseline="0" i="0" sz="2000" u="none" cap="none" strike="noStrike">
                <a:solidFill>
                  <a:schemeClr val="dk1"/>
                </a:solidFill>
                <a:latin typeface="Arial"/>
                <a:ea typeface="Arial"/>
                <a:cs typeface="Arial"/>
                <a:sym typeface="Arial"/>
              </a:defRPr>
            </a:lvl6pPr>
            <a:lvl7pPr indent="-101600" marL="2971800" marR="0" rtl="0" algn="l">
              <a:spcBef>
                <a:spcPts val="400"/>
              </a:spcBef>
              <a:spcAft>
                <a:spcPts val="0"/>
              </a:spcAft>
              <a:buClr>
                <a:schemeClr val="dk1"/>
              </a:buClr>
              <a:buFont typeface="Arial"/>
              <a:buChar char="»"/>
              <a:defRPr b="0" baseline="0" i="0" sz="2000" u="none" cap="none" strike="noStrike">
                <a:solidFill>
                  <a:schemeClr val="dk1"/>
                </a:solidFill>
                <a:latin typeface="Arial"/>
                <a:ea typeface="Arial"/>
                <a:cs typeface="Arial"/>
                <a:sym typeface="Arial"/>
              </a:defRPr>
            </a:lvl7pPr>
            <a:lvl8pPr indent="-101600" marL="3429000" marR="0" rtl="0" algn="l">
              <a:spcBef>
                <a:spcPts val="400"/>
              </a:spcBef>
              <a:spcAft>
                <a:spcPts val="0"/>
              </a:spcAft>
              <a:buClr>
                <a:schemeClr val="dk1"/>
              </a:buClr>
              <a:buFont typeface="Arial"/>
              <a:buChar char="»"/>
              <a:defRPr b="0" baseline="0" i="0" sz="2000" u="none" cap="none" strike="noStrike">
                <a:solidFill>
                  <a:schemeClr val="dk1"/>
                </a:solidFill>
                <a:latin typeface="Arial"/>
                <a:ea typeface="Arial"/>
                <a:cs typeface="Arial"/>
                <a:sym typeface="Arial"/>
              </a:defRPr>
            </a:lvl8pPr>
            <a:lvl9pPr indent="-101600" marL="3886200" marR="0" rtl="0" algn="l">
              <a:spcBef>
                <a:spcPts val="400"/>
              </a:spcBef>
              <a:spcAft>
                <a:spcPts val="0"/>
              </a:spcAft>
              <a:buClr>
                <a:schemeClr val="dk1"/>
              </a:buClr>
              <a:buFont typeface="Arial"/>
              <a:buChar char="»"/>
              <a:defRPr b="0" baseline="0" i="0" sz="2000" u="none" cap="none" strike="noStrike">
                <a:solidFill>
                  <a:schemeClr val="dk1"/>
                </a:solidFill>
                <a:latin typeface="Arial"/>
                <a:ea typeface="Arial"/>
                <a:cs typeface="Arial"/>
                <a:sym typeface="Arial"/>
              </a:defRPr>
            </a:lvl9pPr>
          </a:lstStyle>
          <a:p/>
        </p:txBody>
      </p:sp>
      <p:sp>
        <p:nvSpPr>
          <p:cNvPr id="11" name="Shape 1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12" name="Shape 1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spcAft>
                <a:spcPts val="0"/>
              </a:spcAft>
              <a:defRPr b="0" baseline="0" i="0" sz="14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2pPr>
            <a:lvl3pPr indent="0" marL="9144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3pPr>
            <a:lvl4pPr indent="0" marL="13716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4pPr>
            <a:lvl5pPr indent="0" marL="1828800" marR="0" rtl="0" algn="l">
              <a:spcBef>
                <a:spcPts val="0"/>
              </a:spcBef>
              <a:spcAft>
                <a:spcPts val="0"/>
              </a:spcAft>
              <a:defRPr b="0" baseline="0" i="0" sz="1800" u="none" cap="none" strike="noStrike">
                <a:solidFill>
                  <a:schemeClr val="dk1"/>
                </a:solidFill>
                <a:latin typeface="Comic Sans MS"/>
                <a:ea typeface="Comic Sans MS"/>
                <a:cs typeface="Comic Sans MS"/>
                <a:sym typeface="Comic Sans MS"/>
              </a:defRPr>
            </a:lvl5pPr>
            <a:lvl6pPr indent="0" marL="2286000" marR="0" rtl="0" algn="l">
              <a:spcBef>
                <a:spcPts val="0"/>
              </a:spcBef>
              <a:defRPr b="0" baseline="0" i="0" sz="1800" u="none" cap="none" strike="noStrike">
                <a:solidFill>
                  <a:schemeClr val="dk1"/>
                </a:solidFill>
                <a:latin typeface="Comic Sans MS"/>
                <a:ea typeface="Comic Sans MS"/>
                <a:cs typeface="Comic Sans MS"/>
                <a:sym typeface="Comic Sans MS"/>
              </a:defRPr>
            </a:lvl6pPr>
            <a:lvl7pPr indent="0" marL="2743200" marR="0" rtl="0" algn="l">
              <a:spcBef>
                <a:spcPts val="0"/>
              </a:spcBef>
              <a:defRPr b="0" baseline="0" i="0" sz="1800" u="none" cap="none" strike="noStrike">
                <a:solidFill>
                  <a:schemeClr val="dk1"/>
                </a:solidFill>
                <a:latin typeface="Comic Sans MS"/>
                <a:ea typeface="Comic Sans MS"/>
                <a:cs typeface="Comic Sans MS"/>
                <a:sym typeface="Comic Sans MS"/>
              </a:defRPr>
            </a:lvl7pPr>
            <a:lvl8pPr indent="0" marL="3200400" marR="0" rtl="0" algn="l">
              <a:spcBef>
                <a:spcPts val="0"/>
              </a:spcBef>
              <a:defRPr b="0" baseline="0" i="0" sz="1800" u="none" cap="none" strike="noStrike">
                <a:solidFill>
                  <a:schemeClr val="dk1"/>
                </a:solidFill>
                <a:latin typeface="Comic Sans MS"/>
                <a:ea typeface="Comic Sans MS"/>
                <a:cs typeface="Comic Sans MS"/>
                <a:sym typeface="Comic Sans MS"/>
              </a:defRPr>
            </a:lvl8pPr>
            <a:lvl9pPr indent="0" marL="3657600" marR="0" rtl="0" algn="l">
              <a:spcBef>
                <a:spcPts val="0"/>
              </a:spcBef>
              <a:defRPr b="0" baseline="0" i="0" sz="1800" u="none" cap="none" strike="noStrike">
                <a:solidFill>
                  <a:schemeClr val="dk1"/>
                </a:solidFill>
                <a:latin typeface="Comic Sans MS"/>
                <a:ea typeface="Comic Sans MS"/>
                <a:cs typeface="Comic Sans MS"/>
                <a:sym typeface="Comic Sans MS"/>
              </a:defRPr>
            </a:lvl9pPr>
          </a:lstStyle>
          <a:p/>
        </p:txBody>
      </p:sp>
      <p:sp>
        <p:nvSpPr>
          <p:cNvPr id="13" name="Shape 13"/>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1.jpg"/><Relationship Id="rId5"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20.png"/><Relationship Id="rId5"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jpg"/><Relationship Id="rId4" Type="http://schemas.openxmlformats.org/officeDocument/2006/relationships/image" Target="../media/image25.jpg"/><Relationship Id="rId5"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g"/><Relationship Id="rId4" Type="http://schemas.openxmlformats.org/officeDocument/2006/relationships/image" Target="../media/image32.jpg"/><Relationship Id="rId5"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6.png"/><Relationship Id="rId4" Type="http://schemas.openxmlformats.org/officeDocument/2006/relationships/image" Target="../media/image0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5.jpg"/><Relationship Id="rId4" Type="http://schemas.openxmlformats.org/officeDocument/2006/relationships/image" Target="../media/image10.png"/><Relationship Id="rId5"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0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9.jpg"/><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8.png"/><Relationship Id="rId5"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83" name="Shape 83"/>
        <p:cNvGrpSpPr/>
        <p:nvPr/>
      </p:nvGrpSpPr>
      <p:grpSpPr>
        <a:xfrm>
          <a:off x="0" y="0"/>
          <a:ext cx="0" cy="0"/>
          <a:chOff x="0" y="0"/>
          <a:chExt cx="0" cy="0"/>
        </a:xfrm>
      </p:grpSpPr>
      <p:sp>
        <p:nvSpPr>
          <p:cNvPr id="84" name="Shape 84"/>
          <p:cNvSpPr txBox="1"/>
          <p:nvPr/>
        </p:nvSpPr>
        <p:spPr>
          <a:xfrm>
            <a:off x="1295400" y="1447800"/>
            <a:ext cx="6858000" cy="378565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6000" u="none" cap="none" strike="noStrike">
                <a:solidFill>
                  <a:srgbClr val="FF0000"/>
                </a:solidFill>
                <a:latin typeface="Short Stack"/>
                <a:ea typeface="Short Stack"/>
                <a:cs typeface="Short Stack"/>
                <a:sym typeface="Short Stack"/>
              </a:rPr>
              <a:t>The Stone Ages and </a:t>
            </a:r>
          </a:p>
          <a:p>
            <a:pPr indent="0" lvl="0" marL="0" marR="0" rtl="0" algn="ctr">
              <a:spcBef>
                <a:spcPts val="0"/>
              </a:spcBef>
              <a:spcAft>
                <a:spcPts val="0"/>
              </a:spcAft>
              <a:buSzPct val="25000"/>
              <a:buNone/>
            </a:pPr>
            <a:r>
              <a:rPr b="0" baseline="0" i="0" lang="en-US" sz="6000" u="none" cap="none" strike="noStrike">
                <a:solidFill>
                  <a:srgbClr val="FF0000"/>
                </a:solidFill>
                <a:latin typeface="Short Stack"/>
                <a:ea typeface="Short Stack"/>
                <a:cs typeface="Short Stack"/>
                <a:sym typeface="Short Stack"/>
              </a:rPr>
              <a:t>Early Cultures</a:t>
            </a:r>
          </a:p>
          <a:p>
            <a:pPr indent="0" lvl="0" marL="0" marR="0" rtl="0" algn="ctr">
              <a:spcBef>
                <a:spcPts val="0"/>
              </a:spcBef>
              <a:spcAft>
                <a:spcPts val="0"/>
              </a:spcAft>
              <a:buNone/>
            </a:pPr>
            <a:r>
              <a:t/>
            </a:r>
            <a:endParaRPr b="0" baseline="0" i="0" sz="6000" u="none" cap="none" strike="noStrike">
              <a:solidFill>
                <a:srgbClr val="7030A0"/>
              </a:solidFill>
              <a:latin typeface="Short Stack"/>
              <a:ea typeface="Short Stack"/>
              <a:cs typeface="Short Stack"/>
              <a:sym typeface="Short Stack"/>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b="0" l="0" r="0" t="0"/>
          <a:stretch/>
        </p:blipFill>
        <p:spPr>
          <a:xfrm>
            <a:off x="5334000" y="1600200"/>
            <a:ext cx="3632199" cy="5080000"/>
          </a:xfrm>
          <a:prstGeom prst="rect">
            <a:avLst/>
          </a:prstGeom>
          <a:noFill/>
          <a:ln>
            <a:noFill/>
          </a:ln>
        </p:spPr>
      </p:pic>
      <p:pic>
        <p:nvPicPr>
          <p:cNvPr id="155" name="Shape 155"/>
          <p:cNvPicPr preferRelativeResize="0"/>
          <p:nvPr/>
        </p:nvPicPr>
        <p:blipFill rotWithShape="1">
          <a:blip r:embed="rId4">
            <a:alphaModFix/>
          </a:blip>
          <a:srcRect b="0" l="0" r="0" t="0"/>
          <a:stretch/>
        </p:blipFill>
        <p:spPr>
          <a:xfrm>
            <a:off x="304800" y="533400"/>
            <a:ext cx="4608512" cy="598488"/>
          </a:xfrm>
          <a:prstGeom prst="rect">
            <a:avLst/>
          </a:prstGeom>
          <a:noFill/>
          <a:ln>
            <a:noFill/>
          </a:ln>
        </p:spPr>
      </p:pic>
      <p:sp>
        <p:nvSpPr>
          <p:cNvPr id="156" name="Shape 156"/>
          <p:cNvSpPr txBox="1"/>
          <p:nvPr/>
        </p:nvSpPr>
        <p:spPr>
          <a:xfrm>
            <a:off x="228600" y="1676400"/>
            <a:ext cx="5867400" cy="215423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rgbClr val="7030A0"/>
                </a:solidFill>
                <a:latin typeface="Comic Sans MS"/>
                <a:ea typeface="Comic Sans MS"/>
                <a:cs typeface="Comic Sans MS"/>
                <a:sym typeface="Comic Sans MS"/>
              </a:rPr>
              <a:t>Found in the Neander Valley in Germany.  </a:t>
            </a:r>
          </a:p>
          <a:p>
            <a:pPr indent="0" lvl="0" marL="0" marR="0" rtl="0" algn="l">
              <a:spcBef>
                <a:spcPts val="900"/>
              </a:spcBef>
              <a:spcAft>
                <a:spcPts val="0"/>
              </a:spcAft>
              <a:buSzPct val="25000"/>
              <a:buNone/>
            </a:pPr>
            <a:r>
              <a:rPr b="0" baseline="0" i="0" lang="en-US" sz="1800" u="none" cap="none" strike="noStrike">
                <a:solidFill>
                  <a:srgbClr val="7030A0"/>
                </a:solidFill>
                <a:latin typeface="Comic Sans MS"/>
                <a:ea typeface="Comic Sans MS"/>
                <a:cs typeface="Comic Sans MS"/>
                <a:sym typeface="Comic Sans MS"/>
              </a:rPr>
              <a:t>Thought to have lived between 100,000 and 30,000 years ago.</a:t>
            </a:r>
          </a:p>
          <a:p>
            <a:pPr indent="0" lvl="0" marL="0" marR="0" rtl="0" algn="l">
              <a:spcBef>
                <a:spcPts val="900"/>
              </a:spcBef>
              <a:spcAft>
                <a:spcPts val="0"/>
              </a:spcAft>
              <a:buSzPct val="25000"/>
              <a:buNone/>
            </a:pPr>
            <a:r>
              <a:rPr b="0" baseline="0" i="0" lang="en-US" sz="1800" u="none" cap="none" strike="noStrike">
                <a:solidFill>
                  <a:srgbClr val="7030A0"/>
                </a:solidFill>
                <a:latin typeface="Comic Sans MS"/>
                <a:ea typeface="Comic Sans MS"/>
                <a:cs typeface="Comic Sans MS"/>
                <a:sym typeface="Comic Sans MS"/>
              </a:rPr>
              <a:t>Used stone tools, and buried their dead.  It is thought they had some primitive religious beliefs.</a:t>
            </a:r>
          </a:p>
          <a:p>
            <a:pPr indent="0" lvl="0" marL="0" marR="0" rtl="0" algn="l">
              <a:spcBef>
                <a:spcPts val="900"/>
              </a:spcBef>
              <a:spcAft>
                <a:spcPts val="0"/>
              </a:spcAft>
              <a:buSzPct val="25000"/>
              <a:buNone/>
            </a:pPr>
            <a:r>
              <a:rPr b="0" baseline="0" i="0" lang="en-US" sz="1800" u="none" cap="none" strike="noStrike">
                <a:solidFill>
                  <a:srgbClr val="7030A0"/>
                </a:solidFill>
                <a:latin typeface="Comic Sans MS"/>
                <a:ea typeface="Comic Sans MS"/>
                <a:cs typeface="Comic Sans MS"/>
                <a:sym typeface="Comic Sans MS"/>
              </a:rPr>
              <a:t>Were killed off by Homo Sapiens Sapiens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 calcmode="lin" valueType="num">
                                      <p:cBhvr additive="base">
                                        <p:cTn dur="1000"/>
                                        <p:tgtEl>
                                          <p:spTgt spid="156">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5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 calcmode="lin" valueType="num">
                                      <p:cBhvr additive="base">
                                        <p:cTn dur="1000"/>
                                        <p:tgtEl>
                                          <p:spTgt spid="156">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15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anim calcmode="lin" valueType="num">
                                      <p:cBhvr additive="base">
                                        <p:cTn dur="1000"/>
                                        <p:tgtEl>
                                          <p:spTgt spid="156">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156">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xEl>
                                              <p:pRg end="3" st="3"/>
                                            </p:txEl>
                                          </p:spTgt>
                                        </p:tgtEl>
                                        <p:attrNameLst>
                                          <p:attrName>style.visibility</p:attrName>
                                        </p:attrNameLst>
                                      </p:cBhvr>
                                      <p:to>
                                        <p:strVal val="visible"/>
                                      </p:to>
                                    </p:set>
                                    <p:anim calcmode="lin" valueType="num">
                                      <p:cBhvr additive="base">
                                        <p:cTn dur="1000"/>
                                        <p:tgtEl>
                                          <p:spTgt spid="156">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156">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pic>
        <p:nvPicPr>
          <p:cNvPr id="161" name="Shape 161"/>
          <p:cNvPicPr preferRelativeResize="0"/>
          <p:nvPr/>
        </p:nvPicPr>
        <p:blipFill rotWithShape="1">
          <a:blip r:embed="rId3">
            <a:alphaModFix/>
          </a:blip>
          <a:srcRect b="0" l="0" r="0" t="0"/>
          <a:stretch/>
        </p:blipFill>
        <p:spPr>
          <a:xfrm>
            <a:off x="685800" y="228600"/>
            <a:ext cx="7924799" cy="652462"/>
          </a:xfrm>
          <a:prstGeom prst="rect">
            <a:avLst/>
          </a:prstGeom>
          <a:noFill/>
          <a:ln>
            <a:noFill/>
          </a:ln>
        </p:spPr>
      </p:pic>
      <p:sp>
        <p:nvSpPr>
          <p:cNvPr id="162" name="Shape 162"/>
          <p:cNvSpPr txBox="1"/>
          <p:nvPr/>
        </p:nvSpPr>
        <p:spPr>
          <a:xfrm>
            <a:off x="152400" y="914400"/>
            <a:ext cx="8991600" cy="18034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1600" u="none" cap="none" strike="noStrike">
                <a:solidFill>
                  <a:srgbClr val="7030A0"/>
                </a:solidFill>
                <a:latin typeface="Comic Sans MS"/>
                <a:ea typeface="Comic Sans MS"/>
                <a:cs typeface="Comic Sans MS"/>
                <a:sym typeface="Comic Sans MS"/>
              </a:rPr>
              <a:t>Modern Human Beings</a:t>
            </a:r>
          </a:p>
          <a:p>
            <a:pPr indent="0" lvl="0" marL="0" marR="0" rtl="0" algn="ctr">
              <a:spcBef>
                <a:spcPts val="800"/>
              </a:spcBef>
              <a:spcAft>
                <a:spcPts val="0"/>
              </a:spcAft>
              <a:buSzPct val="25000"/>
              <a:buNone/>
            </a:pPr>
            <a:r>
              <a:rPr b="0" baseline="0" i="0" lang="en-US" sz="1600" u="none" cap="none" strike="noStrike">
                <a:solidFill>
                  <a:srgbClr val="7030A0"/>
                </a:solidFill>
                <a:latin typeface="Comic Sans MS"/>
                <a:ea typeface="Comic Sans MS"/>
                <a:cs typeface="Comic Sans MS"/>
                <a:sym typeface="Comic Sans MS"/>
              </a:rPr>
              <a:t>Appeared in Africa between 150,000-200,000 years ago</a:t>
            </a:r>
          </a:p>
          <a:p>
            <a:pPr indent="0" lvl="0" marL="0" marR="0" rtl="0" algn="ctr">
              <a:spcBef>
                <a:spcPts val="800"/>
              </a:spcBef>
              <a:spcAft>
                <a:spcPts val="0"/>
              </a:spcAft>
              <a:buSzPct val="25000"/>
              <a:buNone/>
            </a:pPr>
            <a:r>
              <a:rPr b="0" baseline="0" i="0" lang="en-US" sz="1600" u="none" cap="none" strike="noStrike">
                <a:solidFill>
                  <a:srgbClr val="7030A0"/>
                </a:solidFill>
                <a:latin typeface="Comic Sans MS"/>
                <a:ea typeface="Comic Sans MS"/>
                <a:cs typeface="Comic Sans MS"/>
                <a:sym typeface="Comic Sans MS"/>
              </a:rPr>
              <a:t>Began to </a:t>
            </a:r>
            <a:r>
              <a:rPr b="0" baseline="0" i="0" lang="en-US" sz="1600" u="sng" cap="none" strike="noStrike">
                <a:solidFill>
                  <a:srgbClr val="7030A0"/>
                </a:solidFill>
                <a:latin typeface="Comic Sans MS"/>
                <a:ea typeface="Comic Sans MS"/>
                <a:cs typeface="Comic Sans MS"/>
                <a:sym typeface="Comic Sans MS"/>
              </a:rPr>
              <a:t>migrate </a:t>
            </a:r>
            <a:r>
              <a:rPr b="0" baseline="0" i="0" lang="en-US" sz="1600" u="none" cap="none" strike="noStrike">
                <a:solidFill>
                  <a:srgbClr val="7030A0"/>
                </a:solidFill>
                <a:latin typeface="Comic Sans MS"/>
                <a:ea typeface="Comic Sans MS"/>
                <a:cs typeface="Comic Sans MS"/>
                <a:sym typeface="Comic Sans MS"/>
              </a:rPr>
              <a:t>outside of Africa 100,000 years ago.</a:t>
            </a:r>
          </a:p>
          <a:p>
            <a:pPr indent="0" lvl="0" marL="0" marR="0" rtl="0" algn="ctr">
              <a:spcBef>
                <a:spcPts val="800"/>
              </a:spcBef>
              <a:spcAft>
                <a:spcPts val="0"/>
              </a:spcAft>
              <a:buSzPct val="25000"/>
              <a:buNone/>
            </a:pPr>
            <a:r>
              <a:rPr b="0" baseline="0" i="0" lang="en-US" sz="1600" u="none" cap="none" strike="noStrike">
                <a:solidFill>
                  <a:srgbClr val="7030A0"/>
                </a:solidFill>
                <a:latin typeface="Comic Sans MS"/>
                <a:ea typeface="Comic Sans MS"/>
                <a:cs typeface="Comic Sans MS"/>
                <a:sym typeface="Comic Sans MS"/>
              </a:rPr>
              <a:t>Replaced the Neanderthals by 30,000 B.C..</a:t>
            </a:r>
          </a:p>
          <a:p>
            <a:pPr indent="0" lvl="0" marL="0" marR="0" rtl="0" algn="ctr">
              <a:spcBef>
                <a:spcPts val="800"/>
              </a:spcBef>
              <a:spcAft>
                <a:spcPts val="0"/>
              </a:spcAft>
              <a:buSzPct val="25000"/>
              <a:buNone/>
            </a:pPr>
            <a:r>
              <a:rPr b="0" baseline="0" i="0" lang="en-US" sz="1600" u="none" cap="none" strike="noStrike">
                <a:solidFill>
                  <a:schemeClr val="dk1"/>
                </a:solidFill>
                <a:latin typeface="Comic Sans MS"/>
                <a:ea typeface="Comic Sans MS"/>
                <a:cs typeface="Comic Sans MS"/>
                <a:sym typeface="Comic Sans MS"/>
              </a:rPr>
              <a:t>By 10,000 B.C. Homo Sapiens Sapiens could be found throughout the world due to migration.</a:t>
            </a:r>
          </a:p>
        </p:txBody>
      </p:sp>
      <p:pic>
        <p:nvPicPr>
          <p:cNvPr id="163" name="Shape 163"/>
          <p:cNvPicPr preferRelativeResize="0"/>
          <p:nvPr/>
        </p:nvPicPr>
        <p:blipFill rotWithShape="1">
          <a:blip r:embed="rId4">
            <a:alphaModFix/>
          </a:blip>
          <a:srcRect b="0" l="0" r="0" t="0"/>
          <a:stretch/>
        </p:blipFill>
        <p:spPr>
          <a:xfrm>
            <a:off x="381000" y="2895600"/>
            <a:ext cx="6858000" cy="3690938"/>
          </a:xfrm>
          <a:prstGeom prst="rect">
            <a:avLst/>
          </a:prstGeom>
          <a:noFill/>
          <a:ln>
            <a:noFill/>
          </a:ln>
        </p:spPr>
      </p:pic>
      <p:sp>
        <p:nvSpPr>
          <p:cNvPr id="164" name="Shape 164"/>
          <p:cNvSpPr txBox="1"/>
          <p:nvPr/>
        </p:nvSpPr>
        <p:spPr>
          <a:xfrm>
            <a:off x="7315200" y="3276600"/>
            <a:ext cx="1524000" cy="28931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0" lang="en-US" sz="1400" u="none" cap="none" strike="noStrike">
                <a:solidFill>
                  <a:schemeClr val="dk1"/>
                </a:solidFill>
                <a:latin typeface="Comic Sans MS"/>
                <a:ea typeface="Comic Sans MS"/>
                <a:cs typeface="Comic Sans MS"/>
                <a:sym typeface="Comic Sans MS"/>
              </a:rPr>
              <a:t>During the last ice age between 100,000 B.C. and 8000 B.C. the water level in the oceans dropped revealing a </a:t>
            </a:r>
            <a:r>
              <a:rPr b="1" baseline="0" i="0" lang="en-US" sz="1400" u="sng" cap="none" strike="noStrike">
                <a:solidFill>
                  <a:srgbClr val="0000FF"/>
                </a:solidFill>
                <a:latin typeface="Comic Sans MS"/>
                <a:ea typeface="Comic Sans MS"/>
                <a:cs typeface="Comic Sans MS"/>
                <a:sym typeface="Comic Sans MS"/>
              </a:rPr>
              <a:t>land bridge </a:t>
            </a:r>
            <a:r>
              <a:rPr b="1" baseline="0" i="0" lang="en-US" sz="1400" u="none" cap="none" strike="noStrike">
                <a:solidFill>
                  <a:schemeClr val="dk1"/>
                </a:solidFill>
                <a:latin typeface="Comic Sans MS"/>
                <a:ea typeface="Comic Sans MS"/>
                <a:cs typeface="Comic Sans MS"/>
                <a:sym typeface="Comic Sans MS"/>
              </a:rPr>
              <a:t>connecting Asia and North America</a:t>
            </a:r>
          </a:p>
        </p:txBody>
      </p:sp>
      <p:cxnSp>
        <p:nvCxnSpPr>
          <p:cNvPr id="165" name="Shape 165"/>
          <p:cNvCxnSpPr/>
          <p:nvPr/>
        </p:nvCxnSpPr>
        <p:spPr>
          <a:xfrm rot="10800000">
            <a:off x="4419599" y="3657600"/>
            <a:ext cx="3048000" cy="76199"/>
          </a:xfrm>
          <a:prstGeom prst="straightConnector1">
            <a:avLst/>
          </a:prstGeom>
          <a:noFill/>
          <a:ln cap="flat" cmpd="sng" w="28575">
            <a:solidFill>
              <a:schemeClr val="dk1"/>
            </a:solidFill>
            <a:prstDash val="solid"/>
            <a:round/>
            <a:headEnd len="med" w="med" type="none"/>
            <a:tailEnd len="lg" w="lg" type="triangl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10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1000"/>
                                        <p:tgtEl>
                                          <p:spTgt spid="1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ppt_w</p:attrName>
                                        </p:attrNameLst>
                                      </p:cBhvr>
                                      <p:tavLst>
                                        <p:tav fmla="" tm="0">
                                          <p:val>
                                            <p:strVal val="0"/>
                                          </p:val>
                                        </p:tav>
                                        <p:tav fmla="" tm="100000">
                                          <p:val>
                                            <p:strVal val="#ppt_w"/>
                                          </p:val>
                                        </p:tav>
                                      </p:tavLst>
                                    </p:anim>
                                    <p:anim calcmode="lin" valueType="num">
                                      <p:cBhvr additive="base">
                                        <p:cTn dur="500"/>
                                        <p:tgtEl>
                                          <p:spTgt spid="1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ppt_w</p:attrName>
                                        </p:attrNameLst>
                                      </p:cBhvr>
                                      <p:tavLst>
                                        <p:tav fmla="" tm="0">
                                          <p:val>
                                            <p:strVal val="0"/>
                                          </p:val>
                                        </p:tav>
                                        <p:tav fmla="" tm="100000">
                                          <p:val>
                                            <p:strVal val="#ppt_w"/>
                                          </p:val>
                                        </p:tav>
                                      </p:tavLst>
                                    </p:anim>
                                    <p:anim calcmode="lin" valueType="num">
                                      <p:cBhvr additive="base">
                                        <p:cTn dur="500"/>
                                        <p:tgtEl>
                                          <p:spTgt spid="1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pic>
        <p:nvPicPr>
          <p:cNvPr id="170" name="Shape 170"/>
          <p:cNvPicPr preferRelativeResize="0"/>
          <p:nvPr/>
        </p:nvPicPr>
        <p:blipFill rotWithShape="1">
          <a:blip r:embed="rId3">
            <a:alphaModFix/>
          </a:blip>
          <a:srcRect b="0" l="0" r="0" t="0"/>
          <a:stretch/>
        </p:blipFill>
        <p:spPr>
          <a:xfrm>
            <a:off x="304800" y="228600"/>
            <a:ext cx="4600574" cy="722312"/>
          </a:xfrm>
          <a:prstGeom prst="rect">
            <a:avLst/>
          </a:prstGeom>
          <a:noFill/>
          <a:ln>
            <a:noFill/>
          </a:ln>
        </p:spPr>
      </p:pic>
      <p:sp>
        <p:nvSpPr>
          <p:cNvPr id="171" name="Shape 171"/>
          <p:cNvSpPr txBox="1"/>
          <p:nvPr/>
        </p:nvSpPr>
        <p:spPr>
          <a:xfrm>
            <a:off x="304800" y="990600"/>
            <a:ext cx="6934199" cy="5847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600" u="none" cap="none" strike="noStrike">
                <a:solidFill>
                  <a:srgbClr val="FF0000"/>
                </a:solidFill>
                <a:latin typeface="Comic Sans MS"/>
                <a:ea typeface="Comic Sans MS"/>
                <a:cs typeface="Comic Sans MS"/>
                <a:sym typeface="Comic Sans MS"/>
              </a:rPr>
              <a:t>Paleolithic= </a:t>
            </a:r>
            <a:r>
              <a:rPr b="0" baseline="0" i="0" lang="en-US" sz="1600" u="none" cap="none" strike="noStrike">
                <a:solidFill>
                  <a:srgbClr val="7030A0"/>
                </a:solidFill>
                <a:latin typeface="Comic Sans MS"/>
                <a:ea typeface="Comic Sans MS"/>
                <a:cs typeface="Comic Sans MS"/>
                <a:sym typeface="Comic Sans MS"/>
              </a:rPr>
              <a:t>Old Stone Age.  This era was called the stone age because early man used stone to make his tools and weapons.</a:t>
            </a:r>
          </a:p>
        </p:txBody>
      </p:sp>
      <p:pic>
        <p:nvPicPr>
          <p:cNvPr id="172" name="Shape 172"/>
          <p:cNvPicPr preferRelativeResize="0"/>
          <p:nvPr/>
        </p:nvPicPr>
        <p:blipFill rotWithShape="1">
          <a:blip r:embed="rId4">
            <a:alphaModFix/>
          </a:blip>
          <a:srcRect b="0" l="0" r="0" t="0"/>
          <a:stretch/>
        </p:blipFill>
        <p:spPr>
          <a:xfrm>
            <a:off x="7239000" y="228600"/>
            <a:ext cx="1666875" cy="2133599"/>
          </a:xfrm>
          <a:prstGeom prst="rect">
            <a:avLst/>
          </a:prstGeom>
          <a:noFill/>
          <a:ln>
            <a:noFill/>
          </a:ln>
        </p:spPr>
      </p:pic>
      <p:sp>
        <p:nvSpPr>
          <p:cNvPr id="173" name="Shape 173"/>
          <p:cNvSpPr txBox="1"/>
          <p:nvPr/>
        </p:nvSpPr>
        <p:spPr>
          <a:xfrm>
            <a:off x="304800" y="1828800"/>
            <a:ext cx="8305799"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rgbClr val="FF0000"/>
                </a:solidFill>
                <a:latin typeface="Comic Sans MS"/>
                <a:ea typeface="Comic Sans MS"/>
                <a:cs typeface="Comic Sans MS"/>
                <a:sym typeface="Comic Sans MS"/>
              </a:rPr>
              <a:t>These clans got their food by </a:t>
            </a:r>
            <a:r>
              <a:rPr b="1" baseline="0" i="0" lang="en-US" sz="1800" u="none" cap="none" strike="noStrike">
                <a:solidFill>
                  <a:srgbClr val="7030A0"/>
                </a:solidFill>
                <a:latin typeface="Comic Sans MS"/>
                <a:ea typeface="Comic Sans MS"/>
                <a:cs typeface="Comic Sans MS"/>
                <a:sym typeface="Comic Sans MS"/>
              </a:rPr>
              <a:t>Hunting and Gathering</a:t>
            </a:r>
          </a:p>
          <a:p>
            <a:pPr indent="0" lvl="0" marL="0" marR="0" rtl="0" algn="l">
              <a:spcBef>
                <a:spcPts val="0"/>
              </a:spcBef>
              <a:spcAft>
                <a:spcPts val="0"/>
              </a:spcAft>
              <a:buSzPct val="25000"/>
              <a:buNone/>
            </a:pPr>
            <a:r>
              <a:rPr b="0" baseline="0" i="0" lang="en-US" sz="1800" u="none" cap="none" strike="noStrike">
                <a:solidFill>
                  <a:schemeClr val="dk1"/>
                </a:solidFill>
                <a:latin typeface="Comic Sans MS"/>
                <a:ea typeface="Comic Sans MS"/>
                <a:cs typeface="Comic Sans MS"/>
                <a:sym typeface="Comic Sans MS"/>
              </a:rPr>
              <a:t>Once the food supply ran out they would move to a different area.  </a:t>
            </a:r>
          </a:p>
        </p:txBody>
      </p:sp>
      <p:sp>
        <p:nvSpPr>
          <p:cNvPr id="174" name="Shape 174"/>
          <p:cNvSpPr txBox="1"/>
          <p:nvPr/>
        </p:nvSpPr>
        <p:spPr>
          <a:xfrm>
            <a:off x="0" y="2743200"/>
            <a:ext cx="9200851" cy="29546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400" u="none" cap="none" strike="noStrike">
                <a:solidFill>
                  <a:srgbClr val="FF0000"/>
                </a:solidFill>
                <a:latin typeface="Comic Sans MS"/>
                <a:ea typeface="Comic Sans MS"/>
                <a:cs typeface="Comic Sans MS"/>
                <a:sym typeface="Comic Sans MS"/>
              </a:rPr>
              <a:t>Essential Knowledge</a:t>
            </a:r>
          </a:p>
          <a:p>
            <a:pPr indent="0" lvl="0" marL="0" marR="0" rtl="0" algn="l">
              <a:spcBef>
                <a:spcPts val="0"/>
              </a:spcBef>
              <a:spcAft>
                <a:spcPts val="0"/>
              </a:spcAft>
              <a:buSzPct val="25000"/>
              <a:buNone/>
            </a:pPr>
            <a:r>
              <a:rPr b="1" baseline="0" i="0" lang="en-US" sz="2400" u="none" cap="none" strike="noStrike">
                <a:solidFill>
                  <a:srgbClr val="FF0000"/>
                </a:solidFill>
                <a:latin typeface="Arial Narrow"/>
                <a:ea typeface="Arial Narrow"/>
                <a:cs typeface="Arial Narrow"/>
                <a:sym typeface="Arial Narrow"/>
              </a:rPr>
              <a:t>Were Nomadic: </a:t>
            </a:r>
            <a:r>
              <a:rPr b="1" baseline="0" i="0" lang="en-US" sz="2400" u="none" cap="none" strike="noStrike">
                <a:solidFill>
                  <a:srgbClr val="7030A0"/>
                </a:solidFill>
                <a:latin typeface="Arial Narrow"/>
                <a:ea typeface="Arial Narrow"/>
                <a:cs typeface="Arial Narrow"/>
                <a:sym typeface="Arial Narrow"/>
              </a:rPr>
              <a:t>Wandered from place to place in search of food and shelter</a:t>
            </a:r>
          </a:p>
          <a:p>
            <a:pPr indent="0" lvl="0" marL="0" marR="0" rtl="0" algn="l">
              <a:spcBef>
                <a:spcPts val="0"/>
              </a:spcBef>
              <a:spcAft>
                <a:spcPts val="0"/>
              </a:spcAft>
              <a:buSzPct val="25000"/>
              <a:buNone/>
            </a:pPr>
            <a:r>
              <a:rPr b="1" baseline="0" i="0" lang="en-US" sz="2400" u="none" cap="none" strike="noStrike">
                <a:solidFill>
                  <a:srgbClr val="FF0000"/>
                </a:solidFill>
                <a:latin typeface="Arial Narrow"/>
                <a:ea typeface="Arial Narrow"/>
                <a:cs typeface="Arial Narrow"/>
                <a:sym typeface="Arial Narrow"/>
              </a:rPr>
              <a:t>Invented </a:t>
            </a:r>
            <a:r>
              <a:rPr b="1" baseline="0" i="0" lang="en-US" sz="2400" u="none" cap="none" strike="noStrike">
                <a:solidFill>
                  <a:srgbClr val="7030A0"/>
                </a:solidFill>
                <a:latin typeface="Arial Narrow"/>
                <a:ea typeface="Arial Narrow"/>
                <a:cs typeface="Arial Narrow"/>
                <a:sym typeface="Arial Narrow"/>
              </a:rPr>
              <a:t>the first tools and weapons including </a:t>
            </a:r>
            <a:r>
              <a:rPr b="1" baseline="0" i="0" lang="en-US" sz="2400" u="sng" cap="none" strike="noStrike">
                <a:solidFill>
                  <a:srgbClr val="7030A0"/>
                </a:solidFill>
                <a:latin typeface="Arial Narrow"/>
                <a:ea typeface="Arial Narrow"/>
                <a:cs typeface="Arial Narrow"/>
                <a:sym typeface="Arial Narrow"/>
              </a:rPr>
              <a:t>simple</a:t>
            </a:r>
            <a:r>
              <a:rPr b="1" baseline="0" i="0" lang="en-US" sz="2400" u="none" cap="none" strike="noStrike">
                <a:solidFill>
                  <a:srgbClr val="7030A0"/>
                </a:solidFill>
                <a:latin typeface="Arial Narrow"/>
                <a:ea typeface="Arial Narrow"/>
                <a:cs typeface="Arial Narrow"/>
                <a:sym typeface="Arial Narrow"/>
              </a:rPr>
              <a:t> stone tools.</a:t>
            </a:r>
          </a:p>
          <a:p>
            <a:pPr indent="0" lvl="0" marL="0" marR="0" rtl="0" algn="l">
              <a:spcBef>
                <a:spcPts val="0"/>
              </a:spcBef>
              <a:spcAft>
                <a:spcPts val="0"/>
              </a:spcAft>
              <a:buSzPct val="25000"/>
              <a:buNone/>
            </a:pPr>
            <a:r>
              <a:rPr b="1" baseline="0" i="0" lang="en-US" sz="2400" u="none" cap="none" strike="noStrike">
                <a:solidFill>
                  <a:srgbClr val="FF0000"/>
                </a:solidFill>
                <a:latin typeface="Arial Narrow"/>
                <a:ea typeface="Arial Narrow"/>
                <a:cs typeface="Arial Narrow"/>
                <a:sym typeface="Arial Narrow"/>
              </a:rPr>
              <a:t>Lived</a:t>
            </a:r>
            <a:r>
              <a:rPr b="1" baseline="0" i="0" lang="en-US" sz="2400" u="none" cap="none" strike="noStrike">
                <a:solidFill>
                  <a:srgbClr val="7030A0"/>
                </a:solidFill>
                <a:latin typeface="Arial Narrow"/>
                <a:ea typeface="Arial Narrow"/>
                <a:cs typeface="Arial Narrow"/>
                <a:sym typeface="Arial Narrow"/>
              </a:rPr>
              <a:t> in clans of about 20-30 people, used caves for shelter.</a:t>
            </a:r>
          </a:p>
          <a:p>
            <a:pPr indent="0" lvl="0" marL="0" marR="0" rtl="0" algn="l">
              <a:spcBef>
                <a:spcPts val="0"/>
              </a:spcBef>
              <a:spcAft>
                <a:spcPts val="0"/>
              </a:spcAft>
              <a:buSzPct val="25000"/>
              <a:buNone/>
            </a:pPr>
            <a:r>
              <a:rPr b="1" baseline="0" i="0" lang="en-US" sz="2400" u="none" cap="none" strike="noStrike">
                <a:solidFill>
                  <a:srgbClr val="FF0000"/>
                </a:solidFill>
                <a:latin typeface="Arial Narrow"/>
                <a:ea typeface="Arial Narrow"/>
                <a:cs typeface="Arial Narrow"/>
                <a:sym typeface="Arial Narrow"/>
              </a:rPr>
              <a:t>Learned</a:t>
            </a:r>
            <a:r>
              <a:rPr b="1" baseline="0" i="0" lang="en-US" sz="2400" u="none" cap="none" strike="noStrike">
                <a:solidFill>
                  <a:srgbClr val="7030A0"/>
                </a:solidFill>
                <a:latin typeface="Arial Narrow"/>
                <a:ea typeface="Arial Narrow"/>
                <a:cs typeface="Arial Narrow"/>
                <a:sym typeface="Arial Narrow"/>
              </a:rPr>
              <a:t> to make and control fire to keep warm and cook their food.</a:t>
            </a:r>
          </a:p>
          <a:p>
            <a:pPr indent="0" lvl="0" marL="0" marR="0" rtl="0" algn="l">
              <a:spcBef>
                <a:spcPts val="0"/>
              </a:spcBef>
              <a:spcAft>
                <a:spcPts val="0"/>
              </a:spcAft>
              <a:buSzPct val="25000"/>
              <a:buNone/>
            </a:pPr>
            <a:r>
              <a:rPr b="1" baseline="0" i="0" lang="en-US" sz="2400" u="none" cap="none" strike="noStrike">
                <a:solidFill>
                  <a:srgbClr val="FF0000"/>
                </a:solidFill>
                <a:latin typeface="Arial Narrow"/>
                <a:ea typeface="Arial Narrow"/>
                <a:cs typeface="Arial Narrow"/>
                <a:sym typeface="Arial Narrow"/>
              </a:rPr>
              <a:t>Developed </a:t>
            </a:r>
            <a:r>
              <a:rPr b="1" baseline="0" i="0" lang="en-US" sz="2400" u="none" cap="none" strike="noStrike">
                <a:solidFill>
                  <a:srgbClr val="7030A0"/>
                </a:solidFill>
                <a:latin typeface="Arial Narrow"/>
                <a:ea typeface="Arial Narrow"/>
                <a:cs typeface="Arial Narrow"/>
                <a:sym typeface="Arial Narrow"/>
              </a:rPr>
              <a:t>oral, or spoken language</a:t>
            </a:r>
          </a:p>
          <a:p>
            <a:pPr indent="0" lvl="0" marL="0" marR="0" rtl="0" algn="l">
              <a:spcBef>
                <a:spcPts val="0"/>
              </a:spcBef>
              <a:spcAft>
                <a:spcPts val="0"/>
              </a:spcAft>
              <a:buSzPct val="25000"/>
              <a:buNone/>
            </a:pPr>
            <a:r>
              <a:rPr b="1" baseline="0" i="0" lang="en-US" sz="2400" u="none" cap="none" strike="noStrike">
                <a:solidFill>
                  <a:srgbClr val="FF0000"/>
                </a:solidFill>
                <a:latin typeface="Arial Narrow"/>
                <a:ea typeface="Arial Narrow"/>
                <a:cs typeface="Arial Narrow"/>
                <a:sym typeface="Arial Narrow"/>
              </a:rPr>
              <a:t>Made </a:t>
            </a:r>
            <a:r>
              <a:rPr b="1" baseline="0" i="0" lang="en-US" sz="2400" u="none" cap="none" strike="noStrike">
                <a:solidFill>
                  <a:srgbClr val="7030A0"/>
                </a:solidFill>
                <a:latin typeface="Arial Narrow"/>
                <a:ea typeface="Arial Narrow"/>
                <a:cs typeface="Arial Narrow"/>
                <a:sym typeface="Arial Narrow"/>
              </a:rPr>
              <a:t>cave art and statues.</a:t>
            </a:r>
          </a:p>
          <a:p>
            <a:pPr indent="0" lvl="0" marL="0" marR="0" rtl="0" algn="l">
              <a:spcBef>
                <a:spcPts val="0"/>
              </a:spcBef>
              <a:spcAft>
                <a:spcPts val="0"/>
              </a:spcAft>
              <a:buNone/>
            </a:pPr>
            <a:r>
              <a:t/>
            </a:r>
            <a:endParaRPr b="1" baseline="0" i="0" sz="1800" u="none" cap="none" strike="noStrike">
              <a:solidFill>
                <a:srgbClr val="FF0000"/>
              </a:solidFill>
              <a:latin typeface="Comic Sans MS"/>
              <a:ea typeface="Comic Sans MS"/>
              <a:cs typeface="Comic Sans MS"/>
              <a:sym typeface="Comic Sans MS"/>
            </a:endParaRPr>
          </a:p>
        </p:txBody>
      </p:sp>
      <p:pic>
        <p:nvPicPr>
          <p:cNvPr id="175" name="Shape 175"/>
          <p:cNvPicPr preferRelativeResize="0"/>
          <p:nvPr/>
        </p:nvPicPr>
        <p:blipFill rotWithShape="1">
          <a:blip r:embed="rId5">
            <a:alphaModFix/>
          </a:blip>
          <a:srcRect b="0" l="0" r="0" t="0"/>
          <a:stretch/>
        </p:blipFill>
        <p:spPr>
          <a:xfrm>
            <a:off x="7427913" y="4876800"/>
            <a:ext cx="1412874" cy="1685925"/>
          </a:xfrm>
          <a:prstGeom prst="rect">
            <a:avLst/>
          </a:prstGeom>
          <a:noFill/>
          <a:ln>
            <a:noFill/>
          </a:ln>
        </p:spPr>
      </p:pic>
      <p:sp>
        <p:nvSpPr>
          <p:cNvPr id="176" name="Shape 176"/>
          <p:cNvSpPr txBox="1"/>
          <p:nvPr/>
        </p:nvSpPr>
        <p:spPr>
          <a:xfrm>
            <a:off x="457200" y="5500687"/>
            <a:ext cx="184149" cy="36671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Comic Sans MS"/>
              <a:ea typeface="Comic Sans MS"/>
              <a:cs typeface="Comic Sans MS"/>
              <a:sym typeface="Comic Sans MS"/>
            </a:endParaRPr>
          </a:p>
        </p:txBody>
      </p:sp>
      <p:sp>
        <p:nvSpPr>
          <p:cNvPr id="177" name="Shape 177"/>
          <p:cNvSpPr txBox="1"/>
          <p:nvPr/>
        </p:nvSpPr>
        <p:spPr>
          <a:xfrm>
            <a:off x="304800" y="5791200"/>
            <a:ext cx="6400799" cy="6413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rgbClr val="FF0000"/>
                </a:solidFill>
                <a:latin typeface="Comic Sans MS"/>
                <a:ea typeface="Comic Sans MS"/>
                <a:cs typeface="Comic Sans MS"/>
                <a:sym typeface="Comic Sans MS"/>
              </a:rPr>
              <a:t>The role of </a:t>
            </a:r>
            <a:r>
              <a:rPr b="1" baseline="0" i="0" lang="en-US" sz="1800" u="none" cap="none" strike="noStrike">
                <a:solidFill>
                  <a:srgbClr val="FF0000"/>
                </a:solidFill>
                <a:latin typeface="Comic Sans MS"/>
                <a:ea typeface="Comic Sans MS"/>
                <a:cs typeface="Comic Sans MS"/>
                <a:sym typeface="Comic Sans MS"/>
              </a:rPr>
              <a:t>men</a:t>
            </a:r>
            <a:r>
              <a:rPr b="0" baseline="0" i="0" lang="en-US" sz="1800" u="none" cap="none" strike="noStrike">
                <a:solidFill>
                  <a:srgbClr val="FF0000"/>
                </a:solidFill>
                <a:latin typeface="Comic Sans MS"/>
                <a:ea typeface="Comic Sans MS"/>
                <a:cs typeface="Comic Sans MS"/>
                <a:sym typeface="Comic Sans MS"/>
              </a:rPr>
              <a:t> </a:t>
            </a:r>
            <a:r>
              <a:rPr b="0" baseline="0" i="0" lang="en-US" sz="1800" u="none" cap="none" strike="noStrike">
                <a:solidFill>
                  <a:srgbClr val="7030A0"/>
                </a:solidFill>
                <a:latin typeface="Comic Sans MS"/>
                <a:ea typeface="Comic Sans MS"/>
                <a:cs typeface="Comic Sans MS"/>
                <a:sym typeface="Comic Sans MS"/>
              </a:rPr>
              <a:t>was to do the </a:t>
            </a:r>
            <a:r>
              <a:rPr b="1" baseline="0" i="0" lang="en-US" sz="1800" u="none" cap="none" strike="noStrike">
                <a:solidFill>
                  <a:srgbClr val="7030A0"/>
                </a:solidFill>
                <a:latin typeface="Comic Sans MS"/>
                <a:ea typeface="Comic Sans MS"/>
                <a:cs typeface="Comic Sans MS"/>
                <a:sym typeface="Comic Sans MS"/>
              </a:rPr>
              <a:t>hunting</a:t>
            </a:r>
          </a:p>
          <a:p>
            <a:pPr indent="0" lvl="0" marL="0" marR="0" rtl="0" algn="l">
              <a:spcBef>
                <a:spcPts val="0"/>
              </a:spcBef>
              <a:spcAft>
                <a:spcPts val="0"/>
              </a:spcAft>
              <a:buSzPct val="25000"/>
              <a:buNone/>
            </a:pPr>
            <a:r>
              <a:rPr b="0" baseline="0" i="0" lang="en-US" sz="1800" u="none" cap="none" strike="noStrike">
                <a:solidFill>
                  <a:srgbClr val="FF0000"/>
                </a:solidFill>
                <a:latin typeface="Comic Sans MS"/>
                <a:ea typeface="Comic Sans MS"/>
                <a:cs typeface="Comic Sans MS"/>
                <a:sym typeface="Comic Sans MS"/>
              </a:rPr>
              <a:t>The role of </a:t>
            </a:r>
            <a:r>
              <a:rPr b="1" baseline="0" i="0" lang="en-US" sz="1800" u="none" cap="none" strike="noStrike">
                <a:solidFill>
                  <a:srgbClr val="FF0000"/>
                </a:solidFill>
                <a:latin typeface="Comic Sans MS"/>
                <a:ea typeface="Comic Sans MS"/>
                <a:cs typeface="Comic Sans MS"/>
                <a:sym typeface="Comic Sans MS"/>
              </a:rPr>
              <a:t>women</a:t>
            </a:r>
            <a:r>
              <a:rPr b="0" baseline="0" i="0" lang="en-US" sz="1800" u="none" cap="none" strike="noStrike">
                <a:solidFill>
                  <a:srgbClr val="FF0000"/>
                </a:solidFill>
                <a:latin typeface="Comic Sans MS"/>
                <a:ea typeface="Comic Sans MS"/>
                <a:cs typeface="Comic Sans MS"/>
                <a:sym typeface="Comic Sans MS"/>
              </a:rPr>
              <a:t> </a:t>
            </a:r>
            <a:r>
              <a:rPr b="0" baseline="0" i="0" lang="en-US" sz="1800" u="none" cap="none" strike="noStrike">
                <a:solidFill>
                  <a:srgbClr val="7030A0"/>
                </a:solidFill>
                <a:latin typeface="Comic Sans MS"/>
                <a:ea typeface="Comic Sans MS"/>
                <a:cs typeface="Comic Sans MS"/>
                <a:sym typeface="Comic Sans MS"/>
              </a:rPr>
              <a:t>was </a:t>
            </a:r>
            <a:r>
              <a:rPr b="1" baseline="0" i="0" lang="en-US" sz="1800" u="none" cap="none" strike="noStrike">
                <a:solidFill>
                  <a:srgbClr val="7030A0"/>
                </a:solidFill>
                <a:latin typeface="Comic Sans MS"/>
                <a:ea typeface="Comic Sans MS"/>
                <a:cs typeface="Comic Sans MS"/>
                <a:sym typeface="Comic Sans MS"/>
              </a:rPr>
              <a:t>gathering</a:t>
            </a:r>
            <a:r>
              <a:rPr b="0" baseline="0" i="0" lang="en-US" sz="1800" u="none" cap="none" strike="noStrike">
                <a:solidFill>
                  <a:srgbClr val="7030A0"/>
                </a:solidFill>
                <a:latin typeface="Comic Sans MS"/>
                <a:ea typeface="Comic Sans MS"/>
                <a:cs typeface="Comic Sans MS"/>
                <a:sym typeface="Comic Sans MS"/>
              </a:rPr>
              <a:t> and caring for children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 calcmode="lin" valueType="num">
                                      <p:cBhvr additive="base">
                                        <p:cTn dur="1000"/>
                                        <p:tgtEl>
                                          <p:spTgt spid="171">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p:tgtEl>
                                          <p:spTgt spid="172"/>
                                        </p:tgtEl>
                                        <p:attrNameLst>
                                          <p:attrName>ppt_w</p:attrName>
                                        </p:attrNameLst>
                                      </p:cBhvr>
                                      <p:tavLst>
                                        <p:tav fmla="" tm="0">
                                          <p:val>
                                            <p:strVal val="0"/>
                                          </p:val>
                                        </p:tav>
                                        <p:tav fmla="" tm="100000">
                                          <p:val>
                                            <p:strVal val="#ppt_w"/>
                                          </p:val>
                                        </p:tav>
                                      </p:tavLst>
                                    </p:anim>
                                    <p:anim calcmode="lin" valueType="num">
                                      <p:cBhvr additive="base">
                                        <p:cTn dur="500"/>
                                        <p:tgtEl>
                                          <p:spTgt spid="1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 calcmode="lin" valueType="num">
                                      <p:cBhvr additive="base">
                                        <p:cTn dur="1000"/>
                                        <p:tgtEl>
                                          <p:spTgt spid="17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 calcmode="lin" valueType="num">
                                      <p:cBhvr additive="base">
                                        <p:cTn dur="1000"/>
                                        <p:tgtEl>
                                          <p:spTgt spid="17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1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1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1000"/>
                                        <p:tgtEl>
                                          <p:spTgt spid="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Effect filter="fade" transition="in">
                                      <p:cBhvr>
                                        <p:cTn dur="1000"/>
                                        <p:tgtEl>
                                          <p:spTgt spid="1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5" st="5"/>
                                            </p:txEl>
                                          </p:spTgt>
                                        </p:tgtEl>
                                        <p:attrNameLst>
                                          <p:attrName>style.visibility</p:attrName>
                                        </p:attrNameLst>
                                      </p:cBhvr>
                                      <p:to>
                                        <p:strVal val="visible"/>
                                      </p:to>
                                    </p:set>
                                    <p:animEffect filter="fade" transition="in">
                                      <p:cBhvr>
                                        <p:cTn dur="1000"/>
                                        <p:tgtEl>
                                          <p:spTgt spid="1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6" st="6"/>
                                            </p:txEl>
                                          </p:spTgt>
                                        </p:tgtEl>
                                        <p:attrNameLst>
                                          <p:attrName>style.visibility</p:attrName>
                                        </p:attrNameLst>
                                      </p:cBhvr>
                                      <p:to>
                                        <p:strVal val="visible"/>
                                      </p:to>
                                    </p:set>
                                    <p:animEffect filter="fade" transition="in">
                                      <p:cBhvr>
                                        <p:cTn dur="1000"/>
                                        <p:tgtEl>
                                          <p:spTgt spid="17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7" st="7"/>
                                            </p:txEl>
                                          </p:spTgt>
                                        </p:tgtEl>
                                        <p:attrNameLst>
                                          <p:attrName>style.visibility</p:attrName>
                                        </p:attrNameLst>
                                      </p:cBhvr>
                                      <p:to>
                                        <p:strVal val="visible"/>
                                      </p:to>
                                    </p:set>
                                    <p:animEffect filter="fade" transition="in">
                                      <p:cBhvr>
                                        <p:cTn dur="1000"/>
                                        <p:tgtEl>
                                          <p:spTgt spid="17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 calcmode="lin" valueType="num">
                                      <p:cBhvr additive="base">
                                        <p:cTn dur="500"/>
                                        <p:tgtEl>
                                          <p:spTgt spid="17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 calcmode="lin" valueType="num">
                                      <p:cBhvr additive="base">
                                        <p:cTn dur="500"/>
                                        <p:tgtEl>
                                          <p:spTgt spid="17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pic>
        <p:nvPicPr>
          <p:cNvPr id="182" name="Shape 182"/>
          <p:cNvPicPr preferRelativeResize="0"/>
          <p:nvPr/>
        </p:nvPicPr>
        <p:blipFill rotWithShape="1">
          <a:blip r:embed="rId3">
            <a:alphaModFix/>
          </a:blip>
          <a:srcRect b="0" l="0" r="0" t="0"/>
          <a:stretch/>
        </p:blipFill>
        <p:spPr>
          <a:xfrm>
            <a:off x="5562600" y="4565650"/>
            <a:ext cx="3251199" cy="2292349"/>
          </a:xfrm>
          <a:prstGeom prst="rect">
            <a:avLst/>
          </a:prstGeom>
          <a:noFill/>
          <a:ln>
            <a:noFill/>
          </a:ln>
        </p:spPr>
      </p:pic>
      <p:sp>
        <p:nvSpPr>
          <p:cNvPr id="183" name="Shape 183"/>
          <p:cNvSpPr txBox="1"/>
          <p:nvPr/>
        </p:nvSpPr>
        <p:spPr>
          <a:xfrm>
            <a:off x="4343400" y="785812"/>
            <a:ext cx="3535442" cy="83099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600" u="none" cap="none" strike="noStrike">
                <a:solidFill>
                  <a:schemeClr val="dk1"/>
                </a:solidFill>
                <a:latin typeface="Comic Sans MS"/>
                <a:ea typeface="Comic Sans MS"/>
                <a:cs typeface="Comic Sans MS"/>
                <a:sym typeface="Comic Sans MS"/>
              </a:rPr>
              <a:t>“Meso” means middle</a:t>
            </a:r>
          </a:p>
          <a:p>
            <a:pPr indent="0" lvl="0" marL="0" marR="0" rtl="0" algn="l">
              <a:spcBef>
                <a:spcPts val="0"/>
              </a:spcBef>
              <a:spcAft>
                <a:spcPts val="0"/>
              </a:spcAft>
              <a:buSzPct val="25000"/>
              <a:buNone/>
            </a:pPr>
            <a:r>
              <a:rPr b="0" baseline="0" i="0" lang="en-US" sz="1600" u="none" cap="none" strike="noStrike">
                <a:solidFill>
                  <a:schemeClr val="dk1"/>
                </a:solidFill>
                <a:latin typeface="Comic Sans MS"/>
                <a:ea typeface="Comic Sans MS"/>
                <a:cs typeface="Comic Sans MS"/>
                <a:sym typeface="Comic Sans MS"/>
              </a:rPr>
              <a:t>“Lithic” means stone</a:t>
            </a:r>
          </a:p>
          <a:p>
            <a:pPr indent="0" lvl="0" marL="0" marR="0" rtl="0" algn="l">
              <a:spcBef>
                <a:spcPts val="0"/>
              </a:spcBef>
              <a:spcAft>
                <a:spcPts val="0"/>
              </a:spcAft>
              <a:buSzPct val="25000"/>
              <a:buNone/>
            </a:pPr>
            <a:r>
              <a:rPr b="0" baseline="0" i="0" lang="en-US" sz="1600" u="none" cap="none" strike="noStrike">
                <a:solidFill>
                  <a:schemeClr val="dk1"/>
                </a:solidFill>
                <a:latin typeface="Comic Sans MS"/>
                <a:ea typeface="Comic Sans MS"/>
                <a:cs typeface="Comic Sans MS"/>
                <a:sym typeface="Comic Sans MS"/>
              </a:rPr>
              <a:t>Mesolithic means middle stone age.</a:t>
            </a:r>
          </a:p>
        </p:txBody>
      </p:sp>
      <p:sp>
        <p:nvSpPr>
          <p:cNvPr id="184" name="Shape 184"/>
          <p:cNvSpPr txBox="1"/>
          <p:nvPr/>
        </p:nvSpPr>
        <p:spPr>
          <a:xfrm>
            <a:off x="381000" y="1600200"/>
            <a:ext cx="8458200" cy="292387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rgbClr val="7030A0"/>
                </a:solidFill>
                <a:latin typeface="Arial Narrow"/>
                <a:ea typeface="Arial Narrow"/>
                <a:cs typeface="Arial Narrow"/>
                <a:sym typeface="Arial Narrow"/>
              </a:rPr>
              <a:t>Means middle stone age.</a:t>
            </a:r>
          </a:p>
          <a:p>
            <a:pPr indent="0" lvl="0" marL="0" marR="0" rtl="0" algn="l">
              <a:spcBef>
                <a:spcPts val="0"/>
              </a:spcBef>
              <a:spcAft>
                <a:spcPts val="0"/>
              </a:spcAft>
              <a:buNone/>
            </a:pPr>
            <a:r>
              <a:t/>
            </a:r>
            <a:endParaRPr b="0" baseline="0" i="0" sz="2400" u="none" cap="none" strike="noStrike">
              <a:solidFill>
                <a:srgbClr val="FF0066"/>
              </a:solidFill>
              <a:latin typeface="Arial Narrow"/>
              <a:ea typeface="Arial Narrow"/>
              <a:cs typeface="Arial Narrow"/>
              <a:sym typeface="Arial Narrow"/>
            </a:endParaRPr>
          </a:p>
          <a:p>
            <a:pPr indent="0" lvl="0" marL="0" marR="0" rtl="0" algn="l">
              <a:spcBef>
                <a:spcPts val="0"/>
              </a:spcBef>
              <a:spcAft>
                <a:spcPts val="0"/>
              </a:spcAft>
              <a:buSzPct val="25000"/>
              <a:buNone/>
            </a:pPr>
            <a:r>
              <a:rPr b="0" baseline="0" i="0" lang="en-US" sz="2400" u="none" cap="none" strike="noStrike">
                <a:solidFill>
                  <a:srgbClr val="000000"/>
                </a:solidFill>
                <a:latin typeface="Comic Sans MS"/>
                <a:ea typeface="Comic Sans MS"/>
                <a:cs typeface="Comic Sans MS"/>
                <a:sym typeface="Comic Sans MS"/>
              </a:rPr>
              <a:t>It began with the end of the last glacial period over 10,000 years ago and evolved into the Neolithic period</a:t>
            </a:r>
          </a:p>
          <a:p>
            <a:pPr indent="0" lvl="0" marL="0" marR="0" rtl="0" algn="l">
              <a:spcBef>
                <a:spcPts val="0"/>
              </a:spcBef>
              <a:spcAft>
                <a:spcPts val="0"/>
              </a:spcAft>
              <a:buNone/>
            </a:pPr>
            <a:r>
              <a:t/>
            </a:r>
            <a:endParaRPr b="0" baseline="0" i="0" sz="2400" u="none" cap="none" strike="noStrike">
              <a:solidFill>
                <a:srgbClr val="FF0066"/>
              </a:solidFill>
              <a:latin typeface="Arial Narrow"/>
              <a:ea typeface="Arial Narrow"/>
              <a:cs typeface="Arial Narrow"/>
              <a:sym typeface="Arial Narrow"/>
            </a:endParaRPr>
          </a:p>
          <a:p>
            <a:pPr indent="0" lvl="0" marL="0" marR="0" rtl="0" algn="ctr">
              <a:spcBef>
                <a:spcPts val="0"/>
              </a:spcBef>
              <a:spcAft>
                <a:spcPts val="0"/>
              </a:spcAft>
              <a:buSzPct val="25000"/>
              <a:buNone/>
            </a:pPr>
            <a:r>
              <a:rPr b="0" baseline="0" i="0" lang="en-US" sz="2400" u="none" cap="none" strike="noStrike">
                <a:solidFill>
                  <a:srgbClr val="FF0000"/>
                </a:solidFill>
                <a:latin typeface="Arial Narrow"/>
                <a:ea typeface="Arial Narrow"/>
                <a:cs typeface="Arial Narrow"/>
                <a:sym typeface="Arial Narrow"/>
              </a:rPr>
              <a:t>“Meso” </a:t>
            </a:r>
            <a:r>
              <a:rPr b="0" baseline="0" i="0" lang="en-US" sz="2400" u="none" cap="none" strike="noStrike">
                <a:solidFill>
                  <a:schemeClr val="dk1"/>
                </a:solidFill>
                <a:latin typeface="Arial Narrow"/>
                <a:ea typeface="Arial Narrow"/>
                <a:cs typeface="Arial Narrow"/>
                <a:sym typeface="Arial Narrow"/>
              </a:rPr>
              <a:t>means </a:t>
            </a:r>
            <a:r>
              <a:rPr b="0" baseline="0" i="0" lang="en-US" sz="2400" u="none" cap="none" strike="noStrike">
                <a:solidFill>
                  <a:srgbClr val="7030A0"/>
                </a:solidFill>
                <a:latin typeface="Arial Narrow"/>
                <a:ea typeface="Arial Narrow"/>
                <a:cs typeface="Arial Narrow"/>
                <a:sym typeface="Arial Narrow"/>
              </a:rPr>
              <a:t>middle</a:t>
            </a:r>
          </a:p>
          <a:p>
            <a:pPr indent="0" lvl="0" marL="0" marR="0" rtl="0" algn="ctr">
              <a:spcBef>
                <a:spcPts val="0"/>
              </a:spcBef>
              <a:spcAft>
                <a:spcPts val="0"/>
              </a:spcAft>
              <a:buSzPct val="25000"/>
              <a:buNone/>
            </a:pPr>
            <a:r>
              <a:rPr b="0" baseline="0" i="0" lang="en-US" sz="2400" u="none" cap="none" strike="noStrike">
                <a:solidFill>
                  <a:srgbClr val="FF0000"/>
                </a:solidFill>
                <a:latin typeface="Arial Narrow"/>
                <a:ea typeface="Arial Narrow"/>
                <a:cs typeface="Arial Narrow"/>
                <a:sym typeface="Arial Narrow"/>
              </a:rPr>
              <a:t>“Lithic</a:t>
            </a:r>
            <a:r>
              <a:rPr b="0" baseline="0" i="0" lang="en-US" sz="2400" u="none" cap="none" strike="noStrike">
                <a:solidFill>
                  <a:srgbClr val="0000FF"/>
                </a:solidFill>
                <a:latin typeface="Arial Narrow"/>
                <a:ea typeface="Arial Narrow"/>
                <a:cs typeface="Arial Narrow"/>
                <a:sym typeface="Arial Narrow"/>
              </a:rPr>
              <a:t>” </a:t>
            </a:r>
            <a:r>
              <a:rPr b="0" baseline="0" i="0" lang="en-US" sz="2400" u="none" cap="none" strike="noStrike">
                <a:solidFill>
                  <a:schemeClr val="dk1"/>
                </a:solidFill>
                <a:latin typeface="Arial Narrow"/>
                <a:ea typeface="Arial Narrow"/>
                <a:cs typeface="Arial Narrow"/>
                <a:sym typeface="Arial Narrow"/>
              </a:rPr>
              <a:t>means </a:t>
            </a:r>
            <a:r>
              <a:rPr b="0" baseline="0" i="0" lang="en-US" sz="2400" u="none" cap="none" strike="noStrike">
                <a:solidFill>
                  <a:srgbClr val="7030A0"/>
                </a:solidFill>
                <a:latin typeface="Arial Narrow"/>
                <a:ea typeface="Arial Narrow"/>
                <a:cs typeface="Arial Narrow"/>
                <a:sym typeface="Arial Narrow"/>
              </a:rPr>
              <a:t>stone</a:t>
            </a:r>
          </a:p>
          <a:p>
            <a:pPr indent="0" lvl="0" marL="0" marR="0" rtl="0" algn="l">
              <a:spcBef>
                <a:spcPts val="0"/>
              </a:spcBef>
              <a:spcAft>
                <a:spcPts val="0"/>
              </a:spcAft>
              <a:buNone/>
            </a:pPr>
            <a:r>
              <a:t/>
            </a:r>
            <a:endParaRPr b="0" baseline="0" i="0" sz="1600" u="none" cap="none" strike="noStrike">
              <a:solidFill>
                <a:schemeClr val="dk1"/>
              </a:solidFill>
              <a:latin typeface="Comic Sans MS"/>
              <a:ea typeface="Comic Sans MS"/>
              <a:cs typeface="Comic Sans MS"/>
              <a:sym typeface="Comic Sans MS"/>
            </a:endParaRPr>
          </a:p>
        </p:txBody>
      </p:sp>
      <p:pic>
        <p:nvPicPr>
          <p:cNvPr id="185" name="Shape 185"/>
          <p:cNvPicPr preferRelativeResize="0"/>
          <p:nvPr/>
        </p:nvPicPr>
        <p:blipFill rotWithShape="1">
          <a:blip r:embed="rId4">
            <a:alphaModFix/>
          </a:blip>
          <a:srcRect b="0" l="0" r="0" t="0"/>
          <a:stretch/>
        </p:blipFill>
        <p:spPr>
          <a:xfrm>
            <a:off x="381000" y="4191000"/>
            <a:ext cx="5562600" cy="460374"/>
          </a:xfrm>
          <a:prstGeom prst="rect">
            <a:avLst/>
          </a:prstGeom>
          <a:noFill/>
          <a:ln>
            <a:noFill/>
          </a:ln>
        </p:spPr>
      </p:pic>
      <p:sp>
        <p:nvSpPr>
          <p:cNvPr id="186" name="Shape 186"/>
          <p:cNvSpPr txBox="1"/>
          <p:nvPr/>
        </p:nvSpPr>
        <p:spPr>
          <a:xfrm>
            <a:off x="457200" y="4662487"/>
            <a:ext cx="184149" cy="36671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Comic Sans MS"/>
              <a:ea typeface="Comic Sans MS"/>
              <a:cs typeface="Comic Sans MS"/>
              <a:sym typeface="Comic Sans MS"/>
            </a:endParaRPr>
          </a:p>
        </p:txBody>
      </p:sp>
      <p:sp>
        <p:nvSpPr>
          <p:cNvPr id="187" name="Shape 187"/>
          <p:cNvSpPr txBox="1"/>
          <p:nvPr/>
        </p:nvSpPr>
        <p:spPr>
          <a:xfrm>
            <a:off x="381000" y="4800600"/>
            <a:ext cx="4800600" cy="193899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400" u="none" cap="none" strike="noStrike">
                <a:solidFill>
                  <a:srgbClr val="FF0000"/>
                </a:solidFill>
                <a:latin typeface="Arial Narrow"/>
                <a:ea typeface="Arial Narrow"/>
                <a:cs typeface="Arial Narrow"/>
                <a:sym typeface="Arial Narrow"/>
              </a:rPr>
              <a:t>Domesticated</a:t>
            </a:r>
            <a:r>
              <a:rPr b="1" baseline="0" i="0" lang="en-US" sz="2400" u="none" cap="none" strike="noStrike">
                <a:solidFill>
                  <a:srgbClr val="7030A0"/>
                </a:solidFill>
                <a:latin typeface="Arial Narrow"/>
                <a:ea typeface="Arial Narrow"/>
                <a:cs typeface="Arial Narrow"/>
                <a:sym typeface="Arial Narrow"/>
              </a:rPr>
              <a:t> plants and animals</a:t>
            </a:r>
          </a:p>
          <a:p>
            <a:pPr indent="0" lvl="0" marL="0" marR="0" rtl="0" algn="l">
              <a:spcBef>
                <a:spcPts val="0"/>
              </a:spcBef>
              <a:spcAft>
                <a:spcPts val="0"/>
              </a:spcAft>
              <a:buSzPct val="25000"/>
              <a:buNone/>
            </a:pPr>
            <a:r>
              <a:rPr b="1" baseline="0" i="0" lang="en-US" sz="2400" u="none" cap="none" strike="noStrike">
                <a:solidFill>
                  <a:srgbClr val="FF0000"/>
                </a:solidFill>
                <a:latin typeface="Arial Narrow"/>
                <a:ea typeface="Arial Narrow"/>
                <a:cs typeface="Arial Narrow"/>
                <a:sym typeface="Arial Narrow"/>
              </a:rPr>
              <a:t>Settled</a:t>
            </a:r>
            <a:r>
              <a:rPr b="1" baseline="0" i="0" lang="en-US" sz="2400" u="none" cap="none" strike="noStrike">
                <a:solidFill>
                  <a:srgbClr val="7030A0"/>
                </a:solidFill>
                <a:latin typeface="Arial Narrow"/>
                <a:ea typeface="Arial Narrow"/>
                <a:cs typeface="Arial Narrow"/>
                <a:sym typeface="Arial Narrow"/>
              </a:rPr>
              <a:t> in communities</a:t>
            </a:r>
          </a:p>
          <a:p>
            <a:pPr indent="0" lvl="0" marL="0" marR="0" rtl="0" algn="l">
              <a:spcBef>
                <a:spcPts val="0"/>
              </a:spcBef>
              <a:spcAft>
                <a:spcPts val="0"/>
              </a:spcAft>
              <a:buSzPct val="25000"/>
              <a:buNone/>
            </a:pPr>
            <a:r>
              <a:rPr b="1" baseline="0" i="0" lang="en-US" sz="2400" u="none" cap="none" strike="noStrike">
                <a:solidFill>
                  <a:srgbClr val="FF0000"/>
                </a:solidFill>
                <a:latin typeface="Arial Narrow"/>
                <a:ea typeface="Arial Narrow"/>
                <a:cs typeface="Arial Narrow"/>
                <a:sym typeface="Arial Narrow"/>
              </a:rPr>
              <a:t>Tools </a:t>
            </a:r>
            <a:r>
              <a:rPr b="1" baseline="0" i="0" lang="en-US" sz="2400" u="none" cap="none" strike="noStrike">
                <a:solidFill>
                  <a:srgbClr val="7030A0"/>
                </a:solidFill>
                <a:latin typeface="Arial Narrow"/>
                <a:ea typeface="Arial Narrow"/>
                <a:cs typeface="Arial Narrow"/>
                <a:sym typeface="Arial Narrow"/>
              </a:rPr>
              <a:t>became smaller</a:t>
            </a:r>
          </a:p>
          <a:p>
            <a:pPr indent="0" lvl="0" marL="0" marR="0" rtl="0" algn="l">
              <a:spcBef>
                <a:spcPts val="0"/>
              </a:spcBef>
              <a:spcAft>
                <a:spcPts val="0"/>
              </a:spcAft>
              <a:buSzPct val="25000"/>
              <a:buNone/>
            </a:pPr>
            <a:r>
              <a:rPr b="1" baseline="0" i="0" lang="en-US" sz="2400" u="none" cap="none" strike="noStrike">
                <a:solidFill>
                  <a:srgbClr val="FF0000"/>
                </a:solidFill>
                <a:latin typeface="Arial Narrow"/>
                <a:ea typeface="Arial Narrow"/>
                <a:cs typeface="Arial Narrow"/>
                <a:sym typeface="Arial Narrow"/>
              </a:rPr>
              <a:t>Pottery</a:t>
            </a:r>
            <a:r>
              <a:rPr b="1" baseline="0" i="0" lang="en-US" sz="2400" u="none" cap="none" strike="noStrike">
                <a:solidFill>
                  <a:srgbClr val="7030A0"/>
                </a:solidFill>
                <a:latin typeface="Arial Narrow"/>
                <a:ea typeface="Arial Narrow"/>
                <a:cs typeface="Arial Narrow"/>
                <a:sym typeface="Arial Narrow"/>
              </a:rPr>
              <a:t> and the use of the bow developed</a:t>
            </a:r>
          </a:p>
        </p:txBody>
      </p:sp>
      <p:sp>
        <p:nvSpPr>
          <p:cNvPr id="188" name="Shape 188"/>
          <p:cNvSpPr txBox="1"/>
          <p:nvPr/>
        </p:nvSpPr>
        <p:spPr>
          <a:xfrm>
            <a:off x="381000" y="762000"/>
            <a:ext cx="4038599" cy="76944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400" u="none" cap="none" strike="noStrike">
                <a:solidFill>
                  <a:srgbClr val="FF0000"/>
                </a:solidFill>
                <a:latin typeface="Short Stack"/>
                <a:ea typeface="Short Stack"/>
                <a:cs typeface="Short Stack"/>
                <a:sym typeface="Short Stack"/>
              </a:rPr>
              <a:t>MESOLITHIC</a:t>
            </a:r>
          </a:p>
        </p:txBody>
      </p:sp>
      <p:pic>
        <p:nvPicPr>
          <p:cNvPr id="189" name="Shape 189"/>
          <p:cNvPicPr preferRelativeResize="0"/>
          <p:nvPr/>
        </p:nvPicPr>
        <p:blipFill rotWithShape="1">
          <a:blip r:embed="rId5">
            <a:alphaModFix/>
          </a:blip>
          <a:srcRect b="0" l="0" r="0" t="0"/>
          <a:stretch/>
        </p:blipFill>
        <p:spPr>
          <a:xfrm>
            <a:off x="6934200" y="101600"/>
            <a:ext cx="1385742" cy="123177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 calcmode="lin" valueType="num">
                                      <p:cBhvr additive="base">
                                        <p:cTn dur="500"/>
                                        <p:tgtEl>
                                          <p:spTgt spid="18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8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 calcmode="lin" valueType="num">
                                      <p:cBhvr additive="base">
                                        <p:cTn dur="500"/>
                                        <p:tgtEl>
                                          <p:spTgt spid="18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8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 calcmode="lin" valueType="num">
                                      <p:cBhvr additive="base">
                                        <p:cTn dur="500"/>
                                        <p:tgtEl>
                                          <p:spTgt spid="18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83">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 calcmode="lin" valueType="num">
                                      <p:cBhvr additive="base">
                                        <p:cTn dur="1000"/>
                                        <p:tgtEl>
                                          <p:spTgt spid="18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 calcmode="lin" valueType="num">
                                      <p:cBhvr additive="base">
                                        <p:cTn dur="1000"/>
                                        <p:tgtEl>
                                          <p:spTgt spid="18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 calcmode="lin" valueType="num">
                                      <p:cBhvr additive="base">
                                        <p:cTn dur="1000"/>
                                        <p:tgtEl>
                                          <p:spTgt spid="18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 calcmode="lin" valueType="num">
                                      <p:cBhvr additive="base">
                                        <p:cTn dur="1000"/>
                                        <p:tgtEl>
                                          <p:spTgt spid="18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anim calcmode="lin" valueType="num">
                                      <p:cBhvr additive="base">
                                        <p:cTn dur="1000"/>
                                        <p:tgtEl>
                                          <p:spTgt spid="18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5" st="5"/>
                                            </p:txEl>
                                          </p:spTgt>
                                        </p:tgtEl>
                                        <p:attrNameLst>
                                          <p:attrName>style.visibility</p:attrName>
                                        </p:attrNameLst>
                                      </p:cBhvr>
                                      <p:to>
                                        <p:strVal val="visible"/>
                                      </p:to>
                                    </p:set>
                                    <p:anim calcmode="lin" valueType="num">
                                      <p:cBhvr additive="base">
                                        <p:cTn dur="1000"/>
                                        <p:tgtEl>
                                          <p:spTgt spid="18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6" st="6"/>
                                            </p:txEl>
                                          </p:spTgt>
                                        </p:tgtEl>
                                        <p:attrNameLst>
                                          <p:attrName>style.visibility</p:attrName>
                                        </p:attrNameLst>
                                      </p:cBhvr>
                                      <p:to>
                                        <p:strVal val="visible"/>
                                      </p:to>
                                    </p:set>
                                    <p:anim calcmode="lin" valueType="num">
                                      <p:cBhvr additive="base">
                                        <p:cTn dur="1000"/>
                                        <p:tgtEl>
                                          <p:spTgt spid="18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 calcmode="lin" valueType="num">
                                      <p:cBhvr additive="base">
                                        <p:cTn dur="500"/>
                                        <p:tgtEl>
                                          <p:spTgt spid="18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 calcmode="lin" valueType="num">
                                      <p:cBhvr additive="base">
                                        <p:cTn dur="500"/>
                                        <p:tgtEl>
                                          <p:spTgt spid="18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 calcmode="lin" valueType="num">
                                      <p:cBhvr additive="base">
                                        <p:cTn dur="500"/>
                                        <p:tgtEl>
                                          <p:spTgt spid="18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anim calcmode="lin" valueType="num">
                                      <p:cBhvr additive="base">
                                        <p:cTn dur="500"/>
                                        <p:tgtEl>
                                          <p:spTgt spid="18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nvSpPr>
        <p:spPr>
          <a:xfrm>
            <a:off x="381000" y="304800"/>
            <a:ext cx="7081837" cy="304698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800" u="none" cap="none" strike="noStrike">
                <a:solidFill>
                  <a:srgbClr val="FF0000"/>
                </a:solidFill>
                <a:latin typeface="Impact"/>
                <a:ea typeface="Impact"/>
                <a:cs typeface="Impact"/>
                <a:sym typeface="Impact"/>
              </a:rPr>
              <a:t>Neolithic</a:t>
            </a:r>
          </a:p>
          <a:p>
            <a:pPr indent="0" lvl="0" marL="0" marR="0" rtl="0" algn="ctr">
              <a:spcBef>
                <a:spcPts val="0"/>
              </a:spcBef>
              <a:spcAft>
                <a:spcPts val="0"/>
              </a:spcAft>
              <a:buSzPct val="25000"/>
              <a:buNone/>
            </a:pPr>
            <a:r>
              <a:rPr b="0" baseline="0" i="0" lang="en-US" sz="2400" u="none" cap="none" strike="noStrike">
                <a:solidFill>
                  <a:schemeClr val="dk1"/>
                </a:solidFill>
                <a:latin typeface="Comic Sans MS"/>
                <a:ea typeface="Comic Sans MS"/>
                <a:cs typeface="Comic Sans MS"/>
                <a:sym typeface="Comic Sans MS"/>
              </a:rPr>
              <a:t>Neolithic </a:t>
            </a:r>
            <a:r>
              <a:rPr b="0" baseline="0" i="0" lang="en-US" sz="2400" u="none" cap="none" strike="noStrike">
                <a:solidFill>
                  <a:srgbClr val="7030A0"/>
                </a:solidFill>
                <a:latin typeface="Comic Sans MS"/>
                <a:ea typeface="Comic Sans MS"/>
                <a:cs typeface="Comic Sans MS"/>
                <a:sym typeface="Comic Sans MS"/>
              </a:rPr>
              <a:t>means new stone age. Also known as the Agricultural Revolution.</a:t>
            </a:r>
          </a:p>
          <a:p>
            <a:pPr indent="0" lvl="0" marL="0" marR="0" rtl="0" algn="ctr">
              <a:spcBef>
                <a:spcPts val="0"/>
              </a:spcBef>
              <a:spcAft>
                <a:spcPts val="0"/>
              </a:spcAft>
              <a:buNone/>
            </a:pPr>
            <a:r>
              <a:t/>
            </a:r>
            <a:endParaRPr b="0" baseline="0" i="0" sz="2400" u="none" cap="none" strike="noStrike">
              <a:solidFill>
                <a:schemeClr val="dk1"/>
              </a:solidFill>
              <a:latin typeface="Comic Sans MS"/>
              <a:ea typeface="Comic Sans MS"/>
              <a:cs typeface="Comic Sans MS"/>
              <a:sym typeface="Comic Sans MS"/>
            </a:endParaRPr>
          </a:p>
          <a:p>
            <a:pPr indent="0" lvl="0" marL="0" marR="0" rtl="0" algn="ctr">
              <a:spcBef>
                <a:spcPts val="0"/>
              </a:spcBef>
              <a:spcAft>
                <a:spcPts val="0"/>
              </a:spcAft>
              <a:buSzPct val="25000"/>
              <a:buNone/>
            </a:pPr>
            <a:r>
              <a:rPr b="0" baseline="0" i="0" lang="en-US" sz="2400" u="none" cap="none" strike="noStrike">
                <a:solidFill>
                  <a:srgbClr val="FF0000"/>
                </a:solidFill>
                <a:latin typeface="Comic Sans MS"/>
                <a:ea typeface="Comic Sans MS"/>
                <a:cs typeface="Comic Sans MS"/>
                <a:sym typeface="Comic Sans MS"/>
              </a:rPr>
              <a:t>“Neo” </a:t>
            </a:r>
            <a:r>
              <a:rPr b="0" baseline="0" i="0" lang="en-US" sz="2400" u="none" cap="none" strike="noStrike">
                <a:solidFill>
                  <a:schemeClr val="dk1"/>
                </a:solidFill>
                <a:latin typeface="Comic Sans MS"/>
                <a:ea typeface="Comic Sans MS"/>
                <a:cs typeface="Comic Sans MS"/>
                <a:sym typeface="Comic Sans MS"/>
              </a:rPr>
              <a:t>means </a:t>
            </a:r>
            <a:r>
              <a:rPr b="0" baseline="0" i="0" lang="en-US" sz="2400" u="none" cap="none" strike="noStrike">
                <a:solidFill>
                  <a:srgbClr val="7030A0"/>
                </a:solidFill>
                <a:latin typeface="Comic Sans MS"/>
                <a:ea typeface="Comic Sans MS"/>
                <a:cs typeface="Comic Sans MS"/>
                <a:sym typeface="Comic Sans MS"/>
              </a:rPr>
              <a:t>new</a:t>
            </a:r>
          </a:p>
          <a:p>
            <a:pPr indent="0" lvl="0" marL="0" marR="0" rtl="0" algn="ctr">
              <a:spcBef>
                <a:spcPts val="0"/>
              </a:spcBef>
              <a:spcAft>
                <a:spcPts val="0"/>
              </a:spcAft>
              <a:buSzPct val="25000"/>
              <a:buNone/>
            </a:pPr>
            <a:r>
              <a:rPr b="0" baseline="0" i="0" lang="en-US" sz="2400" u="none" cap="none" strike="noStrike">
                <a:solidFill>
                  <a:srgbClr val="FF0000"/>
                </a:solidFill>
                <a:latin typeface="Comic Sans MS"/>
                <a:ea typeface="Comic Sans MS"/>
                <a:cs typeface="Comic Sans MS"/>
                <a:sym typeface="Comic Sans MS"/>
              </a:rPr>
              <a:t>“Lithic” </a:t>
            </a:r>
            <a:r>
              <a:rPr b="0" baseline="0" i="0" lang="en-US" sz="2400" u="none" cap="none" strike="noStrike">
                <a:solidFill>
                  <a:schemeClr val="dk1"/>
                </a:solidFill>
                <a:latin typeface="Comic Sans MS"/>
                <a:ea typeface="Comic Sans MS"/>
                <a:cs typeface="Comic Sans MS"/>
                <a:sym typeface="Comic Sans MS"/>
              </a:rPr>
              <a:t>means </a:t>
            </a:r>
            <a:r>
              <a:rPr b="0" baseline="0" i="0" lang="en-US" sz="2400" u="none" cap="none" strike="noStrike">
                <a:solidFill>
                  <a:srgbClr val="7030A0"/>
                </a:solidFill>
                <a:latin typeface="Comic Sans MS"/>
                <a:ea typeface="Comic Sans MS"/>
                <a:cs typeface="Comic Sans MS"/>
                <a:sym typeface="Comic Sans MS"/>
              </a:rPr>
              <a:t>stone</a:t>
            </a:r>
          </a:p>
          <a:p>
            <a:pPr indent="0" lvl="0" marL="0" marR="0" rtl="0" algn="l">
              <a:spcBef>
                <a:spcPts val="0"/>
              </a:spcBef>
              <a:spcAft>
                <a:spcPts val="0"/>
              </a:spcAft>
              <a:buNone/>
            </a:pPr>
            <a:r>
              <a:t/>
            </a:r>
            <a:endParaRPr b="0" baseline="0" i="0" sz="2400" u="none" cap="none" strike="noStrike">
              <a:solidFill>
                <a:srgbClr val="FF0066"/>
              </a:solidFill>
              <a:latin typeface="Comic Sans MS"/>
              <a:ea typeface="Comic Sans MS"/>
              <a:cs typeface="Comic Sans MS"/>
              <a:sym typeface="Comic Sans MS"/>
            </a:endParaRPr>
          </a:p>
        </p:txBody>
      </p:sp>
      <p:sp>
        <p:nvSpPr>
          <p:cNvPr id="195" name="Shape 195"/>
          <p:cNvSpPr txBox="1"/>
          <p:nvPr/>
        </p:nvSpPr>
        <p:spPr>
          <a:xfrm>
            <a:off x="457200" y="4662487"/>
            <a:ext cx="184149" cy="36671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Comic Sans MS"/>
              <a:ea typeface="Comic Sans MS"/>
              <a:cs typeface="Comic Sans MS"/>
              <a:sym typeface="Comic Sans MS"/>
            </a:endParaRPr>
          </a:p>
        </p:txBody>
      </p:sp>
      <p:sp>
        <p:nvSpPr>
          <p:cNvPr id="196" name="Shape 196"/>
          <p:cNvSpPr txBox="1"/>
          <p:nvPr/>
        </p:nvSpPr>
        <p:spPr>
          <a:xfrm>
            <a:off x="304800" y="4038600"/>
            <a:ext cx="6019799" cy="224676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800" u="none" cap="none" strike="noStrike">
                <a:solidFill>
                  <a:srgbClr val="FF0000"/>
                </a:solidFill>
                <a:latin typeface="Comic Sans MS"/>
                <a:ea typeface="Comic Sans MS"/>
                <a:cs typeface="Comic Sans MS"/>
                <a:sym typeface="Comic Sans MS"/>
              </a:rPr>
              <a:t>Developed</a:t>
            </a:r>
            <a:r>
              <a:rPr b="0" baseline="0" i="0" lang="en-US" sz="2800" u="none" cap="none" strike="noStrike">
                <a:solidFill>
                  <a:schemeClr val="dk1"/>
                </a:solidFill>
                <a:latin typeface="Comic Sans MS"/>
                <a:ea typeface="Comic Sans MS"/>
                <a:cs typeface="Comic Sans MS"/>
                <a:sym typeface="Comic Sans MS"/>
              </a:rPr>
              <a:t> </a:t>
            </a:r>
            <a:r>
              <a:rPr b="0" baseline="0" i="0" lang="en-US" sz="2800" u="none" cap="none" strike="noStrike">
                <a:solidFill>
                  <a:srgbClr val="7030A0"/>
                </a:solidFill>
                <a:latin typeface="Comic Sans MS"/>
                <a:ea typeface="Comic Sans MS"/>
                <a:cs typeface="Comic Sans MS"/>
                <a:sym typeface="Comic Sans MS"/>
              </a:rPr>
              <a:t>Agriculture and weaving (better clothing)</a:t>
            </a:r>
          </a:p>
          <a:p>
            <a:pPr indent="0" lvl="0" marL="0" marR="0" rtl="0" algn="l">
              <a:spcBef>
                <a:spcPts val="0"/>
              </a:spcBef>
              <a:spcAft>
                <a:spcPts val="0"/>
              </a:spcAft>
              <a:buSzPct val="25000"/>
              <a:buNone/>
            </a:pPr>
            <a:r>
              <a:rPr b="0" baseline="0" i="0" lang="en-US" sz="2800" u="none" cap="none" strike="noStrike">
                <a:solidFill>
                  <a:srgbClr val="FF0000"/>
                </a:solidFill>
                <a:latin typeface="Comic Sans MS"/>
                <a:ea typeface="Comic Sans MS"/>
                <a:cs typeface="Comic Sans MS"/>
                <a:sym typeface="Comic Sans MS"/>
              </a:rPr>
              <a:t>Domesticated </a:t>
            </a:r>
            <a:r>
              <a:rPr b="0" baseline="0" i="0" lang="en-US" sz="2800" u="none" cap="none" strike="noStrike">
                <a:solidFill>
                  <a:srgbClr val="7030A0"/>
                </a:solidFill>
                <a:latin typeface="Comic Sans MS"/>
                <a:ea typeface="Comic Sans MS"/>
                <a:cs typeface="Comic Sans MS"/>
                <a:sym typeface="Comic Sans MS"/>
              </a:rPr>
              <a:t>Animals</a:t>
            </a:r>
          </a:p>
          <a:p>
            <a:pPr indent="0" lvl="0" marL="0" marR="0" rtl="0" algn="l">
              <a:spcBef>
                <a:spcPts val="0"/>
              </a:spcBef>
              <a:spcAft>
                <a:spcPts val="0"/>
              </a:spcAft>
              <a:buSzPct val="25000"/>
              <a:buNone/>
            </a:pPr>
            <a:r>
              <a:rPr b="0" baseline="0" i="0" lang="en-US" sz="2800" u="none" cap="none" strike="noStrike">
                <a:solidFill>
                  <a:srgbClr val="FF0000"/>
                </a:solidFill>
                <a:latin typeface="Comic Sans MS"/>
                <a:ea typeface="Comic Sans MS"/>
                <a:cs typeface="Comic Sans MS"/>
                <a:sym typeface="Comic Sans MS"/>
              </a:rPr>
              <a:t>Used </a:t>
            </a:r>
            <a:r>
              <a:rPr b="0" baseline="0" i="0" lang="en-US" sz="2800" u="none" cap="none" strike="noStrike">
                <a:solidFill>
                  <a:srgbClr val="7030A0"/>
                </a:solidFill>
                <a:latin typeface="Comic Sans MS"/>
                <a:ea typeface="Comic Sans MS"/>
                <a:cs typeface="Comic Sans MS"/>
                <a:sym typeface="Comic Sans MS"/>
              </a:rPr>
              <a:t>Advanced Stone Tools</a:t>
            </a:r>
          </a:p>
          <a:p>
            <a:pPr indent="0" lvl="0" marL="0" marR="0" rtl="0" algn="l">
              <a:spcBef>
                <a:spcPts val="0"/>
              </a:spcBef>
              <a:spcAft>
                <a:spcPts val="0"/>
              </a:spcAft>
              <a:buSzPct val="25000"/>
              <a:buNone/>
            </a:pPr>
            <a:r>
              <a:rPr b="0" baseline="0" i="0" lang="en-US" sz="2800" u="none" cap="none" strike="noStrike">
                <a:solidFill>
                  <a:srgbClr val="FF0000"/>
                </a:solidFill>
                <a:latin typeface="Comic Sans MS"/>
                <a:ea typeface="Comic Sans MS"/>
                <a:cs typeface="Comic Sans MS"/>
                <a:sym typeface="Comic Sans MS"/>
              </a:rPr>
              <a:t>Made</a:t>
            </a:r>
            <a:r>
              <a:rPr b="0" baseline="0" i="0" lang="en-US" sz="2800" u="none" cap="none" strike="noStrike">
                <a:solidFill>
                  <a:schemeClr val="dk1"/>
                </a:solidFill>
                <a:latin typeface="Comic Sans MS"/>
                <a:ea typeface="Comic Sans MS"/>
                <a:cs typeface="Comic Sans MS"/>
                <a:sym typeface="Comic Sans MS"/>
              </a:rPr>
              <a:t> </a:t>
            </a:r>
            <a:r>
              <a:rPr b="0" baseline="0" i="0" lang="en-US" sz="2800" u="none" cap="none" strike="noStrike">
                <a:solidFill>
                  <a:srgbClr val="7030A0"/>
                </a:solidFill>
                <a:latin typeface="Comic Sans MS"/>
                <a:ea typeface="Comic Sans MS"/>
                <a:cs typeface="Comic Sans MS"/>
                <a:sym typeface="Comic Sans MS"/>
              </a:rPr>
              <a:t>Pottery (for food storage)</a:t>
            </a:r>
          </a:p>
        </p:txBody>
      </p:sp>
      <p:pic>
        <p:nvPicPr>
          <p:cNvPr id="197" name="Shape 197"/>
          <p:cNvPicPr preferRelativeResize="0"/>
          <p:nvPr/>
        </p:nvPicPr>
        <p:blipFill rotWithShape="1">
          <a:blip r:embed="rId3">
            <a:alphaModFix/>
          </a:blip>
          <a:srcRect b="0" l="0" r="0" t="0"/>
          <a:stretch/>
        </p:blipFill>
        <p:spPr>
          <a:xfrm>
            <a:off x="6400800" y="2209800"/>
            <a:ext cx="2514599" cy="1650999"/>
          </a:xfrm>
          <a:prstGeom prst="rect">
            <a:avLst/>
          </a:prstGeom>
          <a:noFill/>
          <a:ln>
            <a:noFill/>
          </a:ln>
        </p:spPr>
      </p:pic>
      <p:pic>
        <p:nvPicPr>
          <p:cNvPr id="198" name="Shape 198"/>
          <p:cNvPicPr preferRelativeResize="0"/>
          <p:nvPr/>
        </p:nvPicPr>
        <p:blipFill rotWithShape="1">
          <a:blip r:embed="rId4">
            <a:alphaModFix/>
          </a:blip>
          <a:srcRect b="0" l="0" r="0" t="0"/>
          <a:stretch/>
        </p:blipFill>
        <p:spPr>
          <a:xfrm>
            <a:off x="7481888" y="381000"/>
            <a:ext cx="1319211" cy="1371599"/>
          </a:xfrm>
          <a:prstGeom prst="rect">
            <a:avLst/>
          </a:prstGeom>
          <a:noFill/>
          <a:ln>
            <a:noFill/>
          </a:ln>
        </p:spPr>
      </p:pic>
      <p:pic>
        <p:nvPicPr>
          <p:cNvPr id="199" name="Shape 199"/>
          <p:cNvPicPr preferRelativeResize="0"/>
          <p:nvPr/>
        </p:nvPicPr>
        <p:blipFill rotWithShape="1">
          <a:blip r:embed="rId5">
            <a:alphaModFix/>
          </a:blip>
          <a:srcRect b="0" l="0" r="0" t="0"/>
          <a:stretch/>
        </p:blipFill>
        <p:spPr>
          <a:xfrm>
            <a:off x="6781800" y="4648200"/>
            <a:ext cx="1871662" cy="1779587"/>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 calcmode="lin" valueType="num">
                                      <p:cBhvr additive="base">
                                        <p:cTn dur="500"/>
                                        <p:tgtEl>
                                          <p:spTgt spid="19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9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 calcmode="lin" valueType="num">
                                      <p:cBhvr additive="base">
                                        <p:cTn dur="500"/>
                                        <p:tgtEl>
                                          <p:spTgt spid="19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9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 calcmode="lin" valueType="num">
                                      <p:cBhvr additive="base">
                                        <p:cTn dur="500"/>
                                        <p:tgtEl>
                                          <p:spTgt spid="19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9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 calcmode="lin" valueType="num">
                                      <p:cBhvr additive="base">
                                        <p:cTn dur="500"/>
                                        <p:tgtEl>
                                          <p:spTgt spid="19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9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 calcmode="lin" valueType="num">
                                      <p:cBhvr additive="base">
                                        <p:cTn dur="500"/>
                                        <p:tgtEl>
                                          <p:spTgt spid="19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9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 calcmode="lin" valueType="num">
                                      <p:cBhvr additive="base">
                                        <p:cTn dur="500"/>
                                        <p:tgtEl>
                                          <p:spTgt spid="19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94">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 calcmode="lin" valueType="num">
                                      <p:cBhvr additive="base">
                                        <p:cTn dur="500"/>
                                        <p:tgtEl>
                                          <p:spTgt spid="19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 calcmode="lin" valueType="num">
                                      <p:cBhvr additive="base">
                                        <p:cTn dur="500"/>
                                        <p:tgtEl>
                                          <p:spTgt spid="19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 calcmode="lin" valueType="num">
                                      <p:cBhvr additive="base">
                                        <p:cTn dur="500"/>
                                        <p:tgtEl>
                                          <p:spTgt spid="19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 calcmode="lin" valueType="num">
                                      <p:cBhvr additive="base">
                                        <p:cTn dur="500"/>
                                        <p:tgtEl>
                                          <p:spTgt spid="19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p:nvPr/>
        </p:nvSpPr>
        <p:spPr>
          <a:xfrm>
            <a:off x="228600" y="838200"/>
            <a:ext cx="8686800" cy="3785651"/>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rgbClr val="FF0000"/>
                </a:solidFill>
                <a:latin typeface="Arial Narrow"/>
                <a:ea typeface="Arial Narrow"/>
                <a:cs typeface="Arial Narrow"/>
                <a:sym typeface="Arial Narrow"/>
              </a:rPr>
              <a:t>Use of Fire</a:t>
            </a:r>
          </a:p>
          <a:p>
            <a:pPr indent="0" lvl="0" marL="0" marR="0" rtl="0" algn="l">
              <a:spcBef>
                <a:spcPts val="0"/>
              </a:spcBef>
              <a:spcAft>
                <a:spcPts val="0"/>
              </a:spcAft>
              <a:buSzPct val="25000"/>
              <a:buNone/>
            </a:pPr>
            <a:r>
              <a:rPr b="1" baseline="0" i="0" lang="en-US" sz="2000" u="none" cap="none" strike="noStrike">
                <a:solidFill>
                  <a:srgbClr val="7030A0"/>
                </a:solidFill>
                <a:latin typeface="Arial Narrow"/>
                <a:ea typeface="Arial Narrow"/>
                <a:cs typeface="Arial Narrow"/>
                <a:sym typeface="Arial Narrow"/>
              </a:rPr>
              <a:t>Early man learned to use fire to adapt to his environment.</a:t>
            </a:r>
          </a:p>
          <a:p>
            <a:pPr indent="0" lvl="0" marL="0" marR="0" rtl="0" algn="l">
              <a:spcBef>
                <a:spcPts val="0"/>
              </a:spcBef>
              <a:spcAft>
                <a:spcPts val="0"/>
              </a:spcAft>
              <a:buSzPct val="25000"/>
              <a:buNone/>
            </a:pPr>
            <a:r>
              <a:rPr b="1" baseline="0" i="0" lang="en-US" sz="2000" u="none" cap="none" strike="noStrike">
                <a:solidFill>
                  <a:schemeClr val="dk1"/>
                </a:solidFill>
                <a:latin typeface="Arial Narrow"/>
                <a:ea typeface="Arial Narrow"/>
                <a:cs typeface="Arial Narrow"/>
                <a:sym typeface="Arial Narrow"/>
              </a:rPr>
              <a:t>It was probably discovered from friction, lightning, or accidental hitting two rocks together. </a:t>
            </a:r>
          </a:p>
          <a:p>
            <a:pPr indent="0" lvl="0" marL="0" marR="0" rtl="0" algn="l">
              <a:spcBef>
                <a:spcPts val="0"/>
              </a:spcBef>
              <a:spcAft>
                <a:spcPts val="0"/>
              </a:spcAft>
              <a:buNone/>
            </a:pPr>
            <a:r>
              <a:t/>
            </a:r>
            <a:endParaRPr b="1" baseline="0" i="0" sz="2000" u="none" cap="none" strike="noStrike">
              <a:solidFill>
                <a:schemeClr val="dk1"/>
              </a:solidFill>
              <a:latin typeface="Arial Narrow"/>
              <a:ea typeface="Arial Narrow"/>
              <a:cs typeface="Arial Narrow"/>
              <a:sym typeface="Arial Narrow"/>
            </a:endParaRPr>
          </a:p>
          <a:p>
            <a:pPr indent="0" lvl="0" marL="0" marR="0" rtl="0" algn="l">
              <a:spcBef>
                <a:spcPts val="0"/>
              </a:spcBef>
              <a:spcAft>
                <a:spcPts val="0"/>
              </a:spcAft>
              <a:buSzPct val="25000"/>
              <a:buNone/>
            </a:pPr>
            <a:r>
              <a:rPr b="1" baseline="0" i="0" lang="en-US" sz="2000" u="none" cap="none" strike="noStrike">
                <a:solidFill>
                  <a:srgbClr val="FF0000"/>
                </a:solidFill>
                <a:latin typeface="Arial Narrow"/>
                <a:ea typeface="Arial Narrow"/>
                <a:cs typeface="Arial Narrow"/>
                <a:sym typeface="Arial Narrow"/>
              </a:rPr>
              <a:t>Ice Ages</a:t>
            </a:r>
          </a:p>
          <a:p>
            <a:pPr indent="0" lvl="0" marL="0" marR="0" rtl="0" algn="l">
              <a:spcBef>
                <a:spcPts val="0"/>
              </a:spcBef>
              <a:spcAft>
                <a:spcPts val="0"/>
              </a:spcAft>
              <a:buSzPct val="25000"/>
              <a:buNone/>
            </a:pPr>
            <a:r>
              <a:rPr b="1" baseline="0" i="0" lang="en-US" sz="2000" u="none" cap="none" strike="noStrike">
                <a:solidFill>
                  <a:srgbClr val="7030A0"/>
                </a:solidFill>
                <a:latin typeface="Arial Narrow"/>
                <a:ea typeface="Arial Narrow"/>
                <a:cs typeface="Arial Narrow"/>
                <a:sym typeface="Arial Narrow"/>
              </a:rPr>
              <a:t>Fire was very important during the ice ages.  Without fire man would not have been able to survive. </a:t>
            </a:r>
          </a:p>
          <a:p>
            <a:pPr indent="0" lvl="0" marL="0" marR="0" rtl="0" algn="l">
              <a:spcBef>
                <a:spcPts val="0"/>
              </a:spcBef>
              <a:spcAft>
                <a:spcPts val="0"/>
              </a:spcAft>
              <a:buNone/>
            </a:pPr>
            <a:r>
              <a:t/>
            </a:r>
            <a:endParaRPr b="1" baseline="0" i="0" sz="2000" u="none" cap="none" strike="noStrike">
              <a:solidFill>
                <a:schemeClr val="dk1"/>
              </a:solidFill>
              <a:latin typeface="Arial Narrow"/>
              <a:ea typeface="Arial Narrow"/>
              <a:cs typeface="Arial Narrow"/>
              <a:sym typeface="Arial Narrow"/>
            </a:endParaRPr>
          </a:p>
          <a:p>
            <a:pPr indent="0" lvl="0" marL="0" marR="0" rtl="0" algn="l">
              <a:spcBef>
                <a:spcPts val="0"/>
              </a:spcBef>
              <a:spcAft>
                <a:spcPts val="0"/>
              </a:spcAft>
              <a:buSzPct val="25000"/>
              <a:buNone/>
            </a:pPr>
            <a:r>
              <a:rPr b="1" baseline="0" i="0" lang="en-US" sz="2000" u="none" cap="none" strike="noStrike">
                <a:solidFill>
                  <a:srgbClr val="FF0000"/>
                </a:solidFill>
                <a:latin typeface="Arial Narrow"/>
                <a:ea typeface="Arial Narrow"/>
                <a:cs typeface="Arial Narrow"/>
                <a:sym typeface="Arial Narrow"/>
              </a:rPr>
              <a:t>Cave Art</a:t>
            </a:r>
          </a:p>
          <a:p>
            <a:pPr indent="0" lvl="0" marL="0" marR="0" rtl="0" algn="l">
              <a:spcBef>
                <a:spcPts val="0"/>
              </a:spcBef>
              <a:spcAft>
                <a:spcPts val="0"/>
              </a:spcAft>
              <a:buSzPct val="25000"/>
              <a:buNone/>
            </a:pPr>
            <a:r>
              <a:rPr b="1" baseline="0" i="0" lang="en-US" sz="2000" u="none" cap="none" strike="noStrike">
                <a:solidFill>
                  <a:srgbClr val="7030A0"/>
                </a:solidFill>
                <a:latin typeface="Arial Narrow"/>
                <a:ea typeface="Arial Narrow"/>
                <a:cs typeface="Arial Narrow"/>
                <a:sym typeface="Arial Narrow"/>
              </a:rPr>
              <a:t>Man has created art for a very long time</a:t>
            </a:r>
            <a:r>
              <a:rPr b="1" baseline="0" i="0" lang="en-US" sz="2000" u="none" cap="none" strike="noStrike">
                <a:solidFill>
                  <a:schemeClr val="dk1"/>
                </a:solidFill>
                <a:latin typeface="Arial Narrow"/>
                <a:ea typeface="Arial Narrow"/>
                <a:cs typeface="Arial Narrow"/>
                <a:sym typeface="Arial Narrow"/>
              </a:rPr>
              <a:t>.  There is some argument as to what this art was for.  Was it art as art, or art as a form of religion?</a:t>
            </a:r>
          </a:p>
        </p:txBody>
      </p:sp>
      <p:pic>
        <p:nvPicPr>
          <p:cNvPr id="205" name="Shape 205"/>
          <p:cNvPicPr preferRelativeResize="0"/>
          <p:nvPr/>
        </p:nvPicPr>
        <p:blipFill rotWithShape="1">
          <a:blip r:embed="rId3">
            <a:alphaModFix/>
          </a:blip>
          <a:srcRect b="0" l="0" r="0" t="0"/>
          <a:stretch/>
        </p:blipFill>
        <p:spPr>
          <a:xfrm>
            <a:off x="533400" y="4648200"/>
            <a:ext cx="3238499" cy="2019299"/>
          </a:xfrm>
          <a:prstGeom prst="rect">
            <a:avLst/>
          </a:prstGeom>
          <a:noFill/>
          <a:ln>
            <a:noFill/>
          </a:ln>
        </p:spPr>
      </p:pic>
      <p:pic>
        <p:nvPicPr>
          <p:cNvPr id="206" name="Shape 206"/>
          <p:cNvPicPr preferRelativeResize="0"/>
          <p:nvPr/>
        </p:nvPicPr>
        <p:blipFill rotWithShape="1">
          <a:blip r:embed="rId4">
            <a:alphaModFix/>
          </a:blip>
          <a:srcRect b="0" l="0" r="0" t="0"/>
          <a:stretch/>
        </p:blipFill>
        <p:spPr>
          <a:xfrm>
            <a:off x="5638800" y="4648200"/>
            <a:ext cx="3067049" cy="2009774"/>
          </a:xfrm>
          <a:prstGeom prst="rect">
            <a:avLst/>
          </a:prstGeom>
          <a:noFill/>
          <a:ln>
            <a:noFill/>
          </a:ln>
        </p:spPr>
      </p:pic>
      <p:sp>
        <p:nvSpPr>
          <p:cNvPr id="207" name="Shape 207"/>
          <p:cNvSpPr txBox="1"/>
          <p:nvPr/>
        </p:nvSpPr>
        <p:spPr>
          <a:xfrm>
            <a:off x="228600" y="0"/>
            <a:ext cx="5638800" cy="156966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800" u="none" cap="none" strike="noStrike">
                <a:solidFill>
                  <a:srgbClr val="FF0000"/>
                </a:solidFill>
                <a:latin typeface="Impact"/>
                <a:ea typeface="Impact"/>
                <a:cs typeface="Impact"/>
                <a:sym typeface="Impact"/>
              </a:rPr>
              <a:t>Adaptation</a:t>
            </a:r>
          </a:p>
          <a:p>
            <a:pPr indent="0" lvl="0" marL="0" marR="0" rtl="0" algn="l">
              <a:spcBef>
                <a:spcPts val="0"/>
              </a:spcBef>
              <a:spcAft>
                <a:spcPts val="0"/>
              </a:spcAft>
              <a:buNone/>
            </a:pPr>
            <a:r>
              <a:t/>
            </a:r>
            <a:endParaRPr b="0" baseline="0" i="0" sz="4800" u="none" cap="none" strike="noStrike">
              <a:solidFill>
                <a:srgbClr val="0000FF"/>
              </a:solidFill>
              <a:latin typeface="Impact"/>
              <a:ea typeface="Impact"/>
              <a:cs typeface="Impact"/>
              <a:sym typeface="Impact"/>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 calcmode="lin" valueType="num">
                                      <p:cBhvr additive="base">
                                        <p:cTn dur="500"/>
                                        <p:tgtEl>
                                          <p:spTgt spid="20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0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 calcmode="lin" valueType="num">
                                      <p:cBhvr additive="base">
                                        <p:cTn dur="500"/>
                                        <p:tgtEl>
                                          <p:spTgt spid="20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0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 calcmode="lin" valueType="num">
                                      <p:cBhvr additive="base">
                                        <p:cTn dur="500"/>
                                        <p:tgtEl>
                                          <p:spTgt spid="20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0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 calcmode="lin" valueType="num">
                                      <p:cBhvr additive="base">
                                        <p:cTn dur="500"/>
                                        <p:tgtEl>
                                          <p:spTgt spid="20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0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anim calcmode="lin" valueType="num">
                                      <p:cBhvr additive="base">
                                        <p:cTn dur="500"/>
                                        <p:tgtEl>
                                          <p:spTgt spid="20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0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anim calcmode="lin" valueType="num">
                                      <p:cBhvr additive="base">
                                        <p:cTn dur="500"/>
                                        <p:tgtEl>
                                          <p:spTgt spid="20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0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anim calcmode="lin" valueType="num">
                                      <p:cBhvr additive="base">
                                        <p:cTn dur="500"/>
                                        <p:tgtEl>
                                          <p:spTgt spid="20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0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anim calcmode="lin" valueType="num">
                                      <p:cBhvr additive="base">
                                        <p:cTn dur="500"/>
                                        <p:tgtEl>
                                          <p:spTgt spid="20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0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4">
                                            <p:txEl>
                                              <p:pRg end="8" st="8"/>
                                            </p:txEl>
                                          </p:spTgt>
                                        </p:tgtEl>
                                        <p:attrNameLst>
                                          <p:attrName>style.visibility</p:attrName>
                                        </p:attrNameLst>
                                      </p:cBhvr>
                                      <p:to>
                                        <p:strVal val="visible"/>
                                      </p:to>
                                    </p:set>
                                    <p:anim calcmode="lin" valueType="num">
                                      <p:cBhvr additive="base">
                                        <p:cTn dur="500"/>
                                        <p:tgtEl>
                                          <p:spTgt spid="20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0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ppt_w</p:attrName>
                                        </p:attrNameLst>
                                      </p:cBhvr>
                                      <p:tavLst>
                                        <p:tav fmla="" tm="0">
                                          <p:val>
                                            <p:strVal val="0"/>
                                          </p:val>
                                        </p:tav>
                                        <p:tav fmla="" tm="100000">
                                          <p:val>
                                            <p:strVal val="#ppt_w"/>
                                          </p:val>
                                        </p:tav>
                                      </p:tavLst>
                                    </p:anim>
                                    <p:anim calcmode="lin" valueType="num">
                                      <p:cBhvr additive="base">
                                        <p:cTn dur="500"/>
                                        <p:tgtEl>
                                          <p:spTgt spid="20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ppt_w</p:attrName>
                                        </p:attrNameLst>
                                      </p:cBhvr>
                                      <p:tavLst>
                                        <p:tav fmla="" tm="0">
                                          <p:val>
                                            <p:strVal val="0"/>
                                          </p:val>
                                        </p:tav>
                                        <p:tav fmla="" tm="100000">
                                          <p:val>
                                            <p:strVal val="#ppt_w"/>
                                          </p:val>
                                        </p:tav>
                                      </p:tavLst>
                                    </p:anim>
                                    <p:anim calcmode="lin" valueType="num">
                                      <p:cBhvr additive="base">
                                        <p:cTn dur="500"/>
                                        <p:tgtEl>
                                          <p:spTgt spid="2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nvSpPr>
        <p:spPr>
          <a:xfrm>
            <a:off x="304800" y="533400"/>
            <a:ext cx="6934199" cy="256381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Comic Sans MS"/>
                <a:ea typeface="Comic Sans MS"/>
                <a:cs typeface="Comic Sans MS"/>
                <a:sym typeface="Comic Sans MS"/>
              </a:rPr>
              <a:t>Gathering was a more reliable source of food and so in Paleolithic society it is thought that it may have been </a:t>
            </a:r>
            <a:r>
              <a:rPr b="1" baseline="0" i="0" lang="en-US" sz="1800" u="none" cap="none" strike="noStrike">
                <a:solidFill>
                  <a:schemeClr val="dk1"/>
                </a:solidFill>
                <a:latin typeface="Comic Sans MS"/>
                <a:ea typeface="Comic Sans MS"/>
                <a:cs typeface="Comic Sans MS"/>
                <a:sym typeface="Comic Sans MS"/>
              </a:rPr>
              <a:t>Matriarchal</a:t>
            </a:r>
            <a:r>
              <a:rPr b="0" baseline="0" i="0" lang="en-US" sz="1800" u="none" cap="none" strike="noStrike">
                <a:solidFill>
                  <a:schemeClr val="dk1"/>
                </a:solidFill>
                <a:latin typeface="Comic Sans MS"/>
                <a:ea typeface="Comic Sans MS"/>
                <a:cs typeface="Comic Sans MS"/>
                <a:sym typeface="Comic Sans MS"/>
              </a:rPr>
              <a:t>, or female dominated. </a:t>
            </a:r>
          </a:p>
          <a:p>
            <a:pPr indent="0" lvl="0" marL="0" marR="0" rtl="0" algn="l">
              <a:spcBef>
                <a:spcPts val="0"/>
              </a:spcBef>
              <a:spcAft>
                <a:spcPts val="0"/>
              </a:spcAft>
              <a:buNone/>
            </a:pPr>
            <a:r>
              <a:t/>
            </a:r>
            <a:endParaRPr b="0" baseline="0" i="0" sz="1800" u="none" cap="none" strike="noStrike">
              <a:solidFill>
                <a:schemeClr val="dk1"/>
              </a:solidFill>
              <a:latin typeface="Comic Sans MS"/>
              <a:ea typeface="Comic Sans MS"/>
              <a:cs typeface="Comic Sans MS"/>
              <a:sym typeface="Comic Sans MS"/>
            </a:endParaRPr>
          </a:p>
          <a:p>
            <a:pPr indent="0" lvl="0" marL="0" marR="0" rtl="0" algn="l">
              <a:spcBef>
                <a:spcPts val="0"/>
              </a:spcBef>
              <a:spcAft>
                <a:spcPts val="0"/>
              </a:spcAft>
              <a:buSzPct val="25000"/>
              <a:buNone/>
            </a:pPr>
            <a:r>
              <a:rPr b="0" baseline="0" i="0" lang="en-US" sz="1800" u="none" cap="none" strike="noStrike">
                <a:solidFill>
                  <a:schemeClr val="dk1"/>
                </a:solidFill>
                <a:latin typeface="Comic Sans MS"/>
                <a:ea typeface="Comic Sans MS"/>
                <a:cs typeface="Comic Sans MS"/>
                <a:sym typeface="Comic Sans MS"/>
              </a:rPr>
              <a:t>Women were often seen at the time as symbols of life and fertility. Many ancient religions were centered around the worship of the earth and the woman was often representative of the earth and life because of the fact that women gave birth.</a:t>
            </a:r>
          </a:p>
        </p:txBody>
      </p:sp>
      <p:sp>
        <p:nvSpPr>
          <p:cNvPr id="213" name="Shape 213"/>
          <p:cNvSpPr txBox="1"/>
          <p:nvPr/>
        </p:nvSpPr>
        <p:spPr>
          <a:xfrm>
            <a:off x="457200" y="3276600"/>
            <a:ext cx="8153399" cy="923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1800" u="none" cap="none" strike="noStrike">
                <a:solidFill>
                  <a:schemeClr val="dk1"/>
                </a:solidFill>
                <a:latin typeface="Comic Sans MS"/>
                <a:ea typeface="Comic Sans MS"/>
                <a:cs typeface="Comic Sans MS"/>
                <a:sym typeface="Comic Sans MS"/>
              </a:rPr>
              <a:t>It is thought that early man often drew, or made representations of what he/she wanted to happen.  Fertility statues for having many children, paintings of successful hunts etc.  </a:t>
            </a:r>
          </a:p>
        </p:txBody>
      </p:sp>
      <p:pic>
        <p:nvPicPr>
          <p:cNvPr id="214" name="Shape 214"/>
          <p:cNvPicPr preferRelativeResize="0"/>
          <p:nvPr/>
        </p:nvPicPr>
        <p:blipFill rotWithShape="1">
          <a:blip r:embed="rId3">
            <a:alphaModFix/>
          </a:blip>
          <a:srcRect b="0" l="0" r="0" t="0"/>
          <a:stretch/>
        </p:blipFill>
        <p:spPr>
          <a:xfrm>
            <a:off x="6477000" y="4838700"/>
            <a:ext cx="2286000" cy="1681163"/>
          </a:xfrm>
          <a:prstGeom prst="rect">
            <a:avLst/>
          </a:prstGeom>
          <a:noFill/>
          <a:ln>
            <a:noFill/>
          </a:ln>
        </p:spPr>
      </p:pic>
      <p:pic>
        <p:nvPicPr>
          <p:cNvPr id="215" name="Shape 215"/>
          <p:cNvPicPr preferRelativeResize="0"/>
          <p:nvPr/>
        </p:nvPicPr>
        <p:blipFill rotWithShape="1">
          <a:blip r:embed="rId4">
            <a:alphaModFix/>
          </a:blip>
          <a:srcRect b="0" l="0" r="0" t="0"/>
          <a:stretch/>
        </p:blipFill>
        <p:spPr>
          <a:xfrm>
            <a:off x="3352800" y="4773612"/>
            <a:ext cx="2819400" cy="1808162"/>
          </a:xfrm>
          <a:prstGeom prst="rect">
            <a:avLst/>
          </a:prstGeom>
          <a:noFill/>
          <a:ln>
            <a:noFill/>
          </a:ln>
        </p:spPr>
      </p:pic>
      <p:pic>
        <p:nvPicPr>
          <p:cNvPr id="216" name="Shape 216"/>
          <p:cNvPicPr preferRelativeResize="0"/>
          <p:nvPr/>
        </p:nvPicPr>
        <p:blipFill rotWithShape="1">
          <a:blip r:embed="rId5">
            <a:alphaModFix/>
          </a:blip>
          <a:srcRect b="0" l="0" r="0" t="0"/>
          <a:stretch/>
        </p:blipFill>
        <p:spPr>
          <a:xfrm>
            <a:off x="457200" y="4648200"/>
            <a:ext cx="2433637" cy="1751012"/>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 calcmode="lin" valueType="num">
                                      <p:cBhvr additive="base">
                                        <p:cTn dur="1000"/>
                                        <p:tgtEl>
                                          <p:spTgt spid="212">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21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 calcmode="lin" valueType="num">
                                      <p:cBhvr additive="base">
                                        <p:cTn dur="1000"/>
                                        <p:tgtEl>
                                          <p:spTgt spid="212">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21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 calcmode="lin" valueType="num">
                                      <p:cBhvr additive="base">
                                        <p:cTn dur="1000"/>
                                        <p:tgtEl>
                                          <p:spTgt spid="212">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21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1000"/>
                                        <p:tgtEl>
                                          <p:spTgt spid="213">
                                            <p:txEl>
                                              <p:pRg end="0" st="0"/>
                                            </p:txEl>
                                          </p:spTgt>
                                        </p:tgtEl>
                                      </p:cBhvr>
                                    </p:animEffect>
                                  </p:childTnLst>
                                </p:cTn>
                              </p:par>
                              <p:par>
                                <p:cTn fill="hold" nodeType="withEffect" presetClass="entr" presetID="23" presetSubtype="16">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ppt_w</p:attrName>
                                        </p:attrNameLst>
                                      </p:cBhvr>
                                      <p:tavLst>
                                        <p:tav fmla="" tm="0">
                                          <p:val>
                                            <p:strVal val="0"/>
                                          </p:val>
                                        </p:tav>
                                        <p:tav fmla="" tm="100000">
                                          <p:val>
                                            <p:strVal val="#ppt_w"/>
                                          </p:val>
                                        </p:tav>
                                      </p:tavLst>
                                    </p:anim>
                                    <p:anim calcmode="lin" valueType="num">
                                      <p:cBhvr additive="base">
                                        <p:cTn dur="500"/>
                                        <p:tgtEl>
                                          <p:spTgt spid="2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ppt_w</p:attrName>
                                        </p:attrNameLst>
                                      </p:cBhvr>
                                      <p:tavLst>
                                        <p:tav fmla="" tm="0">
                                          <p:val>
                                            <p:strVal val="0"/>
                                          </p:val>
                                        </p:tav>
                                        <p:tav fmla="" tm="100000">
                                          <p:val>
                                            <p:strVal val="#ppt_w"/>
                                          </p:val>
                                        </p:tav>
                                      </p:tavLst>
                                    </p:anim>
                                    <p:anim calcmode="lin" valueType="num">
                                      <p:cBhvr additive="base">
                                        <p:cTn dur="500"/>
                                        <p:tgtEl>
                                          <p:spTgt spid="2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ppt_w</p:attrName>
                                        </p:attrNameLst>
                                      </p:cBhvr>
                                      <p:tavLst>
                                        <p:tav fmla="" tm="0">
                                          <p:val>
                                            <p:strVal val="0"/>
                                          </p:val>
                                        </p:tav>
                                        <p:tav fmla="" tm="100000">
                                          <p:val>
                                            <p:strVal val="#ppt_w"/>
                                          </p:val>
                                        </p:tav>
                                      </p:tavLst>
                                    </p:anim>
                                    <p:anim calcmode="lin" valueType="num">
                                      <p:cBhvr additive="base">
                                        <p:cTn dur="500"/>
                                        <p:tgtEl>
                                          <p:spTgt spid="2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nvSpPr>
        <p:spPr>
          <a:xfrm>
            <a:off x="0" y="990600"/>
            <a:ext cx="8839199" cy="138499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rgbClr val="FF0000"/>
                </a:solidFill>
                <a:latin typeface="Comic Sans MS"/>
                <a:ea typeface="Comic Sans MS"/>
                <a:cs typeface="Comic Sans MS"/>
                <a:sym typeface="Comic Sans MS"/>
              </a:rPr>
              <a:t>Prehistory </a:t>
            </a:r>
            <a:r>
              <a:rPr b="0" baseline="0" i="0" lang="en-US" sz="2400" u="none" cap="none" strike="noStrike">
                <a:solidFill>
                  <a:srgbClr val="7030A0"/>
                </a:solidFill>
                <a:latin typeface="Comic Sans MS"/>
                <a:ea typeface="Comic Sans MS"/>
                <a:cs typeface="Comic Sans MS"/>
                <a:sym typeface="Comic Sans MS"/>
              </a:rPr>
              <a:t>is the time before written records were kept.</a:t>
            </a:r>
          </a:p>
          <a:p>
            <a:pPr indent="0" lvl="0" marL="0" marR="0" rtl="0" algn="l">
              <a:spcBef>
                <a:spcPts val="1200"/>
              </a:spcBef>
              <a:spcAft>
                <a:spcPts val="0"/>
              </a:spcAft>
              <a:buSzPct val="25000"/>
              <a:buNone/>
            </a:pPr>
            <a:r>
              <a:rPr b="0" baseline="0" i="0" lang="en-US" sz="2400" u="none" cap="none" strike="noStrike">
                <a:solidFill>
                  <a:schemeClr val="dk1"/>
                </a:solidFill>
                <a:latin typeface="Comic Sans MS"/>
                <a:ea typeface="Comic Sans MS"/>
                <a:cs typeface="Comic Sans MS"/>
                <a:sym typeface="Comic Sans MS"/>
              </a:rPr>
              <a:t>Because these people didn’t write down their history we have to do our best to figure out what happened.</a:t>
            </a:r>
          </a:p>
        </p:txBody>
      </p:sp>
      <p:pic>
        <p:nvPicPr>
          <p:cNvPr id="90" name="Shape 90"/>
          <p:cNvPicPr preferRelativeResize="0"/>
          <p:nvPr/>
        </p:nvPicPr>
        <p:blipFill rotWithShape="1">
          <a:blip r:embed="rId3">
            <a:alphaModFix/>
          </a:blip>
          <a:srcRect b="0" l="0" r="0" t="0"/>
          <a:stretch/>
        </p:blipFill>
        <p:spPr>
          <a:xfrm>
            <a:off x="304800" y="304800"/>
            <a:ext cx="3200399" cy="519112"/>
          </a:xfrm>
          <a:prstGeom prst="rect">
            <a:avLst/>
          </a:prstGeom>
          <a:noFill/>
          <a:ln>
            <a:noFill/>
          </a:ln>
        </p:spPr>
      </p:pic>
      <p:pic>
        <p:nvPicPr>
          <p:cNvPr id="91" name="Shape 91"/>
          <p:cNvPicPr preferRelativeResize="0"/>
          <p:nvPr/>
        </p:nvPicPr>
        <p:blipFill rotWithShape="1">
          <a:blip r:embed="rId4">
            <a:alphaModFix/>
          </a:blip>
          <a:srcRect b="0" l="0" r="0" t="0"/>
          <a:stretch/>
        </p:blipFill>
        <p:spPr>
          <a:xfrm>
            <a:off x="0" y="2590799"/>
            <a:ext cx="9143998" cy="4267201"/>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p:tgtEl>
                                          <p:spTgt spid="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600" u="none" cap="none" strike="noStrike">
                <a:solidFill>
                  <a:srgbClr val="FF0000"/>
                </a:solidFill>
                <a:latin typeface="Short Stack"/>
                <a:ea typeface="Short Stack"/>
                <a:cs typeface="Short Stack"/>
                <a:sym typeface="Short Stack"/>
              </a:rPr>
              <a:t>3 Million Years Ago…Early Humans</a:t>
            </a:r>
          </a:p>
        </p:txBody>
      </p:sp>
      <p:sp>
        <p:nvSpPr>
          <p:cNvPr id="97" name="Shape 97"/>
          <p:cNvSpPr txBox="1"/>
          <p:nvPr/>
        </p:nvSpPr>
        <p:spPr>
          <a:xfrm>
            <a:off x="3657600" y="1654175"/>
            <a:ext cx="5257799" cy="535531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rgbClr val="7030A0"/>
                </a:solidFill>
                <a:latin typeface="Comic Sans MS"/>
                <a:ea typeface="Comic Sans MS"/>
                <a:cs typeface="Comic Sans MS"/>
                <a:sym typeface="Comic Sans MS"/>
              </a:rPr>
              <a:t>It was during this time that the higher primates, including apes and early man, first appeared.</a:t>
            </a:r>
          </a:p>
          <a:p>
            <a:pPr indent="152400" lvl="0" marL="0" marR="0" rtl="0" algn="l">
              <a:spcBef>
                <a:spcPts val="0"/>
              </a:spcBef>
              <a:spcAft>
                <a:spcPts val="0"/>
              </a:spcAft>
              <a:buClr>
                <a:schemeClr val="dk1"/>
              </a:buClr>
              <a:buFont typeface="Arial"/>
              <a:buNone/>
            </a:pPr>
            <a:r>
              <a:t/>
            </a:r>
            <a:endParaRPr b="0" baseline="0" i="0" sz="2400" u="none" cap="none" strike="noStrike">
              <a:solidFill>
                <a:schemeClr val="dk1"/>
              </a:solidFill>
              <a:latin typeface="Comic Sans MS"/>
              <a:ea typeface="Comic Sans MS"/>
              <a:cs typeface="Comic Sans MS"/>
              <a:sym typeface="Comic Sans MS"/>
            </a:endParaRPr>
          </a:p>
          <a:p>
            <a:pPr indent="0" lvl="0" marL="0" marR="0" rtl="0" algn="l">
              <a:spcBef>
                <a:spcPts val="0"/>
              </a:spcBef>
              <a:spcAft>
                <a:spcPts val="0"/>
              </a:spcAft>
              <a:buClr>
                <a:schemeClr val="dk1"/>
              </a:buClr>
              <a:buSzPct val="100000"/>
              <a:buFont typeface="Arial"/>
              <a:buChar char="•"/>
            </a:pPr>
            <a:r>
              <a:rPr b="0" baseline="0" i="0" lang="en-US" sz="2400" u="none" cap="none" strike="noStrike">
                <a:solidFill>
                  <a:schemeClr val="dk1"/>
                </a:solidFill>
                <a:latin typeface="Comic Sans MS"/>
                <a:ea typeface="Comic Sans MS"/>
                <a:cs typeface="Comic Sans MS"/>
                <a:sym typeface="Comic Sans MS"/>
              </a:rPr>
              <a:t> There was a difference between apes and man. Early human-like hominids could stand upright.  Apes could not.</a:t>
            </a:r>
          </a:p>
          <a:p>
            <a:pPr indent="0" lvl="0" marL="0" marR="0" rtl="0" algn="l">
              <a:spcBef>
                <a:spcPts val="0"/>
              </a:spcBef>
              <a:spcAft>
                <a:spcPts val="0"/>
              </a:spcAft>
              <a:buNone/>
            </a:pPr>
            <a:r>
              <a:t/>
            </a:r>
            <a:endParaRPr b="0" baseline="0" i="0" sz="2400" u="none" cap="none" strike="noStrike">
              <a:solidFill>
                <a:schemeClr val="dk1"/>
              </a:solidFill>
              <a:latin typeface="Comic Sans MS"/>
              <a:ea typeface="Comic Sans MS"/>
              <a:cs typeface="Comic Sans MS"/>
              <a:sym typeface="Comic Sans MS"/>
            </a:endParaRPr>
          </a:p>
          <a:p>
            <a:pPr indent="0" lvl="0" marL="0" marR="0" rtl="0" algn="l">
              <a:spcBef>
                <a:spcPts val="0"/>
              </a:spcBef>
              <a:spcAft>
                <a:spcPts val="0"/>
              </a:spcAft>
              <a:buClr>
                <a:srgbClr val="FF0000"/>
              </a:buClr>
              <a:buSzPct val="100000"/>
              <a:buFont typeface="Arial"/>
              <a:buChar char="•"/>
            </a:pPr>
            <a:r>
              <a:rPr b="0" baseline="0" i="0" lang="en-US" sz="2400" u="none" cap="none" strike="noStrike">
                <a:solidFill>
                  <a:srgbClr val="FF0000"/>
                </a:solidFill>
                <a:latin typeface="Comic Sans MS"/>
                <a:ea typeface="Comic Sans MS"/>
                <a:cs typeface="Comic Sans MS"/>
                <a:sym typeface="Comic Sans MS"/>
              </a:rPr>
              <a:t>Hominids </a:t>
            </a:r>
            <a:r>
              <a:rPr b="0" baseline="0" i="0" lang="en-US" sz="2400" u="none" cap="none" strike="noStrike">
                <a:solidFill>
                  <a:srgbClr val="7030A0"/>
                </a:solidFill>
                <a:latin typeface="Comic Sans MS"/>
                <a:ea typeface="Comic Sans MS"/>
                <a:cs typeface="Comic Sans MS"/>
                <a:sym typeface="Comic Sans MS"/>
              </a:rPr>
              <a:t>are humans and other creatures that walk upright on two feet</a:t>
            </a:r>
            <a:r>
              <a:rPr b="0" baseline="0" i="0" lang="en-US" sz="1800" u="none" cap="none" strike="noStrike">
                <a:solidFill>
                  <a:srgbClr val="7030A0"/>
                </a:solidFill>
                <a:latin typeface="Comic Sans MS"/>
                <a:ea typeface="Comic Sans MS"/>
                <a:cs typeface="Comic Sans MS"/>
                <a:sym typeface="Comic Sans MS"/>
              </a:rPr>
              <a:t>.</a:t>
            </a:r>
          </a:p>
          <a:p>
            <a:pPr indent="114300" lvl="0" marL="0" marR="0" rtl="0" algn="l">
              <a:spcBef>
                <a:spcPts val="0"/>
              </a:spcBef>
              <a:spcAft>
                <a:spcPts val="0"/>
              </a:spcAft>
              <a:buClr>
                <a:schemeClr val="dk1"/>
              </a:buClr>
              <a:buFont typeface="Arial"/>
              <a:buNone/>
            </a:pPr>
            <a:r>
              <a:t/>
            </a:r>
            <a:endParaRPr b="0" baseline="0" i="0" sz="1800" u="none" cap="none" strike="noStrike">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0" baseline="0" i="0" sz="1800" u="none" cap="none" strike="noStrike">
              <a:solidFill>
                <a:schemeClr val="hlink"/>
              </a:solidFill>
              <a:latin typeface="Comic Sans MS"/>
              <a:ea typeface="Comic Sans MS"/>
              <a:cs typeface="Comic Sans MS"/>
              <a:sym typeface="Comic Sans MS"/>
            </a:endParaRPr>
          </a:p>
          <a:p>
            <a:pPr indent="0" lvl="0" marL="0" marR="0" rtl="0" algn="l">
              <a:spcBef>
                <a:spcPts val="0"/>
              </a:spcBef>
              <a:spcAft>
                <a:spcPts val="0"/>
              </a:spcAft>
              <a:buNone/>
            </a:pPr>
            <a:r>
              <a:t/>
            </a:r>
            <a:endParaRPr b="1" baseline="0" i="0" sz="1800" u="none" cap="none" strike="noStrike">
              <a:solidFill>
                <a:schemeClr val="hlink"/>
              </a:solidFill>
              <a:latin typeface="Comic Sans MS"/>
              <a:ea typeface="Comic Sans MS"/>
              <a:cs typeface="Comic Sans MS"/>
              <a:sym typeface="Comic Sans MS"/>
            </a:endParaRPr>
          </a:p>
        </p:txBody>
      </p:sp>
      <p:pic>
        <p:nvPicPr>
          <p:cNvPr id="98" name="Shape 98"/>
          <p:cNvPicPr preferRelativeResize="0"/>
          <p:nvPr/>
        </p:nvPicPr>
        <p:blipFill rotWithShape="1">
          <a:blip r:embed="rId3">
            <a:alphaModFix/>
          </a:blip>
          <a:srcRect b="0" l="0" r="0" t="0"/>
          <a:stretch/>
        </p:blipFill>
        <p:spPr>
          <a:xfrm>
            <a:off x="838200" y="1600200"/>
            <a:ext cx="2666999" cy="496021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2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400" u="none" cap="none" strike="noStrike">
                <a:solidFill>
                  <a:srgbClr val="000000"/>
                </a:solidFill>
                <a:latin typeface="Short Stack"/>
                <a:ea typeface="Short Stack"/>
                <a:cs typeface="Short Stack"/>
                <a:sym typeface="Short Stack"/>
              </a:rPr>
              <a:t>EARLY HUMANS</a:t>
            </a:r>
          </a:p>
        </p:txBody>
      </p:sp>
      <p:pic>
        <p:nvPicPr>
          <p:cNvPr id="105" name="Shape 105"/>
          <p:cNvPicPr preferRelativeResize="0"/>
          <p:nvPr/>
        </p:nvPicPr>
        <p:blipFill rotWithShape="1">
          <a:blip r:embed="rId3">
            <a:alphaModFix/>
          </a:blip>
          <a:srcRect b="0" l="0" r="0" t="0"/>
          <a:stretch/>
        </p:blipFill>
        <p:spPr>
          <a:xfrm>
            <a:off x="990600" y="1371600"/>
            <a:ext cx="7391399" cy="499948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b="0" l="0" r="0" t="0"/>
          <a:stretch/>
        </p:blipFill>
        <p:spPr>
          <a:xfrm>
            <a:off x="5791200" y="2438400"/>
            <a:ext cx="3111500" cy="4190999"/>
          </a:xfrm>
          <a:prstGeom prst="rect">
            <a:avLst/>
          </a:prstGeom>
          <a:noFill/>
          <a:ln>
            <a:noFill/>
          </a:ln>
        </p:spPr>
      </p:pic>
      <p:pic>
        <p:nvPicPr>
          <p:cNvPr id="112" name="Shape 112"/>
          <p:cNvPicPr preferRelativeResize="0"/>
          <p:nvPr/>
        </p:nvPicPr>
        <p:blipFill rotWithShape="1">
          <a:blip r:embed="rId4">
            <a:alphaModFix/>
          </a:blip>
          <a:srcRect b="0" l="0" r="0" t="0"/>
          <a:stretch/>
        </p:blipFill>
        <p:spPr>
          <a:xfrm>
            <a:off x="381000" y="228600"/>
            <a:ext cx="6172199" cy="609599"/>
          </a:xfrm>
          <a:prstGeom prst="rect">
            <a:avLst/>
          </a:prstGeom>
          <a:noFill/>
          <a:ln>
            <a:noFill/>
          </a:ln>
        </p:spPr>
      </p:pic>
      <p:sp>
        <p:nvSpPr>
          <p:cNvPr id="113" name="Shape 113"/>
          <p:cNvSpPr txBox="1"/>
          <p:nvPr/>
        </p:nvSpPr>
        <p:spPr>
          <a:xfrm>
            <a:off x="4114800" y="304800"/>
            <a:ext cx="4343400"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Comic Sans MS"/>
              <a:ea typeface="Comic Sans MS"/>
              <a:cs typeface="Comic Sans MS"/>
              <a:sym typeface="Comic Sans MS"/>
            </a:endParaRPr>
          </a:p>
        </p:txBody>
      </p:sp>
      <p:sp>
        <p:nvSpPr>
          <p:cNvPr id="114" name="Shape 114"/>
          <p:cNvSpPr txBox="1"/>
          <p:nvPr/>
        </p:nvSpPr>
        <p:spPr>
          <a:xfrm>
            <a:off x="381000" y="990600"/>
            <a:ext cx="7543800" cy="18928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rgbClr val="FF0000"/>
                </a:solidFill>
                <a:latin typeface="Comic Sans MS"/>
                <a:ea typeface="Comic Sans MS"/>
                <a:cs typeface="Comic Sans MS"/>
                <a:sym typeface="Comic Sans MS"/>
              </a:rPr>
              <a:t>The first Hominids</a:t>
            </a:r>
            <a:r>
              <a:rPr b="0" baseline="0" i="0" lang="en-US" sz="1800" u="none" cap="none" strike="noStrike">
                <a:solidFill>
                  <a:schemeClr val="dk1"/>
                </a:solidFill>
                <a:latin typeface="Comic Sans MS"/>
                <a:ea typeface="Comic Sans MS"/>
                <a:cs typeface="Comic Sans MS"/>
                <a:sym typeface="Comic Sans MS"/>
              </a:rPr>
              <a:t>, </a:t>
            </a:r>
            <a:r>
              <a:rPr b="0" baseline="0" i="0" lang="en-US" sz="1800" u="none" cap="none" strike="noStrike">
                <a:solidFill>
                  <a:srgbClr val="7030A0"/>
                </a:solidFill>
                <a:latin typeface="Comic Sans MS"/>
                <a:ea typeface="Comic Sans MS"/>
                <a:cs typeface="Comic Sans MS"/>
                <a:sym typeface="Comic Sans MS"/>
              </a:rPr>
              <a:t>they are thought to have emerged in East   Africa in the Great Rift Valley between 3-4 million years ago.</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Name means “southern ape”</a:t>
            </a:r>
          </a:p>
          <a:p>
            <a:pPr indent="0" lvl="0" marL="0" marR="0" rtl="0" algn="l">
              <a:spcBef>
                <a:spcPts val="900"/>
              </a:spcBef>
              <a:spcAft>
                <a:spcPts val="0"/>
              </a:spcAft>
              <a:buClr>
                <a:schemeClr val="dk1"/>
              </a:buClr>
              <a:buSzPct val="100000"/>
              <a:buFont typeface="Arial"/>
              <a:buChar char="•"/>
            </a:pPr>
            <a:r>
              <a:rPr b="0" baseline="0" i="0" lang="en-US" sz="1800" u="none" cap="none" strike="noStrike">
                <a:solidFill>
                  <a:schemeClr val="dk1"/>
                </a:solidFill>
                <a:latin typeface="Comic Sans MS"/>
                <a:ea typeface="Comic Sans MS"/>
                <a:cs typeface="Comic Sans MS"/>
                <a:sym typeface="Comic Sans MS"/>
              </a:rPr>
              <a:t>Stood upright and walked on two legs</a:t>
            </a:r>
          </a:p>
          <a:p>
            <a:pPr indent="0" lvl="0" marL="0" marR="0" rtl="0" algn="l">
              <a:spcBef>
                <a:spcPts val="900"/>
              </a:spcBef>
              <a:spcAft>
                <a:spcPts val="0"/>
              </a:spcAft>
              <a:buClr>
                <a:schemeClr val="dk1"/>
              </a:buClr>
              <a:buSzPct val="100000"/>
              <a:buFont typeface="Arial"/>
              <a:buChar char="•"/>
            </a:pPr>
            <a:r>
              <a:rPr b="0" baseline="0" i="0" lang="en-US" sz="1800" u="none" cap="none" strike="noStrike">
                <a:solidFill>
                  <a:schemeClr val="dk1"/>
                </a:solidFill>
                <a:latin typeface="Comic Sans MS"/>
                <a:ea typeface="Comic Sans MS"/>
                <a:cs typeface="Comic Sans MS"/>
                <a:sym typeface="Comic Sans MS"/>
              </a:rPr>
              <a:t>Brain was about one-third the size of modern humans</a:t>
            </a:r>
          </a:p>
        </p:txBody>
      </p:sp>
      <p:pic>
        <p:nvPicPr>
          <p:cNvPr id="115" name="Shape 115"/>
          <p:cNvPicPr preferRelativeResize="0"/>
          <p:nvPr/>
        </p:nvPicPr>
        <p:blipFill rotWithShape="1">
          <a:blip r:embed="rId5">
            <a:alphaModFix/>
          </a:blip>
          <a:srcRect b="0" l="0" r="0" t="0"/>
          <a:stretch/>
        </p:blipFill>
        <p:spPr>
          <a:xfrm>
            <a:off x="1066800" y="2955990"/>
            <a:ext cx="4098572" cy="3673408"/>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b="0" l="0" r="0" t="0"/>
          <a:stretch/>
        </p:blipFill>
        <p:spPr>
          <a:xfrm>
            <a:off x="381000" y="228600"/>
            <a:ext cx="6172199" cy="609599"/>
          </a:xfrm>
          <a:prstGeom prst="rect">
            <a:avLst/>
          </a:prstGeom>
          <a:noFill/>
          <a:ln>
            <a:noFill/>
          </a:ln>
        </p:spPr>
      </p:pic>
      <p:sp>
        <p:nvSpPr>
          <p:cNvPr id="121" name="Shape 121"/>
          <p:cNvSpPr txBox="1"/>
          <p:nvPr/>
        </p:nvSpPr>
        <p:spPr>
          <a:xfrm>
            <a:off x="4114800" y="304800"/>
            <a:ext cx="4343400"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Comic Sans MS"/>
              <a:ea typeface="Comic Sans MS"/>
              <a:cs typeface="Comic Sans MS"/>
              <a:sym typeface="Comic Sans MS"/>
            </a:endParaRPr>
          </a:p>
        </p:txBody>
      </p:sp>
      <p:sp>
        <p:nvSpPr>
          <p:cNvPr id="122" name="Shape 122"/>
          <p:cNvSpPr/>
          <p:nvPr/>
        </p:nvSpPr>
        <p:spPr>
          <a:xfrm>
            <a:off x="533400" y="2209800"/>
            <a:ext cx="4572000" cy="3748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 In 1974, a skeleton was found in Africa. </a:t>
            </a:r>
          </a:p>
          <a:p>
            <a:pPr indent="0" lvl="0" marL="0" marR="0" rtl="0" algn="l">
              <a:spcBef>
                <a:spcPts val="540"/>
              </a:spcBef>
              <a:spcAft>
                <a:spcPts val="0"/>
              </a:spcAft>
              <a:buClr>
                <a:srgbClr val="000000"/>
              </a:buClr>
              <a:buSzPct val="100000"/>
              <a:buFont typeface="Arial"/>
              <a:buChar char="•"/>
            </a:pPr>
            <a:r>
              <a:rPr b="0" baseline="0" i="0" lang="en-US" sz="1800" u="none" cap="none" strike="noStrike">
                <a:solidFill>
                  <a:srgbClr val="000000"/>
                </a:solidFill>
                <a:latin typeface="Comic Sans MS"/>
                <a:ea typeface="Comic Sans MS"/>
                <a:cs typeface="Comic Sans MS"/>
                <a:sym typeface="Comic Sans MS"/>
              </a:rPr>
              <a:t>The bones were those of a female, about 20 years old or so when she died.</a:t>
            </a:r>
          </a:p>
          <a:p>
            <a:pPr indent="0" lvl="0" marL="0" marR="0" rtl="0" algn="l">
              <a:spcBef>
                <a:spcPts val="540"/>
              </a:spcBef>
              <a:spcAft>
                <a:spcPts val="0"/>
              </a:spcAft>
              <a:buClr>
                <a:srgbClr val="000000"/>
              </a:buClr>
              <a:buSzPct val="100000"/>
              <a:buFont typeface="Arial"/>
              <a:buChar char="•"/>
            </a:pPr>
            <a:r>
              <a:rPr b="0" baseline="0" i="0" lang="en-US" sz="1800" u="none" cap="none" strike="noStrike">
                <a:solidFill>
                  <a:srgbClr val="000000"/>
                </a:solidFill>
                <a:latin typeface="Comic Sans MS"/>
                <a:ea typeface="Comic Sans MS"/>
                <a:cs typeface="Comic Sans MS"/>
                <a:sym typeface="Comic Sans MS"/>
              </a:rPr>
              <a:t> Scientists named her </a:t>
            </a:r>
            <a:r>
              <a:rPr b="0" baseline="0" i="1" lang="en-US" sz="1800" u="none" cap="none" strike="noStrike">
                <a:solidFill>
                  <a:srgbClr val="000000"/>
                </a:solidFill>
                <a:latin typeface="Comic Sans MS"/>
                <a:ea typeface="Comic Sans MS"/>
                <a:cs typeface="Comic Sans MS"/>
                <a:sym typeface="Comic Sans MS"/>
              </a:rPr>
              <a:t>Lucy </a:t>
            </a:r>
            <a:r>
              <a:rPr b="0" baseline="0" i="0" lang="en-US" sz="1800" u="none" cap="none" strike="noStrike">
                <a:solidFill>
                  <a:srgbClr val="000000"/>
                </a:solidFill>
                <a:latin typeface="Comic Sans MS"/>
                <a:ea typeface="Comic Sans MS"/>
                <a:cs typeface="Comic Sans MS"/>
                <a:sym typeface="Comic Sans MS"/>
              </a:rPr>
              <a:t>(after a Beatles song)</a:t>
            </a:r>
            <a:r>
              <a:rPr b="0" baseline="0" i="1" lang="en-US" sz="1800" u="none" cap="none" strike="noStrike">
                <a:solidFill>
                  <a:srgbClr val="000000"/>
                </a:solidFill>
                <a:latin typeface="Comic Sans MS"/>
                <a:ea typeface="Comic Sans MS"/>
                <a:cs typeface="Comic Sans MS"/>
                <a:sym typeface="Comic Sans MS"/>
              </a:rPr>
              <a:t>.</a:t>
            </a:r>
          </a:p>
          <a:p>
            <a:pPr indent="0" lvl="0" marL="0" marR="0" rtl="0" algn="l">
              <a:spcBef>
                <a:spcPts val="54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Tests showed that she lived more than 3 million years. </a:t>
            </a:r>
          </a:p>
          <a:p>
            <a:pPr indent="0" lvl="0" marL="0" marR="0" rtl="0" algn="l">
              <a:spcBef>
                <a:spcPts val="540"/>
              </a:spcBef>
              <a:spcAft>
                <a:spcPts val="0"/>
              </a:spcAft>
              <a:buClr>
                <a:srgbClr val="000000"/>
              </a:buClr>
              <a:buSzPct val="100000"/>
              <a:buFont typeface="Arial"/>
              <a:buChar char="•"/>
            </a:pPr>
            <a:r>
              <a:rPr b="0" baseline="0" i="0" lang="en-US" sz="1800" u="none" cap="none" strike="noStrike">
                <a:solidFill>
                  <a:srgbClr val="000000"/>
                </a:solidFill>
                <a:latin typeface="Comic Sans MS"/>
                <a:ea typeface="Comic Sans MS"/>
                <a:cs typeface="Comic Sans MS"/>
                <a:sym typeface="Comic Sans MS"/>
              </a:rPr>
              <a:t>Anthropologists could also tell from her bones that she was small and had walked on two legs…a key step in human development.</a:t>
            </a:r>
          </a:p>
        </p:txBody>
      </p:sp>
      <p:sp>
        <p:nvSpPr>
          <p:cNvPr id="123" name="Shape 123"/>
          <p:cNvSpPr/>
          <p:nvPr/>
        </p:nvSpPr>
        <p:spPr>
          <a:xfrm>
            <a:off x="609600" y="1066800"/>
            <a:ext cx="4572000" cy="707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4000" u="none" cap="none" strike="noStrike">
                <a:solidFill>
                  <a:srgbClr val="FF0000"/>
                </a:solidFill>
                <a:latin typeface="Short Stack"/>
                <a:ea typeface="Short Stack"/>
                <a:cs typeface="Short Stack"/>
                <a:sym typeface="Short Stack"/>
              </a:rPr>
              <a:t>LUCY</a:t>
            </a:r>
          </a:p>
        </p:txBody>
      </p:sp>
      <p:pic>
        <p:nvPicPr>
          <p:cNvPr id="124" name="Shape 124"/>
          <p:cNvPicPr preferRelativeResize="0"/>
          <p:nvPr/>
        </p:nvPicPr>
        <p:blipFill rotWithShape="1">
          <a:blip r:embed="rId4">
            <a:alphaModFix/>
          </a:blip>
          <a:srcRect b="0" l="0" r="0" t="0"/>
          <a:stretch/>
        </p:blipFill>
        <p:spPr>
          <a:xfrm>
            <a:off x="5867400" y="1676400"/>
            <a:ext cx="2057400" cy="496581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b="0" l="0" r="0" t="0"/>
          <a:stretch/>
        </p:blipFill>
        <p:spPr>
          <a:xfrm>
            <a:off x="5562600" y="762000"/>
            <a:ext cx="3581399" cy="4818027"/>
          </a:xfrm>
          <a:prstGeom prst="rect">
            <a:avLst/>
          </a:prstGeom>
          <a:noFill/>
          <a:ln>
            <a:noFill/>
          </a:ln>
        </p:spPr>
      </p:pic>
      <p:sp>
        <p:nvSpPr>
          <p:cNvPr id="130" name="Shape 130"/>
          <p:cNvSpPr txBox="1"/>
          <p:nvPr/>
        </p:nvSpPr>
        <p:spPr>
          <a:xfrm>
            <a:off x="4419600" y="152400"/>
            <a:ext cx="4343400"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Comic Sans MS"/>
              <a:ea typeface="Comic Sans MS"/>
              <a:cs typeface="Comic Sans MS"/>
              <a:sym typeface="Comic Sans MS"/>
            </a:endParaRPr>
          </a:p>
        </p:txBody>
      </p:sp>
      <p:sp>
        <p:nvSpPr>
          <p:cNvPr id="131" name="Shape 131"/>
          <p:cNvSpPr txBox="1"/>
          <p:nvPr/>
        </p:nvSpPr>
        <p:spPr>
          <a:xfrm>
            <a:off x="381000" y="990600"/>
            <a:ext cx="7543800" cy="161582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Name means “handy man”</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Appeared in Africa about 2.4 million years ago</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Used early stone tools for chopping and scraping</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Brain was about half the size of modern humans</a:t>
            </a:r>
          </a:p>
        </p:txBody>
      </p:sp>
      <p:sp>
        <p:nvSpPr>
          <p:cNvPr id="132" name="Shape 132"/>
          <p:cNvSpPr txBox="1"/>
          <p:nvPr/>
        </p:nvSpPr>
        <p:spPr>
          <a:xfrm>
            <a:off x="457200" y="228600"/>
            <a:ext cx="5943599" cy="76944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400" u="none" cap="none" strike="noStrike">
                <a:solidFill>
                  <a:srgbClr val="FF0000"/>
                </a:solidFill>
                <a:latin typeface="Short Stack"/>
                <a:ea typeface="Short Stack"/>
                <a:cs typeface="Short Stack"/>
                <a:sym typeface="Short Stack"/>
              </a:rPr>
              <a:t>HOMO HABILIS</a:t>
            </a:r>
          </a:p>
        </p:txBody>
      </p:sp>
      <p:pic>
        <p:nvPicPr>
          <p:cNvPr id="133" name="Shape 133"/>
          <p:cNvPicPr preferRelativeResize="0"/>
          <p:nvPr/>
        </p:nvPicPr>
        <p:blipFill rotWithShape="1">
          <a:blip r:embed="rId4">
            <a:alphaModFix/>
          </a:blip>
          <a:srcRect b="0" l="0" r="0" t="0"/>
          <a:stretch/>
        </p:blipFill>
        <p:spPr>
          <a:xfrm>
            <a:off x="838200" y="2971800"/>
            <a:ext cx="3850190" cy="304165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pic>
        <p:nvPicPr>
          <p:cNvPr id="138" name="Shape 138"/>
          <p:cNvPicPr preferRelativeResize="0"/>
          <p:nvPr/>
        </p:nvPicPr>
        <p:blipFill rotWithShape="1">
          <a:blip r:embed="rId3">
            <a:alphaModFix/>
          </a:blip>
          <a:srcRect b="0" l="0" r="0" t="0"/>
          <a:stretch/>
        </p:blipFill>
        <p:spPr>
          <a:xfrm>
            <a:off x="5943600" y="1778000"/>
            <a:ext cx="3200399" cy="5080000"/>
          </a:xfrm>
          <a:prstGeom prst="rect">
            <a:avLst/>
          </a:prstGeom>
          <a:noFill/>
          <a:ln>
            <a:noFill/>
          </a:ln>
        </p:spPr>
      </p:pic>
      <p:sp>
        <p:nvSpPr>
          <p:cNvPr id="139" name="Shape 139"/>
          <p:cNvSpPr txBox="1"/>
          <p:nvPr/>
        </p:nvSpPr>
        <p:spPr>
          <a:xfrm>
            <a:off x="4114800" y="304800"/>
            <a:ext cx="4343400" cy="36671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Comic Sans MS"/>
              <a:ea typeface="Comic Sans MS"/>
              <a:cs typeface="Comic Sans MS"/>
              <a:sym typeface="Comic Sans MS"/>
            </a:endParaRPr>
          </a:p>
        </p:txBody>
      </p:sp>
      <p:pic>
        <p:nvPicPr>
          <p:cNvPr id="140" name="Shape 140"/>
          <p:cNvPicPr preferRelativeResize="0"/>
          <p:nvPr/>
        </p:nvPicPr>
        <p:blipFill rotWithShape="1">
          <a:blip r:embed="rId4">
            <a:alphaModFix/>
          </a:blip>
          <a:srcRect b="0" l="0" r="0" t="0"/>
          <a:stretch/>
        </p:blipFill>
        <p:spPr>
          <a:xfrm>
            <a:off x="381000" y="381000"/>
            <a:ext cx="5257799" cy="658812"/>
          </a:xfrm>
          <a:prstGeom prst="rect">
            <a:avLst/>
          </a:prstGeom>
          <a:noFill/>
          <a:ln>
            <a:noFill/>
          </a:ln>
        </p:spPr>
      </p:pic>
      <p:sp>
        <p:nvSpPr>
          <p:cNvPr id="141" name="Shape 141"/>
          <p:cNvSpPr txBox="1"/>
          <p:nvPr/>
        </p:nvSpPr>
        <p:spPr>
          <a:xfrm>
            <a:off x="228600" y="1066800"/>
            <a:ext cx="6553200" cy="230832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Name means “upright man”</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Appeared in Africa 2-1.5 millionyears ago.</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They also used more complex </a:t>
            </a:r>
            <a:r>
              <a:rPr b="0" baseline="0" i="0" lang="en-US" sz="1800" u="sng" cap="none" strike="noStrike">
                <a:solidFill>
                  <a:srgbClr val="7030A0"/>
                </a:solidFill>
                <a:latin typeface="Comic Sans MS"/>
                <a:ea typeface="Comic Sans MS"/>
                <a:cs typeface="Comic Sans MS"/>
                <a:sym typeface="Comic Sans MS"/>
              </a:rPr>
              <a:t>tools </a:t>
            </a:r>
            <a:r>
              <a:rPr b="0" baseline="0" i="0" lang="en-US" sz="1800" u="none" cap="none" strike="noStrike">
                <a:solidFill>
                  <a:schemeClr val="dk1"/>
                </a:solidFill>
                <a:latin typeface="Comic Sans MS"/>
                <a:ea typeface="Comic Sans MS"/>
                <a:cs typeface="Comic Sans MS"/>
                <a:sym typeface="Comic Sans MS"/>
              </a:rPr>
              <a:t>(a handheld object that has been modified to help a person accomplish a task)</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Learned to control fire</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Migrated out of Africa to Asia and Europe</a:t>
            </a:r>
          </a:p>
        </p:txBody>
      </p:sp>
      <p:pic>
        <p:nvPicPr>
          <p:cNvPr id="142" name="Shape 142"/>
          <p:cNvPicPr preferRelativeResize="0"/>
          <p:nvPr/>
        </p:nvPicPr>
        <p:blipFill rotWithShape="1">
          <a:blip r:embed="rId5">
            <a:alphaModFix/>
          </a:blip>
          <a:srcRect b="0" l="0" r="0" t="0"/>
          <a:stretch/>
        </p:blipFill>
        <p:spPr>
          <a:xfrm>
            <a:off x="533400" y="3657600"/>
            <a:ext cx="4495800" cy="2885485"/>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 calcmode="lin" valueType="num">
                                      <p:cBhvr additive="base">
                                        <p:cTn dur="500"/>
                                        <p:tgtEl>
                                          <p:spTgt spid="14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 calcmode="lin" valueType="num">
                                      <p:cBhvr additive="base">
                                        <p:cTn dur="500"/>
                                        <p:tgtEl>
                                          <p:spTgt spid="14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 calcmode="lin" valueType="num">
                                      <p:cBhvr additive="base">
                                        <p:cTn dur="500"/>
                                        <p:tgtEl>
                                          <p:spTgt spid="14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 calcmode="lin" valueType="num">
                                      <p:cBhvr additive="base">
                                        <p:cTn dur="500"/>
                                        <p:tgtEl>
                                          <p:spTgt spid="14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 calcmode="lin" valueType="num">
                                      <p:cBhvr additive="base">
                                        <p:cTn dur="500"/>
                                        <p:tgtEl>
                                          <p:spTgt spid="141">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b="0" l="0" r="0" t="0"/>
          <a:stretch/>
        </p:blipFill>
        <p:spPr>
          <a:xfrm>
            <a:off x="228600" y="228600"/>
            <a:ext cx="4419599" cy="584200"/>
          </a:xfrm>
          <a:prstGeom prst="rect">
            <a:avLst/>
          </a:prstGeom>
          <a:noFill/>
          <a:ln>
            <a:noFill/>
          </a:ln>
        </p:spPr>
      </p:pic>
      <p:pic>
        <p:nvPicPr>
          <p:cNvPr id="148" name="Shape 148"/>
          <p:cNvPicPr preferRelativeResize="0"/>
          <p:nvPr/>
        </p:nvPicPr>
        <p:blipFill rotWithShape="1">
          <a:blip r:embed="rId4">
            <a:alphaModFix/>
          </a:blip>
          <a:srcRect b="0" l="0" r="0" t="0"/>
          <a:stretch/>
        </p:blipFill>
        <p:spPr>
          <a:xfrm>
            <a:off x="5410200" y="1600200"/>
            <a:ext cx="3517899" cy="5080000"/>
          </a:xfrm>
          <a:prstGeom prst="rect">
            <a:avLst/>
          </a:prstGeom>
          <a:noFill/>
          <a:ln>
            <a:noFill/>
          </a:ln>
        </p:spPr>
      </p:pic>
      <p:sp>
        <p:nvSpPr>
          <p:cNvPr id="149" name="Shape 149"/>
          <p:cNvSpPr txBox="1"/>
          <p:nvPr/>
        </p:nvSpPr>
        <p:spPr>
          <a:xfrm>
            <a:off x="228600" y="990600"/>
            <a:ext cx="7315200" cy="36933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Name means “Wise Man.”</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Appeared in Africa about 200,000 years ago</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Migrated around the world </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Same species as modern human beings</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Learned to create fire and use a wide variety of tools</a:t>
            </a:r>
          </a:p>
          <a:p>
            <a:pPr indent="0" lvl="0" marL="0" marR="0" rtl="0" algn="l">
              <a:spcBef>
                <a:spcPts val="900"/>
              </a:spcBef>
              <a:spcAft>
                <a:spcPts val="0"/>
              </a:spcAft>
              <a:buClr>
                <a:srgbClr val="7030A0"/>
              </a:buClr>
              <a:buSzPct val="100000"/>
              <a:buFont typeface="Arial"/>
              <a:buChar char="•"/>
            </a:pPr>
            <a:r>
              <a:rPr b="0" baseline="0" i="0" lang="en-US" sz="1800" u="none" cap="none" strike="noStrike">
                <a:solidFill>
                  <a:srgbClr val="7030A0"/>
                </a:solidFill>
                <a:latin typeface="Comic Sans MS"/>
                <a:ea typeface="Comic Sans MS"/>
                <a:cs typeface="Comic Sans MS"/>
                <a:sym typeface="Comic Sans MS"/>
              </a:rPr>
              <a:t>Developed language</a:t>
            </a:r>
          </a:p>
          <a:p>
            <a:pPr indent="0" lvl="0" marL="0" marR="0" rtl="0" algn="l">
              <a:spcBef>
                <a:spcPts val="900"/>
              </a:spcBef>
              <a:spcAft>
                <a:spcPts val="0"/>
              </a:spcAft>
              <a:buSzPct val="25000"/>
              <a:buNone/>
            </a:pPr>
            <a:r>
              <a:rPr b="0" baseline="0" i="0" lang="en-US" sz="1800" u="none" cap="none" strike="noStrike">
                <a:solidFill>
                  <a:srgbClr val="FF0000"/>
                </a:solidFill>
                <a:latin typeface="Comic Sans MS"/>
                <a:ea typeface="Comic Sans MS"/>
                <a:cs typeface="Comic Sans MS"/>
                <a:sym typeface="Comic Sans MS"/>
              </a:rPr>
              <a:t>This group split into two distinct groups:</a:t>
            </a:r>
          </a:p>
          <a:p>
            <a:pPr indent="0" lvl="0" marL="0" marR="0" rtl="0" algn="l">
              <a:spcBef>
                <a:spcPts val="900"/>
              </a:spcBef>
              <a:spcAft>
                <a:spcPts val="0"/>
              </a:spcAft>
              <a:buSzPct val="25000"/>
              <a:buNone/>
            </a:pPr>
            <a:r>
              <a:rPr b="1" baseline="0" i="0" lang="en-US" sz="1800" u="none" cap="none" strike="noStrike">
                <a:solidFill>
                  <a:srgbClr val="7030A0"/>
                </a:solidFill>
                <a:latin typeface="Comic Sans MS"/>
                <a:ea typeface="Comic Sans MS"/>
                <a:cs typeface="Comic Sans MS"/>
                <a:sym typeface="Comic Sans MS"/>
              </a:rPr>
              <a:t>Neanderthals</a:t>
            </a:r>
            <a:r>
              <a:rPr b="0" baseline="0" i="0" lang="en-US" sz="1800" u="none" cap="none" strike="noStrike">
                <a:solidFill>
                  <a:srgbClr val="7030A0"/>
                </a:solidFill>
                <a:latin typeface="Comic Sans MS"/>
                <a:ea typeface="Comic Sans MS"/>
                <a:cs typeface="Comic Sans MS"/>
                <a:sym typeface="Comic Sans MS"/>
              </a:rPr>
              <a:t> and </a:t>
            </a:r>
            <a:r>
              <a:rPr b="1" baseline="0" i="0" lang="en-US" sz="1800" u="none" cap="none" strike="noStrike">
                <a:solidFill>
                  <a:srgbClr val="7030A0"/>
                </a:solidFill>
                <a:latin typeface="Comic Sans MS"/>
                <a:ea typeface="Comic Sans MS"/>
                <a:cs typeface="Comic Sans MS"/>
                <a:sym typeface="Comic Sans MS"/>
              </a:rPr>
              <a:t>Homo Sapiens Sapiens</a:t>
            </a:r>
          </a:p>
          <a:p>
            <a:pPr indent="114300" lvl="0" marL="0" marR="0" rtl="0" algn="l">
              <a:spcBef>
                <a:spcPts val="900"/>
              </a:spcBef>
              <a:spcAft>
                <a:spcPts val="0"/>
              </a:spcAft>
              <a:buClr>
                <a:schemeClr val="dk1"/>
              </a:buClr>
              <a:buFont typeface="Arial"/>
              <a:buNone/>
            </a:pPr>
            <a:r>
              <a:t/>
            </a:r>
            <a:endParaRPr b="0" baseline="0" i="0" sz="1800" u="none" cap="none" strike="noStrike">
              <a:solidFill>
                <a:schemeClr val="dk1"/>
              </a:solidFill>
              <a:latin typeface="Comic Sans MS"/>
              <a:ea typeface="Comic Sans MS"/>
              <a:cs typeface="Comic Sans MS"/>
              <a:sym typeface="Comic Sans MS"/>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 calcmode="lin" valueType="num">
                                      <p:cBhvr additive="base">
                                        <p:cTn dur="1000"/>
                                        <p:tgtEl>
                                          <p:spTgt spid="149">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4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 calcmode="lin" valueType="num">
                                      <p:cBhvr additive="base">
                                        <p:cTn dur="1000"/>
                                        <p:tgtEl>
                                          <p:spTgt spid="149">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14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 calcmode="lin" valueType="num">
                                      <p:cBhvr additive="base">
                                        <p:cTn dur="1000"/>
                                        <p:tgtEl>
                                          <p:spTgt spid="149">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14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anim calcmode="lin" valueType="num">
                                      <p:cBhvr additive="base">
                                        <p:cTn dur="1000"/>
                                        <p:tgtEl>
                                          <p:spTgt spid="149">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14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anim calcmode="lin" valueType="num">
                                      <p:cBhvr additive="base">
                                        <p:cTn dur="1000"/>
                                        <p:tgtEl>
                                          <p:spTgt spid="149">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149">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anim calcmode="lin" valueType="num">
                                      <p:cBhvr additive="base">
                                        <p:cTn dur="1000"/>
                                        <p:tgtEl>
                                          <p:spTgt spid="149">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149">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anim calcmode="lin" valueType="num">
                                      <p:cBhvr additive="base">
                                        <p:cTn dur="1000"/>
                                        <p:tgtEl>
                                          <p:spTgt spid="149">
                                            <p:txEl>
                                              <p:pRg end="6" st="6"/>
                                            </p:txEl>
                                          </p:spTgt>
                                        </p:tgtEl>
                                        <p:attrNameLst>
                                          <p:attrName>ppt_w</p:attrName>
                                        </p:attrNameLst>
                                      </p:cBhvr>
                                      <p:tavLst>
                                        <p:tav fmla="" tm="0">
                                          <p:val>
                                            <p:strVal val="0"/>
                                          </p:val>
                                        </p:tav>
                                        <p:tav fmla="" tm="100000">
                                          <p:val>
                                            <p:strVal val="#ppt_w"/>
                                          </p:val>
                                        </p:tav>
                                      </p:tavLst>
                                    </p:anim>
                                    <p:anim calcmode="lin" valueType="num">
                                      <p:cBhvr additive="base">
                                        <p:cTn dur="1000"/>
                                        <p:tgtEl>
                                          <p:spTgt spid="149">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9">
                                            <p:txEl>
                                              <p:pRg end="7" st="7"/>
                                            </p:txEl>
                                          </p:spTgt>
                                        </p:tgtEl>
                                        <p:attrNameLst>
                                          <p:attrName>style.visibility</p:attrName>
                                        </p:attrNameLst>
                                      </p:cBhvr>
                                      <p:to>
                                        <p:strVal val="visible"/>
                                      </p:to>
                                    </p:set>
                                    <p:anim calcmode="lin" valueType="num">
                                      <p:cBhvr additive="base">
                                        <p:cTn dur="1000"/>
                                        <p:tgtEl>
                                          <p:spTgt spid="149">
                                            <p:txEl>
                                              <p:pRg end="7" st="7"/>
                                            </p:txEl>
                                          </p:spTgt>
                                        </p:tgtEl>
                                        <p:attrNameLst>
                                          <p:attrName>ppt_w</p:attrName>
                                        </p:attrNameLst>
                                      </p:cBhvr>
                                      <p:tavLst>
                                        <p:tav fmla="" tm="0">
                                          <p:val>
                                            <p:strVal val="0"/>
                                          </p:val>
                                        </p:tav>
                                        <p:tav fmla="" tm="100000">
                                          <p:val>
                                            <p:strVal val="#ppt_w"/>
                                          </p:val>
                                        </p:tav>
                                      </p:tavLst>
                                    </p:anim>
                                    <p:anim calcmode="lin" valueType="num">
                                      <p:cBhvr additive="base">
                                        <p:cTn dur="1000"/>
                                        <p:tgtEl>
                                          <p:spTgt spid="149">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9">
                                            <p:txEl>
                                              <p:pRg end="8" st="8"/>
                                            </p:txEl>
                                          </p:spTgt>
                                        </p:tgtEl>
                                        <p:attrNameLst>
                                          <p:attrName>style.visibility</p:attrName>
                                        </p:attrNameLst>
                                      </p:cBhvr>
                                      <p:to>
                                        <p:strVal val="visible"/>
                                      </p:to>
                                    </p:set>
                                    <p:anim calcmode="lin" valueType="num">
                                      <p:cBhvr additive="base">
                                        <p:cTn dur="1000"/>
                                        <p:tgtEl>
                                          <p:spTgt spid="149">
                                            <p:txEl>
                                              <p:pRg end="8" st="8"/>
                                            </p:txEl>
                                          </p:spTgt>
                                        </p:tgtEl>
                                        <p:attrNameLst>
                                          <p:attrName>ppt_w</p:attrName>
                                        </p:attrNameLst>
                                      </p:cBhvr>
                                      <p:tavLst>
                                        <p:tav fmla="" tm="0">
                                          <p:val>
                                            <p:strVal val="0"/>
                                          </p:val>
                                        </p:tav>
                                        <p:tav fmla="" tm="100000">
                                          <p:val>
                                            <p:strVal val="#ppt_w"/>
                                          </p:val>
                                        </p:tav>
                                      </p:tavLst>
                                    </p:anim>
                                    <p:anim calcmode="lin" valueType="num">
                                      <p:cBhvr additive="base">
                                        <p:cTn dur="1000"/>
                                        <p:tgtEl>
                                          <p:spTgt spid="149">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