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7" name="Shape 14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3" name="Shape 15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0" name="Shape 16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6" name="Shape 1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3" name="Shape 17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9" name="Shape 17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7" name="Shape 18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3" name="Shape 19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9" name="Shape 19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5" name="Shape 20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1" name="Shape 21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7" name="Shape 21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8" name="Shape 10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4" name="Shape 11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9" name="Shape 12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5" name="Shape 1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1" name="Shape 14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3" name="Shape 13"/>
        <p:cNvGrpSpPr/>
        <p:nvPr/>
      </p:nvGrpSpPr>
      <p:grpSpPr>
        <a:xfrm>
          <a:off x="0" y="0"/>
          <a:ext cx="0" cy="0"/>
          <a:chOff x="0" y="0"/>
          <a:chExt cx="0" cy="0"/>
        </a:xfrm>
      </p:grpSpPr>
      <p:sp>
        <p:nvSpPr>
          <p:cNvPr id="14" name="Shape 14"/>
          <p:cNvSpPr txBox="1"/>
          <p:nvPr>
            <p:ph type="ctrTitle"/>
          </p:nvPr>
        </p:nvSpPr>
        <p:spPr>
          <a:xfrm>
            <a:off x="1997075" y="1095856"/>
            <a:ext cx="6400799" cy="1102500"/>
          </a:xfrm>
          <a:prstGeom prst="rect">
            <a:avLst/>
          </a:prstGeom>
        </p:spPr>
        <p:txBody>
          <a:bodyPr anchorCtr="0" anchor="b" bIns="91425" lIns="91425" rIns="91425" tIns="91425"/>
          <a:lstStyle>
            <a:lvl1pPr>
              <a:spcBef>
                <a:spcPts val="0"/>
              </a:spcBef>
              <a:buSzPct val="100000"/>
              <a:defRPr b="1" sz="4800"/>
            </a:lvl1pPr>
            <a:lvl2pPr>
              <a:spcBef>
                <a:spcPts val="0"/>
              </a:spcBef>
              <a:buSzPct val="100000"/>
              <a:defRPr b="1" sz="4800"/>
            </a:lvl2pPr>
            <a:lvl3pPr>
              <a:spcBef>
                <a:spcPts val="0"/>
              </a:spcBef>
              <a:buSzPct val="100000"/>
              <a:defRPr b="1" sz="4800"/>
            </a:lvl3pPr>
            <a:lvl4pPr>
              <a:spcBef>
                <a:spcPts val="0"/>
              </a:spcBef>
              <a:buSzPct val="100000"/>
              <a:defRPr b="1" sz="4800"/>
            </a:lvl4pPr>
            <a:lvl5pPr>
              <a:spcBef>
                <a:spcPts val="0"/>
              </a:spcBef>
              <a:buSzPct val="100000"/>
              <a:defRPr b="1" sz="4800"/>
            </a:lvl5pPr>
            <a:lvl6pPr>
              <a:spcBef>
                <a:spcPts val="0"/>
              </a:spcBef>
              <a:buSzPct val="100000"/>
              <a:defRPr b="1" sz="4800"/>
            </a:lvl6pPr>
            <a:lvl7pPr>
              <a:spcBef>
                <a:spcPts val="0"/>
              </a:spcBef>
              <a:buSzPct val="100000"/>
              <a:defRPr b="1" sz="4800"/>
            </a:lvl7pPr>
            <a:lvl8pPr>
              <a:spcBef>
                <a:spcPts val="0"/>
              </a:spcBef>
              <a:buSzPct val="100000"/>
              <a:defRPr b="1" sz="4800"/>
            </a:lvl8pPr>
            <a:lvl9pPr>
              <a:spcBef>
                <a:spcPts val="0"/>
              </a:spcBef>
              <a:buSzPct val="100000"/>
              <a:defRPr b="1" sz="4800"/>
            </a:lvl9pPr>
          </a:lstStyle>
          <a:p/>
        </p:txBody>
      </p:sp>
      <p:sp>
        <p:nvSpPr>
          <p:cNvPr id="15" name="Shape 15"/>
          <p:cNvSpPr txBox="1"/>
          <p:nvPr>
            <p:ph idx="1" type="subTitle"/>
          </p:nvPr>
        </p:nvSpPr>
        <p:spPr>
          <a:xfrm>
            <a:off x="1997075" y="2251802"/>
            <a:ext cx="6400799" cy="871800"/>
          </a:xfrm>
          <a:prstGeom prst="rect">
            <a:avLst/>
          </a:prstGeom>
        </p:spPr>
        <p:txBody>
          <a:bodyPr anchorCtr="0" anchor="t" bIns="91425" lIns="91425" rIns="91425" tIns="91425"/>
          <a:lstStyle>
            <a:lvl1pPr>
              <a:spcBef>
                <a:spcPts val="0"/>
              </a:spcBef>
              <a:buClr>
                <a:srgbClr val="FFFFFF"/>
              </a:buClr>
              <a:buNone/>
              <a:defRPr>
                <a:solidFill>
                  <a:srgbClr val="FFFFFF"/>
                </a:solidFill>
              </a:defRPr>
            </a:lvl1pPr>
            <a:lvl2pPr>
              <a:spcBef>
                <a:spcPts val="0"/>
              </a:spcBef>
              <a:buClr>
                <a:srgbClr val="FFFFFF"/>
              </a:buClr>
              <a:buSzPct val="100000"/>
              <a:buNone/>
              <a:defRPr sz="3200">
                <a:solidFill>
                  <a:srgbClr val="FFFFFF"/>
                </a:solidFill>
              </a:defRPr>
            </a:lvl2pPr>
            <a:lvl3pPr>
              <a:spcBef>
                <a:spcPts val="0"/>
              </a:spcBef>
              <a:buClr>
                <a:srgbClr val="FFFFFF"/>
              </a:buClr>
              <a:buSzPct val="100000"/>
              <a:buNone/>
              <a:defRPr sz="3200">
                <a:solidFill>
                  <a:srgbClr val="FFFFFF"/>
                </a:solidFill>
              </a:defRPr>
            </a:lvl3pPr>
            <a:lvl4pPr>
              <a:spcBef>
                <a:spcPts val="0"/>
              </a:spcBef>
              <a:buClr>
                <a:srgbClr val="FFFFFF"/>
              </a:buClr>
              <a:buSzPct val="100000"/>
              <a:buNone/>
              <a:defRPr sz="3200">
                <a:solidFill>
                  <a:srgbClr val="FFFFFF"/>
                </a:solidFill>
              </a:defRPr>
            </a:lvl4pPr>
            <a:lvl5pPr>
              <a:spcBef>
                <a:spcPts val="0"/>
              </a:spcBef>
              <a:buClr>
                <a:srgbClr val="FFFFFF"/>
              </a:buClr>
              <a:buSzPct val="100000"/>
              <a:buNone/>
              <a:defRPr sz="3200">
                <a:solidFill>
                  <a:srgbClr val="FFFFFF"/>
                </a:solidFill>
              </a:defRPr>
            </a:lvl5pPr>
            <a:lvl6pPr>
              <a:spcBef>
                <a:spcPts val="0"/>
              </a:spcBef>
              <a:buClr>
                <a:srgbClr val="FFFFFF"/>
              </a:buClr>
              <a:buSzPct val="100000"/>
              <a:buNone/>
              <a:defRPr sz="3200">
                <a:solidFill>
                  <a:srgbClr val="FFFFFF"/>
                </a:solidFill>
              </a:defRPr>
            </a:lvl6pPr>
            <a:lvl7pPr>
              <a:spcBef>
                <a:spcPts val="0"/>
              </a:spcBef>
              <a:buClr>
                <a:srgbClr val="FFFFFF"/>
              </a:buClr>
              <a:buSzPct val="100000"/>
              <a:buNone/>
              <a:defRPr sz="3200">
                <a:solidFill>
                  <a:srgbClr val="FFFFFF"/>
                </a:solidFill>
              </a:defRPr>
            </a:lvl7pPr>
            <a:lvl8pPr>
              <a:spcBef>
                <a:spcPts val="0"/>
              </a:spcBef>
              <a:buClr>
                <a:srgbClr val="FFFFFF"/>
              </a:buClr>
              <a:buSzPct val="100000"/>
              <a:buNone/>
              <a:defRPr sz="3200">
                <a:solidFill>
                  <a:srgbClr val="FFFFFF"/>
                </a:solidFill>
              </a:defRPr>
            </a:lvl8pPr>
            <a:lvl9pPr>
              <a:spcBef>
                <a:spcPts val="0"/>
              </a:spcBef>
              <a:buClr>
                <a:srgbClr val="FFFFFF"/>
              </a:buClr>
              <a:buSzPct val="100000"/>
              <a:buNone/>
              <a:defRPr sz="3200">
                <a:solidFill>
                  <a:srgbClr val="FFFFFF"/>
                </a:solidFill>
              </a:defRPr>
            </a:lvl9pPr>
          </a:lstStyle>
          <a:p/>
        </p:txBody>
      </p:sp>
      <p:sp>
        <p:nvSpPr>
          <p:cNvPr id="16" name="Shape 16"/>
          <p:cNvSpPr/>
          <p:nvPr/>
        </p:nvSpPr>
        <p:spPr>
          <a:xfrm>
            <a:off x="0" y="0"/>
            <a:ext cx="3135299" cy="5143499"/>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17" name="Shape 17"/>
          <p:cNvSpPr/>
          <p:nvPr/>
        </p:nvSpPr>
        <p:spPr>
          <a:xfrm>
            <a:off x="3175" y="0"/>
            <a:ext cx="635000" cy="609600"/>
          </a:xfrm>
          <a:custGeom>
            <a:pathLst>
              <a:path extrusionOk="0" h="512" w="400">
                <a:moveTo>
                  <a:pt x="400" y="512"/>
                </a:moveTo>
                <a:lnTo>
                  <a:pt x="2" y="0"/>
                </a:lnTo>
                <a:lnTo>
                  <a:pt x="0" y="0"/>
                </a:lnTo>
                <a:lnTo>
                  <a:pt x="0" y="512"/>
                </a:lnTo>
                <a:lnTo>
                  <a:pt x="400"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18" name="Shape 18"/>
          <p:cNvSpPr/>
          <p:nvPr/>
        </p:nvSpPr>
        <p:spPr>
          <a:xfrm>
            <a:off x="3175" y="1916906"/>
            <a:ext cx="635000" cy="611981"/>
          </a:xfrm>
          <a:custGeom>
            <a:pathLst>
              <a:path extrusionOk="0" h="514" w="400">
                <a:moveTo>
                  <a:pt x="400" y="0"/>
                </a:moveTo>
                <a:lnTo>
                  <a:pt x="0" y="0"/>
                </a:lnTo>
                <a:lnTo>
                  <a:pt x="0" y="514"/>
                </a:lnTo>
                <a:lnTo>
                  <a:pt x="2" y="514"/>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anchorCtr="0" anchor="t" bIns="45700" lIns="91425" rIns="91425" tIns="45700">
            <a:noAutofit/>
          </a:bodyPr>
          <a:lstStyle/>
          <a:p>
            <a:pPr>
              <a:spcBef>
                <a:spcPts val="0"/>
              </a:spcBef>
              <a:buNone/>
            </a:pPr>
            <a:r>
              <a:t/>
            </a:r>
            <a:endParaRPr/>
          </a:p>
        </p:txBody>
      </p:sp>
      <p:sp>
        <p:nvSpPr>
          <p:cNvPr id="19" name="Shape 19"/>
          <p:cNvSpPr/>
          <p:nvPr/>
        </p:nvSpPr>
        <p:spPr>
          <a:xfrm>
            <a:off x="3175" y="1307306"/>
            <a:ext cx="635000" cy="609600"/>
          </a:xfrm>
          <a:custGeom>
            <a:pathLst>
              <a:path extrusionOk="0" h="512" w="40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20" name="Shape 20"/>
          <p:cNvSpPr/>
          <p:nvPr/>
        </p:nvSpPr>
        <p:spPr>
          <a:xfrm>
            <a:off x="152400" y="1307306"/>
            <a:ext cx="1317625" cy="609600"/>
          </a:xfrm>
          <a:custGeom>
            <a:pathLst>
              <a:path extrusionOk="0" h="512" w="83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21" name="Shape 21"/>
          <p:cNvSpPr/>
          <p:nvPr/>
        </p:nvSpPr>
        <p:spPr>
          <a:xfrm>
            <a:off x="152400" y="3226593"/>
            <a:ext cx="1317625" cy="609600"/>
          </a:xfrm>
          <a:custGeom>
            <a:pathLst>
              <a:path extrusionOk="0" h="512" w="830">
                <a:moveTo>
                  <a:pt x="830" y="0"/>
                </a:moveTo>
                <a:lnTo>
                  <a:pt x="398" y="0"/>
                </a:lnTo>
                <a:lnTo>
                  <a:pt x="0" y="512"/>
                </a:lnTo>
                <a:lnTo>
                  <a:pt x="432" y="512"/>
                </a:lnTo>
                <a:lnTo>
                  <a:pt x="83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anchorCtr="0" anchor="t" bIns="45700" lIns="91425" rIns="91425" tIns="45700">
            <a:noAutofit/>
          </a:bodyPr>
          <a:lstStyle/>
          <a:p>
            <a:pPr>
              <a:spcBef>
                <a:spcPts val="0"/>
              </a:spcBef>
              <a:buNone/>
            </a:pPr>
            <a:r>
              <a:t/>
            </a:r>
            <a:endParaRPr/>
          </a:p>
        </p:txBody>
      </p:sp>
      <p:sp>
        <p:nvSpPr>
          <p:cNvPr id="22" name="Shape 22"/>
          <p:cNvSpPr/>
          <p:nvPr/>
        </p:nvSpPr>
        <p:spPr>
          <a:xfrm>
            <a:off x="152400" y="2614612"/>
            <a:ext cx="1317625" cy="611981"/>
          </a:xfrm>
          <a:custGeom>
            <a:pathLst>
              <a:path extrusionOk="0" h="514" w="830">
                <a:moveTo>
                  <a:pt x="432" y="0"/>
                </a:moveTo>
                <a:lnTo>
                  <a:pt x="0" y="0"/>
                </a:lnTo>
                <a:lnTo>
                  <a:pt x="398" y="514"/>
                </a:lnTo>
                <a:lnTo>
                  <a:pt x="830" y="514"/>
                </a:lnTo>
                <a:lnTo>
                  <a:pt x="432" y="0"/>
                </a:lnTo>
                <a:close/>
              </a:path>
            </a:pathLst>
          </a:custGeom>
          <a:gradFill>
            <a:gsLst>
              <a:gs pos="0">
                <a:srgbClr val="AAAAAA"/>
              </a:gs>
              <a:gs pos="54000">
                <a:srgbClr val="AAAAAA"/>
              </a:gs>
              <a:gs pos="98000">
                <a:srgbClr val="D2D2D2"/>
              </a:gs>
              <a:gs pos="100000">
                <a:srgbClr val="B9B9B9"/>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23" name="Shape 23"/>
          <p:cNvSpPr/>
          <p:nvPr/>
        </p:nvSpPr>
        <p:spPr>
          <a:xfrm>
            <a:off x="984250" y="2614612"/>
            <a:ext cx="1322387" cy="611981"/>
          </a:xfrm>
          <a:custGeom>
            <a:pathLst>
              <a:path extrusionOk="0" h="514" w="833">
                <a:moveTo>
                  <a:pt x="399" y="514"/>
                </a:moveTo>
                <a:lnTo>
                  <a:pt x="833" y="514"/>
                </a:lnTo>
                <a:lnTo>
                  <a:pt x="435" y="0"/>
                </a:lnTo>
                <a:lnTo>
                  <a:pt x="0" y="0"/>
                </a:lnTo>
                <a:lnTo>
                  <a:pt x="399" y="514"/>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24" name="Shape 24"/>
          <p:cNvSpPr/>
          <p:nvPr/>
        </p:nvSpPr>
        <p:spPr>
          <a:xfrm>
            <a:off x="3175" y="2614612"/>
            <a:ext cx="635000" cy="611981"/>
          </a:xfrm>
          <a:custGeom>
            <a:pathLst>
              <a:path extrusionOk="0" h="514" w="40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25" name="Shape 25"/>
          <p:cNvSpPr/>
          <p:nvPr/>
        </p:nvSpPr>
        <p:spPr>
          <a:xfrm>
            <a:off x="984250" y="4533900"/>
            <a:ext cx="1322387" cy="609600"/>
          </a:xfrm>
          <a:custGeom>
            <a:pathLst>
              <a:path extrusionOk="0" h="512" w="833">
                <a:moveTo>
                  <a:pt x="399" y="0"/>
                </a:moveTo>
                <a:lnTo>
                  <a:pt x="0" y="512"/>
                </a:lnTo>
                <a:lnTo>
                  <a:pt x="435" y="512"/>
                </a:lnTo>
                <a:lnTo>
                  <a:pt x="833" y="0"/>
                </a:lnTo>
                <a:lnTo>
                  <a:pt x="399" y="0"/>
                </a:lnTo>
                <a:close/>
              </a:path>
            </a:pathLst>
          </a:custGeom>
          <a:gradFill>
            <a:gsLst>
              <a:gs pos="0">
                <a:srgbClr val="0090DA"/>
              </a:gs>
              <a:gs pos="54000">
                <a:srgbClr val="0090DA"/>
              </a:gs>
              <a:gs pos="98000">
                <a:srgbClr val="2BC4F3"/>
              </a:gs>
              <a:gs pos="100000">
                <a:srgbClr val="00AEEE"/>
              </a:gs>
            </a:gsLst>
            <a:lin ang="8100000" scaled="0"/>
          </a:gradFill>
          <a:ln>
            <a:noFill/>
          </a:ln>
        </p:spPr>
        <p:txBody>
          <a:bodyPr anchorCtr="0" anchor="t" bIns="45700" lIns="91425" rIns="91425" tIns="45700">
            <a:noAutofit/>
          </a:bodyPr>
          <a:lstStyle/>
          <a:p>
            <a:pPr>
              <a:spcBef>
                <a:spcPts val="0"/>
              </a:spcBef>
              <a:buNone/>
            </a:pPr>
            <a:r>
              <a:t/>
            </a:r>
            <a:endParaRPr/>
          </a:p>
        </p:txBody>
      </p:sp>
      <p:sp>
        <p:nvSpPr>
          <p:cNvPr id="26" name="Shape 26"/>
          <p:cNvSpPr/>
          <p:nvPr/>
        </p:nvSpPr>
        <p:spPr>
          <a:xfrm>
            <a:off x="984250" y="3924300"/>
            <a:ext cx="1322387" cy="609600"/>
          </a:xfrm>
          <a:custGeom>
            <a:pathLst>
              <a:path extrusionOk="0" h="512" w="833">
                <a:moveTo>
                  <a:pt x="435" y="0"/>
                </a:moveTo>
                <a:lnTo>
                  <a:pt x="0" y="0"/>
                </a:lnTo>
                <a:lnTo>
                  <a:pt x="399" y="512"/>
                </a:lnTo>
                <a:lnTo>
                  <a:pt x="833" y="512"/>
                </a:lnTo>
                <a:lnTo>
                  <a:pt x="435" y="0"/>
                </a:lnTo>
                <a:close/>
              </a:path>
            </a:pathLst>
          </a:custGeom>
          <a:gradFill>
            <a:gsLst>
              <a:gs pos="0">
                <a:srgbClr val="AAAAAA"/>
              </a:gs>
              <a:gs pos="54000">
                <a:srgbClr val="AAAAAA"/>
              </a:gs>
              <a:gs pos="98000">
                <a:srgbClr val="D2D2D2"/>
              </a:gs>
              <a:gs pos="100000">
                <a:srgbClr val="B9B9B9"/>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27" name="Shape 27"/>
          <p:cNvSpPr/>
          <p:nvPr/>
        </p:nvSpPr>
        <p:spPr>
          <a:xfrm>
            <a:off x="1820863" y="3924300"/>
            <a:ext cx="1317625" cy="609600"/>
          </a:xfrm>
          <a:custGeom>
            <a:pathLst>
              <a:path extrusionOk="0" h="512" w="830">
                <a:moveTo>
                  <a:pt x="434" y="0"/>
                </a:moveTo>
                <a:lnTo>
                  <a:pt x="0" y="0"/>
                </a:lnTo>
                <a:lnTo>
                  <a:pt x="398" y="512"/>
                </a:lnTo>
                <a:lnTo>
                  <a:pt x="830" y="512"/>
                </a:lnTo>
                <a:lnTo>
                  <a:pt x="434" y="0"/>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28" name="Shape 28"/>
          <p:cNvSpPr/>
          <p:nvPr/>
        </p:nvSpPr>
        <p:spPr>
          <a:xfrm>
            <a:off x="3175" y="609600"/>
            <a:ext cx="635000" cy="609600"/>
          </a:xfrm>
          <a:custGeom>
            <a:pathLst>
              <a:path extrusionOk="0" h="512" w="40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29" name="Shape 29"/>
          <p:cNvSpPr/>
          <p:nvPr/>
        </p:nvSpPr>
        <p:spPr>
          <a:xfrm>
            <a:off x="152400" y="1916906"/>
            <a:ext cx="1317625" cy="611981"/>
          </a:xfrm>
          <a:custGeom>
            <a:pathLst>
              <a:path extrusionOk="0" h="514" w="830">
                <a:moveTo>
                  <a:pt x="0" y="514"/>
                </a:moveTo>
                <a:lnTo>
                  <a:pt x="432" y="514"/>
                </a:lnTo>
                <a:lnTo>
                  <a:pt x="830" y="0"/>
                </a:lnTo>
                <a:lnTo>
                  <a:pt x="398" y="0"/>
                </a:lnTo>
                <a:lnTo>
                  <a:pt x="0" y="514"/>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30" name="Shape 30"/>
          <p:cNvSpPr/>
          <p:nvPr/>
        </p:nvSpPr>
        <p:spPr>
          <a:xfrm>
            <a:off x="984250" y="3226593"/>
            <a:ext cx="1322387" cy="609600"/>
          </a:xfrm>
          <a:custGeom>
            <a:pathLst>
              <a:path extrusionOk="0" h="512" w="833">
                <a:moveTo>
                  <a:pt x="0" y="512"/>
                </a:moveTo>
                <a:lnTo>
                  <a:pt x="435" y="512"/>
                </a:lnTo>
                <a:lnTo>
                  <a:pt x="833" y="0"/>
                </a:lnTo>
                <a:lnTo>
                  <a:pt x="399" y="0"/>
                </a:lnTo>
                <a:lnTo>
                  <a:pt x="0" y="512"/>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31" name="Shape 31"/>
          <p:cNvSpPr/>
          <p:nvPr/>
        </p:nvSpPr>
        <p:spPr>
          <a:xfrm>
            <a:off x="3175" y="3226593"/>
            <a:ext cx="635000" cy="609600"/>
          </a:xfrm>
          <a:custGeom>
            <a:pathLst>
              <a:path extrusionOk="0" h="512" w="40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32" name="Shape 32"/>
          <p:cNvSpPr/>
          <p:nvPr/>
        </p:nvSpPr>
        <p:spPr>
          <a:xfrm>
            <a:off x="1820863" y="4533900"/>
            <a:ext cx="1317625" cy="609600"/>
          </a:xfrm>
          <a:custGeom>
            <a:pathLst>
              <a:path extrusionOk="0" h="512" w="830">
                <a:moveTo>
                  <a:pt x="398" y="0"/>
                </a:moveTo>
                <a:lnTo>
                  <a:pt x="0" y="512"/>
                </a:lnTo>
                <a:lnTo>
                  <a:pt x="434"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33" name="Shape 33"/>
          <p:cNvSpPr/>
          <p:nvPr/>
        </p:nvSpPr>
        <p:spPr>
          <a:xfrm>
            <a:off x="152400" y="4533900"/>
            <a:ext cx="1317625" cy="609600"/>
          </a:xfrm>
          <a:custGeom>
            <a:pathLst>
              <a:path extrusionOk="0" h="512" w="83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34" name="Shape 34"/>
          <p:cNvSpPr/>
          <p:nvPr/>
        </p:nvSpPr>
        <p:spPr>
          <a:xfrm>
            <a:off x="3175" y="4533900"/>
            <a:ext cx="635000" cy="609600"/>
          </a:xfrm>
          <a:custGeom>
            <a:pathLst>
              <a:path extrusionOk="0" h="512" w="400">
                <a:moveTo>
                  <a:pt x="400" y="0"/>
                </a:moveTo>
                <a:lnTo>
                  <a:pt x="0" y="0"/>
                </a:lnTo>
                <a:lnTo>
                  <a:pt x="0" y="512"/>
                </a:lnTo>
                <a:lnTo>
                  <a:pt x="2" y="512"/>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anchorCtr="0" anchor="t" bIns="45700" lIns="91425" rIns="91425" tIns="45700">
            <a:noAutofit/>
          </a:bodyPr>
          <a:lstStyle/>
          <a:p>
            <a:pPr>
              <a:spcBef>
                <a:spcPts val="0"/>
              </a:spcBef>
              <a:buNone/>
            </a:pPr>
            <a:r>
              <a:t/>
            </a:r>
            <a:endParaRPr/>
          </a:p>
        </p:txBody>
      </p:sp>
      <p:sp>
        <p:nvSpPr>
          <p:cNvPr id="35" name="Shape 35"/>
          <p:cNvSpPr/>
          <p:nvPr/>
        </p:nvSpPr>
        <p:spPr>
          <a:xfrm>
            <a:off x="3175" y="3924300"/>
            <a:ext cx="635000" cy="609600"/>
          </a:xfrm>
          <a:custGeom>
            <a:pathLst>
              <a:path extrusionOk="0" h="512" w="40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36" name="Shape 36"/>
          <p:cNvSpPr/>
          <p:nvPr/>
        </p:nvSpPr>
        <p:spPr>
          <a:xfrm>
            <a:off x="152400" y="3924300"/>
            <a:ext cx="1317625" cy="609600"/>
          </a:xfrm>
          <a:custGeom>
            <a:pathLst>
              <a:path extrusionOk="0" h="512" w="83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37" name="Shape 37"/>
          <p:cNvSpPr/>
          <p:nvPr/>
        </p:nvSpPr>
        <p:spPr>
          <a:xfrm>
            <a:off x="7415211" y="0"/>
            <a:ext cx="1555750" cy="612226"/>
          </a:xfrm>
          <a:custGeom>
            <a:pathLst>
              <a:path extrusionOk="0" h="607" w="98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a:spcBef>
                <a:spcPts val="0"/>
              </a:spcBef>
              <a:buNone/>
            </a:pPr>
            <a:r>
              <a:t/>
            </a:r>
            <a:endParaRPr/>
          </a:p>
        </p:txBody>
      </p:sp>
      <p:sp>
        <p:nvSpPr>
          <p:cNvPr id="38" name="Shape 38"/>
          <p:cNvSpPr/>
          <p:nvPr/>
        </p:nvSpPr>
        <p:spPr>
          <a:xfrm>
            <a:off x="8397875" y="1310183"/>
            <a:ext cx="746125" cy="610209"/>
          </a:xfrm>
          <a:custGeom>
            <a:pathLst>
              <a:path extrusionOk="0" h="605" w="47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a:spcBef>
                <a:spcPts val="0"/>
              </a:spcBef>
              <a:buNone/>
            </a:pPr>
            <a:r>
              <a:t/>
            </a:r>
            <a:endParaRPr/>
          </a:p>
        </p:txBody>
      </p:sp>
      <p:sp>
        <p:nvSpPr>
          <p:cNvPr id="39" name="Shape 39"/>
          <p:cNvSpPr/>
          <p:nvPr/>
        </p:nvSpPr>
        <p:spPr>
          <a:xfrm>
            <a:off x="8397875" y="1920392"/>
            <a:ext cx="746125" cy="610209"/>
          </a:xfrm>
          <a:custGeom>
            <a:pathLst>
              <a:path extrusionOk="0" h="605" w="47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40" name="Shape 40"/>
          <p:cNvSpPr/>
          <p:nvPr/>
        </p:nvSpPr>
        <p:spPr>
          <a:xfrm>
            <a:off x="8397875" y="2017"/>
            <a:ext cx="746125" cy="610209"/>
          </a:xfrm>
          <a:custGeom>
            <a:pathLst>
              <a:path extrusionOk="0" h="605" w="470">
                <a:moveTo>
                  <a:pt x="470" y="0"/>
                </a:moveTo>
                <a:lnTo>
                  <a:pt x="0" y="605"/>
                </a:lnTo>
                <a:lnTo>
                  <a:pt x="470" y="605"/>
                </a:lnTo>
                <a:lnTo>
                  <a:pt x="470" y="0"/>
                </a:lnTo>
                <a:close/>
              </a:path>
            </a:pathLst>
          </a:custGeom>
          <a:gradFill>
            <a:gsLst>
              <a:gs pos="0">
                <a:srgbClr val="0090DA"/>
              </a:gs>
              <a:gs pos="54000">
                <a:srgbClr val="0090DA"/>
              </a:gs>
              <a:gs pos="98000">
                <a:srgbClr val="2BC4F3"/>
              </a:gs>
              <a:gs pos="100000">
                <a:srgbClr val="00AEEE"/>
              </a:gs>
            </a:gsLst>
            <a:lin ang="18900000" scaled="0"/>
          </a:gradFill>
          <a:ln>
            <a:noFill/>
          </a:ln>
        </p:spPr>
        <p:txBody>
          <a:bodyPr anchorCtr="0" anchor="t" bIns="45700" lIns="91425" rIns="91425" tIns="45700">
            <a:noAutofit/>
          </a:bodyPr>
          <a:lstStyle/>
          <a:p>
            <a:pPr>
              <a:spcBef>
                <a:spcPts val="0"/>
              </a:spcBef>
              <a:buNone/>
            </a:pPr>
            <a:r>
              <a:t/>
            </a:r>
            <a:endParaRPr/>
          </a:p>
        </p:txBody>
      </p:sp>
      <p:sp>
        <p:nvSpPr>
          <p:cNvPr id="41" name="Shape 41"/>
          <p:cNvSpPr/>
          <p:nvPr/>
        </p:nvSpPr>
        <p:spPr>
          <a:xfrm>
            <a:off x="8397875" y="612225"/>
            <a:ext cx="746125" cy="607183"/>
          </a:xfrm>
          <a:custGeom>
            <a:pathLst>
              <a:path extrusionOk="0" h="602" w="470">
                <a:moveTo>
                  <a:pt x="0" y="0"/>
                </a:moveTo>
                <a:lnTo>
                  <a:pt x="470" y="602"/>
                </a:lnTo>
                <a:lnTo>
                  <a:pt x="470" y="0"/>
                </a:lnTo>
                <a:lnTo>
                  <a:pt x="0" y="0"/>
                </a:lnTo>
                <a:close/>
              </a:path>
            </a:pathLst>
          </a:custGeom>
          <a:gradFill>
            <a:gsLst>
              <a:gs pos="0">
                <a:srgbClr val="AAAAAA"/>
              </a:gs>
              <a:gs pos="54000">
                <a:srgbClr val="AAAAAA"/>
              </a:gs>
              <a:gs pos="98000">
                <a:srgbClr val="D2D2D2"/>
              </a:gs>
              <a:gs pos="100000">
                <a:srgbClr val="B9B9B9"/>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42" name="Shape 42"/>
          <p:cNvSpPr/>
          <p:nvPr/>
        </p:nvSpPr>
        <p:spPr>
          <a:xfrm>
            <a:off x="7415211" y="612225"/>
            <a:ext cx="1555750" cy="610209"/>
          </a:xfrm>
          <a:custGeom>
            <a:pathLst>
              <a:path extrusionOk="0" h="605" w="98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43" name="Shape 43"/>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44" name="Shape 44"/>
        <p:cNvGrpSpPr/>
        <p:nvPr/>
      </p:nvGrpSpPr>
      <p:grpSpPr>
        <a:xfrm>
          <a:off x="0" y="0"/>
          <a:ext cx="0" cy="0"/>
          <a:chOff x="0" y="0"/>
          <a:chExt cx="0" cy="0"/>
        </a:xfrm>
      </p:grpSpPr>
      <p:sp>
        <p:nvSpPr>
          <p:cNvPr id="45" name="Shape 45"/>
          <p:cNvSpPr txBox="1"/>
          <p:nvPr>
            <p:ph type="title"/>
          </p:nvPr>
        </p:nvSpPr>
        <p:spPr>
          <a:xfrm>
            <a:off x="457200" y="205978"/>
            <a:ext cx="687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6" name="Shape 46"/>
          <p:cNvSpPr txBox="1"/>
          <p:nvPr>
            <p:ph idx="1" type="body"/>
          </p:nvPr>
        </p:nvSpPr>
        <p:spPr>
          <a:xfrm>
            <a:off x="457200" y="1200150"/>
            <a:ext cx="8229600" cy="36303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7" name="Shape 47"/>
          <p:cNvSpPr/>
          <p:nvPr/>
        </p:nvSpPr>
        <p:spPr>
          <a:xfrm>
            <a:off x="7415211" y="0"/>
            <a:ext cx="1555750" cy="612226"/>
          </a:xfrm>
          <a:custGeom>
            <a:pathLst>
              <a:path extrusionOk="0" h="607" w="98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a:spcBef>
                <a:spcPts val="0"/>
              </a:spcBef>
              <a:buNone/>
            </a:pPr>
            <a:r>
              <a:t/>
            </a:r>
            <a:endParaRPr/>
          </a:p>
        </p:txBody>
      </p:sp>
      <p:sp>
        <p:nvSpPr>
          <p:cNvPr id="48" name="Shape 48"/>
          <p:cNvSpPr/>
          <p:nvPr/>
        </p:nvSpPr>
        <p:spPr>
          <a:xfrm>
            <a:off x="8397875" y="1310183"/>
            <a:ext cx="746125" cy="610209"/>
          </a:xfrm>
          <a:custGeom>
            <a:pathLst>
              <a:path extrusionOk="0" h="605" w="47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a:spcBef>
                <a:spcPts val="0"/>
              </a:spcBef>
              <a:buNone/>
            </a:pPr>
            <a:r>
              <a:t/>
            </a:r>
            <a:endParaRPr/>
          </a:p>
        </p:txBody>
      </p:sp>
      <p:sp>
        <p:nvSpPr>
          <p:cNvPr id="49" name="Shape 49"/>
          <p:cNvSpPr/>
          <p:nvPr/>
        </p:nvSpPr>
        <p:spPr>
          <a:xfrm>
            <a:off x="8397875" y="1920392"/>
            <a:ext cx="746125" cy="610209"/>
          </a:xfrm>
          <a:custGeom>
            <a:pathLst>
              <a:path extrusionOk="0" h="605" w="47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50" name="Shape 50"/>
          <p:cNvSpPr/>
          <p:nvPr/>
        </p:nvSpPr>
        <p:spPr>
          <a:xfrm>
            <a:off x="7415211" y="612225"/>
            <a:ext cx="1555750" cy="610209"/>
          </a:xfrm>
          <a:custGeom>
            <a:pathLst>
              <a:path extrusionOk="0" h="605" w="98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51" name="Shape 51"/>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52" name="Shape 52"/>
        <p:cNvGrpSpPr/>
        <p:nvPr/>
      </p:nvGrpSpPr>
      <p:grpSpPr>
        <a:xfrm>
          <a:off x="0" y="0"/>
          <a:ext cx="0" cy="0"/>
          <a:chOff x="0" y="0"/>
          <a:chExt cx="0" cy="0"/>
        </a:xfrm>
      </p:grpSpPr>
      <p:sp>
        <p:nvSpPr>
          <p:cNvPr id="53" name="Shape 53"/>
          <p:cNvSpPr txBox="1"/>
          <p:nvPr>
            <p:ph type="title"/>
          </p:nvPr>
        </p:nvSpPr>
        <p:spPr>
          <a:xfrm>
            <a:off x="457200" y="205978"/>
            <a:ext cx="687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54" name="Shape 54"/>
          <p:cNvSpPr txBox="1"/>
          <p:nvPr>
            <p:ph idx="1" type="body"/>
          </p:nvPr>
        </p:nvSpPr>
        <p:spPr>
          <a:xfrm>
            <a:off x="457200" y="1200150"/>
            <a:ext cx="4038599" cy="3630300"/>
          </a:xfrm>
          <a:prstGeom prst="rect">
            <a:avLst/>
          </a:prstGeom>
        </p:spPr>
        <p:txBody>
          <a:bodyPr anchorCtr="0" anchor="t" bIns="91425" lIns="91425" rIns="91425" tIns="91425"/>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
        <p:nvSpPr>
          <p:cNvPr id="55" name="Shape 55"/>
          <p:cNvSpPr txBox="1"/>
          <p:nvPr>
            <p:ph idx="2" type="body"/>
          </p:nvPr>
        </p:nvSpPr>
        <p:spPr>
          <a:xfrm>
            <a:off x="4648200" y="1200150"/>
            <a:ext cx="4038599" cy="3630300"/>
          </a:xfrm>
          <a:prstGeom prst="rect">
            <a:avLst/>
          </a:prstGeom>
        </p:spPr>
        <p:txBody>
          <a:bodyPr anchorCtr="0" anchor="t" bIns="91425" lIns="91425" rIns="91425" tIns="91425"/>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
        <p:nvSpPr>
          <p:cNvPr id="56" name="Shape 56"/>
          <p:cNvSpPr/>
          <p:nvPr/>
        </p:nvSpPr>
        <p:spPr>
          <a:xfrm>
            <a:off x="7415211" y="0"/>
            <a:ext cx="1555750" cy="612226"/>
          </a:xfrm>
          <a:custGeom>
            <a:pathLst>
              <a:path extrusionOk="0" h="607" w="98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a:spcBef>
                <a:spcPts val="0"/>
              </a:spcBef>
              <a:buNone/>
            </a:pPr>
            <a:r>
              <a:t/>
            </a:r>
            <a:endParaRPr/>
          </a:p>
        </p:txBody>
      </p:sp>
      <p:sp>
        <p:nvSpPr>
          <p:cNvPr id="57" name="Shape 57"/>
          <p:cNvSpPr/>
          <p:nvPr/>
        </p:nvSpPr>
        <p:spPr>
          <a:xfrm>
            <a:off x="8397875" y="1310183"/>
            <a:ext cx="746125" cy="610209"/>
          </a:xfrm>
          <a:custGeom>
            <a:pathLst>
              <a:path extrusionOk="0" h="605" w="47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a:spcBef>
                <a:spcPts val="0"/>
              </a:spcBef>
              <a:buNone/>
            </a:pPr>
            <a:r>
              <a:t/>
            </a:r>
            <a:endParaRPr/>
          </a:p>
        </p:txBody>
      </p:sp>
      <p:sp>
        <p:nvSpPr>
          <p:cNvPr id="58" name="Shape 58"/>
          <p:cNvSpPr/>
          <p:nvPr/>
        </p:nvSpPr>
        <p:spPr>
          <a:xfrm>
            <a:off x="8397875" y="1920392"/>
            <a:ext cx="746125" cy="610209"/>
          </a:xfrm>
          <a:custGeom>
            <a:pathLst>
              <a:path extrusionOk="0" h="605" w="47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59" name="Shape 59"/>
          <p:cNvSpPr/>
          <p:nvPr/>
        </p:nvSpPr>
        <p:spPr>
          <a:xfrm>
            <a:off x="7415211" y="612225"/>
            <a:ext cx="1555750" cy="610209"/>
          </a:xfrm>
          <a:custGeom>
            <a:pathLst>
              <a:path extrusionOk="0" h="605" w="98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60" name="Shape 60"/>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1" name="Shape 61"/>
        <p:cNvGrpSpPr/>
        <p:nvPr/>
      </p:nvGrpSpPr>
      <p:grpSpPr>
        <a:xfrm>
          <a:off x="0" y="0"/>
          <a:ext cx="0" cy="0"/>
          <a:chOff x="0" y="0"/>
          <a:chExt cx="0" cy="0"/>
        </a:xfrm>
      </p:grpSpPr>
      <p:sp>
        <p:nvSpPr>
          <p:cNvPr id="62" name="Shape 62"/>
          <p:cNvSpPr txBox="1"/>
          <p:nvPr>
            <p:ph type="title"/>
          </p:nvPr>
        </p:nvSpPr>
        <p:spPr>
          <a:xfrm>
            <a:off x="457200" y="205978"/>
            <a:ext cx="687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3" name="Shape 63"/>
          <p:cNvSpPr/>
          <p:nvPr/>
        </p:nvSpPr>
        <p:spPr>
          <a:xfrm>
            <a:off x="3175" y="2614612"/>
            <a:ext cx="635000" cy="611981"/>
          </a:xfrm>
          <a:custGeom>
            <a:pathLst>
              <a:path extrusionOk="0" h="514" w="40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64" name="Shape 64"/>
          <p:cNvSpPr/>
          <p:nvPr/>
        </p:nvSpPr>
        <p:spPr>
          <a:xfrm>
            <a:off x="3175" y="3226593"/>
            <a:ext cx="635000" cy="609600"/>
          </a:xfrm>
          <a:custGeom>
            <a:pathLst>
              <a:path extrusionOk="0" h="512" w="40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65" name="Shape 65"/>
          <p:cNvSpPr/>
          <p:nvPr/>
        </p:nvSpPr>
        <p:spPr>
          <a:xfrm>
            <a:off x="152400" y="4533900"/>
            <a:ext cx="1317625" cy="609600"/>
          </a:xfrm>
          <a:custGeom>
            <a:pathLst>
              <a:path extrusionOk="0" h="512" w="83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66" name="Shape 66"/>
          <p:cNvSpPr/>
          <p:nvPr/>
        </p:nvSpPr>
        <p:spPr>
          <a:xfrm>
            <a:off x="152400" y="3924300"/>
            <a:ext cx="1317625" cy="609600"/>
          </a:xfrm>
          <a:custGeom>
            <a:pathLst>
              <a:path extrusionOk="0" h="512" w="83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67" name="Shape 67"/>
          <p:cNvSpPr/>
          <p:nvPr/>
        </p:nvSpPr>
        <p:spPr>
          <a:xfrm>
            <a:off x="7415211" y="0"/>
            <a:ext cx="1555750" cy="612226"/>
          </a:xfrm>
          <a:custGeom>
            <a:pathLst>
              <a:path extrusionOk="0" h="607" w="98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a:spcBef>
                <a:spcPts val="0"/>
              </a:spcBef>
              <a:buNone/>
            </a:pPr>
            <a:r>
              <a:t/>
            </a:r>
            <a:endParaRPr/>
          </a:p>
        </p:txBody>
      </p:sp>
      <p:sp>
        <p:nvSpPr>
          <p:cNvPr id="68" name="Shape 68"/>
          <p:cNvSpPr/>
          <p:nvPr/>
        </p:nvSpPr>
        <p:spPr>
          <a:xfrm>
            <a:off x="8397875" y="1310183"/>
            <a:ext cx="746125" cy="610209"/>
          </a:xfrm>
          <a:custGeom>
            <a:pathLst>
              <a:path extrusionOk="0" h="605" w="47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a:spcBef>
                <a:spcPts val="0"/>
              </a:spcBef>
              <a:buNone/>
            </a:pPr>
            <a:r>
              <a:t/>
            </a:r>
            <a:endParaRPr/>
          </a:p>
        </p:txBody>
      </p:sp>
      <p:sp>
        <p:nvSpPr>
          <p:cNvPr id="69" name="Shape 69"/>
          <p:cNvSpPr/>
          <p:nvPr/>
        </p:nvSpPr>
        <p:spPr>
          <a:xfrm>
            <a:off x="8397875" y="1920392"/>
            <a:ext cx="746125" cy="610209"/>
          </a:xfrm>
          <a:custGeom>
            <a:pathLst>
              <a:path extrusionOk="0" h="605" w="47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70" name="Shape 70"/>
          <p:cNvSpPr/>
          <p:nvPr/>
        </p:nvSpPr>
        <p:spPr>
          <a:xfrm>
            <a:off x="7415211" y="612225"/>
            <a:ext cx="1555750" cy="610209"/>
          </a:xfrm>
          <a:custGeom>
            <a:pathLst>
              <a:path extrusionOk="0" h="605" w="98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71" name="Shape 71"/>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72" name="Shape 72"/>
        <p:cNvGrpSpPr/>
        <p:nvPr/>
      </p:nvGrpSpPr>
      <p:grpSpPr>
        <a:xfrm>
          <a:off x="0" y="0"/>
          <a:ext cx="0" cy="0"/>
          <a:chOff x="0" y="0"/>
          <a:chExt cx="0" cy="0"/>
        </a:xfrm>
      </p:grpSpPr>
      <p:sp>
        <p:nvSpPr>
          <p:cNvPr id="73" name="Shape 73"/>
          <p:cNvSpPr txBox="1"/>
          <p:nvPr>
            <p:ph idx="1" type="body"/>
          </p:nvPr>
        </p:nvSpPr>
        <p:spPr>
          <a:xfrm>
            <a:off x="1574800" y="3320653"/>
            <a:ext cx="5486399" cy="513300"/>
          </a:xfrm>
          <a:prstGeom prst="rect">
            <a:avLst/>
          </a:prstGeom>
        </p:spPr>
        <p:txBody>
          <a:bodyPr anchorCtr="0" anchor="t" bIns="91425" lIns="91425" rIns="91425" tIns="91425"/>
          <a:lstStyle>
            <a:lvl1pPr algn="ctr">
              <a:spcBef>
                <a:spcPts val="0"/>
              </a:spcBef>
              <a:buSzPct val="100000"/>
              <a:buNone/>
              <a:defRPr sz="1800"/>
            </a:lvl1pPr>
          </a:lstStyle>
          <a:p/>
        </p:txBody>
      </p:sp>
      <p:sp>
        <p:nvSpPr>
          <p:cNvPr id="74" name="Shape 74"/>
          <p:cNvSpPr/>
          <p:nvPr/>
        </p:nvSpPr>
        <p:spPr>
          <a:xfrm>
            <a:off x="3175" y="2614612"/>
            <a:ext cx="635000" cy="611981"/>
          </a:xfrm>
          <a:custGeom>
            <a:pathLst>
              <a:path extrusionOk="0" h="514" w="40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75" name="Shape 75"/>
          <p:cNvSpPr/>
          <p:nvPr/>
        </p:nvSpPr>
        <p:spPr>
          <a:xfrm>
            <a:off x="3175" y="3226593"/>
            <a:ext cx="635000" cy="609600"/>
          </a:xfrm>
          <a:custGeom>
            <a:pathLst>
              <a:path extrusionOk="0" h="512" w="40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76" name="Shape 76"/>
          <p:cNvSpPr/>
          <p:nvPr/>
        </p:nvSpPr>
        <p:spPr>
          <a:xfrm>
            <a:off x="152400" y="4533900"/>
            <a:ext cx="1317625" cy="609600"/>
          </a:xfrm>
          <a:custGeom>
            <a:pathLst>
              <a:path extrusionOk="0" h="512" w="83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77" name="Shape 77"/>
          <p:cNvSpPr/>
          <p:nvPr/>
        </p:nvSpPr>
        <p:spPr>
          <a:xfrm>
            <a:off x="152400" y="3924300"/>
            <a:ext cx="1317625" cy="609600"/>
          </a:xfrm>
          <a:custGeom>
            <a:pathLst>
              <a:path extrusionOk="0" h="512" w="83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78" name="Shape 78"/>
          <p:cNvSpPr/>
          <p:nvPr/>
        </p:nvSpPr>
        <p:spPr>
          <a:xfrm>
            <a:off x="7415211" y="0"/>
            <a:ext cx="1555750" cy="612226"/>
          </a:xfrm>
          <a:custGeom>
            <a:pathLst>
              <a:path extrusionOk="0" h="607" w="98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a:spcBef>
                <a:spcPts val="0"/>
              </a:spcBef>
              <a:buNone/>
            </a:pPr>
            <a:r>
              <a:t/>
            </a:r>
            <a:endParaRPr/>
          </a:p>
        </p:txBody>
      </p:sp>
      <p:sp>
        <p:nvSpPr>
          <p:cNvPr id="79" name="Shape 79"/>
          <p:cNvSpPr/>
          <p:nvPr/>
        </p:nvSpPr>
        <p:spPr>
          <a:xfrm>
            <a:off x="8397875" y="1310183"/>
            <a:ext cx="746125" cy="610209"/>
          </a:xfrm>
          <a:custGeom>
            <a:pathLst>
              <a:path extrusionOk="0" h="605" w="47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a:spcBef>
                <a:spcPts val="0"/>
              </a:spcBef>
              <a:buNone/>
            </a:pPr>
            <a:r>
              <a:t/>
            </a:r>
            <a:endParaRPr/>
          </a:p>
        </p:txBody>
      </p:sp>
      <p:sp>
        <p:nvSpPr>
          <p:cNvPr id="80" name="Shape 80"/>
          <p:cNvSpPr/>
          <p:nvPr/>
        </p:nvSpPr>
        <p:spPr>
          <a:xfrm>
            <a:off x="8397875" y="1920392"/>
            <a:ext cx="746125" cy="610209"/>
          </a:xfrm>
          <a:custGeom>
            <a:pathLst>
              <a:path extrusionOk="0" h="605" w="47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81" name="Shape 81"/>
          <p:cNvSpPr/>
          <p:nvPr/>
        </p:nvSpPr>
        <p:spPr>
          <a:xfrm>
            <a:off x="7415211" y="612225"/>
            <a:ext cx="1555750" cy="610209"/>
          </a:xfrm>
          <a:custGeom>
            <a:pathLst>
              <a:path extrusionOk="0" h="605" w="98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82" name="Shape 82"/>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3" name="Shape 83"/>
        <p:cNvGrpSpPr/>
        <p:nvPr/>
      </p:nvGrpSpPr>
      <p:grpSpPr>
        <a:xfrm>
          <a:off x="0" y="0"/>
          <a:ext cx="0" cy="0"/>
          <a:chOff x="0" y="0"/>
          <a:chExt cx="0" cy="0"/>
        </a:xfrm>
      </p:grpSpPr>
      <p:sp>
        <p:nvSpPr>
          <p:cNvPr id="84" name="Shape 84"/>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2890DA"/>
            </a:gs>
            <a:gs pos="100000">
              <a:schemeClr val="dk2"/>
            </a:gs>
          </a:gsLst>
          <a:path path="circle">
            <a:fillToRect r="100%" t="100%"/>
          </a:path>
          <a:tileRect b="-100%" l="-100%"/>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6879600" cy="857400"/>
          </a:xfrm>
          <a:prstGeom prst="rect">
            <a:avLst/>
          </a:prstGeom>
          <a:noFill/>
          <a:ln>
            <a:noFill/>
          </a:ln>
        </p:spPr>
        <p:txBody>
          <a:bodyPr anchorCtr="0" anchor="b" bIns="91425" lIns="91425" rIns="91425" tIns="91425"/>
          <a:lstStyle>
            <a:lvl1pPr>
              <a:spcBef>
                <a:spcPts val="0"/>
              </a:spcBef>
              <a:buClr>
                <a:schemeClr val="lt1"/>
              </a:buClr>
              <a:buSzPct val="100000"/>
              <a:buNone/>
              <a:defRPr sz="3600">
                <a:solidFill>
                  <a:schemeClr val="lt1"/>
                </a:solidFill>
              </a:defRPr>
            </a:lvl1pPr>
            <a:lvl2pPr>
              <a:spcBef>
                <a:spcPts val="0"/>
              </a:spcBef>
              <a:buClr>
                <a:schemeClr val="lt1"/>
              </a:buClr>
              <a:buSzPct val="100000"/>
              <a:buNone/>
              <a:defRPr sz="3600">
                <a:solidFill>
                  <a:schemeClr val="lt1"/>
                </a:solidFill>
              </a:defRPr>
            </a:lvl2pPr>
            <a:lvl3pPr>
              <a:spcBef>
                <a:spcPts val="0"/>
              </a:spcBef>
              <a:buClr>
                <a:schemeClr val="lt1"/>
              </a:buClr>
              <a:buSzPct val="100000"/>
              <a:buNone/>
              <a:defRPr sz="3600">
                <a:solidFill>
                  <a:schemeClr val="lt1"/>
                </a:solidFill>
              </a:defRPr>
            </a:lvl3pPr>
            <a:lvl4pPr>
              <a:spcBef>
                <a:spcPts val="0"/>
              </a:spcBef>
              <a:buClr>
                <a:schemeClr val="lt1"/>
              </a:buClr>
              <a:buSzPct val="100000"/>
              <a:buNone/>
              <a:defRPr sz="3600">
                <a:solidFill>
                  <a:schemeClr val="lt1"/>
                </a:solidFill>
              </a:defRPr>
            </a:lvl4pPr>
            <a:lvl5pPr>
              <a:spcBef>
                <a:spcPts val="0"/>
              </a:spcBef>
              <a:buClr>
                <a:schemeClr val="lt1"/>
              </a:buClr>
              <a:buSzPct val="100000"/>
              <a:buNone/>
              <a:defRPr sz="3600">
                <a:solidFill>
                  <a:schemeClr val="lt1"/>
                </a:solidFill>
              </a:defRPr>
            </a:lvl5pPr>
            <a:lvl6pPr>
              <a:spcBef>
                <a:spcPts val="0"/>
              </a:spcBef>
              <a:buClr>
                <a:schemeClr val="lt1"/>
              </a:buClr>
              <a:buSzPct val="100000"/>
              <a:buNone/>
              <a:defRPr sz="3600">
                <a:solidFill>
                  <a:schemeClr val="lt1"/>
                </a:solidFill>
              </a:defRPr>
            </a:lvl6pPr>
            <a:lvl7pPr>
              <a:spcBef>
                <a:spcPts val="0"/>
              </a:spcBef>
              <a:buClr>
                <a:schemeClr val="lt1"/>
              </a:buClr>
              <a:buSzPct val="100000"/>
              <a:buNone/>
              <a:defRPr sz="3600">
                <a:solidFill>
                  <a:schemeClr val="lt1"/>
                </a:solidFill>
              </a:defRPr>
            </a:lvl7pPr>
            <a:lvl8pPr>
              <a:spcBef>
                <a:spcPts val="0"/>
              </a:spcBef>
              <a:buClr>
                <a:schemeClr val="lt1"/>
              </a:buClr>
              <a:buSzPct val="100000"/>
              <a:buNone/>
              <a:defRPr sz="3600">
                <a:solidFill>
                  <a:schemeClr val="lt1"/>
                </a:solidFill>
              </a:defRPr>
            </a:lvl8pPr>
            <a:lvl9pPr>
              <a:spcBef>
                <a:spcPts val="0"/>
              </a:spcBef>
              <a:buClr>
                <a:schemeClr val="lt1"/>
              </a:buClr>
              <a:buSzPct val="100000"/>
              <a:buNone/>
              <a:defRPr sz="3600">
                <a:solidFill>
                  <a:schemeClr val="lt1"/>
                </a:solidFill>
              </a:defRPr>
            </a:lvl9pPr>
          </a:lstStyle>
          <a:p/>
        </p:txBody>
      </p:sp>
      <p:sp>
        <p:nvSpPr>
          <p:cNvPr id="6" name="Shape 6"/>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a:spcBef>
                <a:spcPts val="0"/>
              </a:spcBef>
              <a:buClr>
                <a:schemeClr val="lt1"/>
              </a:buClr>
              <a:buSzPct val="100000"/>
              <a:defRPr sz="3200">
                <a:solidFill>
                  <a:schemeClr val="lt1"/>
                </a:solidFill>
              </a:defRPr>
            </a:lvl1pPr>
            <a:lvl2pPr>
              <a:spcBef>
                <a:spcPts val="560"/>
              </a:spcBef>
              <a:buClr>
                <a:schemeClr val="lt1"/>
              </a:buClr>
              <a:buSzPct val="100000"/>
              <a:defRPr sz="2800">
                <a:solidFill>
                  <a:schemeClr val="lt1"/>
                </a:solidFill>
              </a:defRPr>
            </a:lvl2pPr>
            <a:lvl3pPr>
              <a:spcBef>
                <a:spcPts val="480"/>
              </a:spcBef>
              <a:buClr>
                <a:schemeClr val="lt1"/>
              </a:buClr>
              <a:buSzPct val="100000"/>
              <a:defRPr sz="2400">
                <a:solidFill>
                  <a:schemeClr val="lt1"/>
                </a:solidFill>
              </a:defRPr>
            </a:lvl3pPr>
            <a:lvl4pPr>
              <a:spcBef>
                <a:spcPts val="400"/>
              </a:spcBef>
              <a:buClr>
                <a:schemeClr val="lt1"/>
              </a:buClr>
              <a:buSzPct val="100000"/>
              <a:defRPr sz="2000">
                <a:solidFill>
                  <a:schemeClr val="lt1"/>
                </a:solidFill>
              </a:defRPr>
            </a:lvl4pPr>
            <a:lvl5pPr>
              <a:spcBef>
                <a:spcPts val="400"/>
              </a:spcBef>
              <a:buClr>
                <a:schemeClr val="lt1"/>
              </a:buClr>
              <a:buSzPct val="100000"/>
              <a:defRPr sz="2000">
                <a:solidFill>
                  <a:schemeClr val="lt1"/>
                </a:solidFill>
              </a:defRPr>
            </a:lvl5pPr>
            <a:lvl6pPr>
              <a:spcBef>
                <a:spcPts val="400"/>
              </a:spcBef>
              <a:buClr>
                <a:schemeClr val="lt1"/>
              </a:buClr>
              <a:buSzPct val="100000"/>
              <a:defRPr sz="2000">
                <a:solidFill>
                  <a:schemeClr val="lt1"/>
                </a:solidFill>
              </a:defRPr>
            </a:lvl6pPr>
            <a:lvl7pPr>
              <a:spcBef>
                <a:spcPts val="400"/>
              </a:spcBef>
              <a:buClr>
                <a:schemeClr val="lt1"/>
              </a:buClr>
              <a:buSzPct val="100000"/>
              <a:defRPr sz="2000">
                <a:solidFill>
                  <a:schemeClr val="lt1"/>
                </a:solidFill>
              </a:defRPr>
            </a:lvl7pPr>
            <a:lvl8pPr>
              <a:spcBef>
                <a:spcPts val="400"/>
              </a:spcBef>
              <a:buClr>
                <a:schemeClr val="lt1"/>
              </a:buClr>
              <a:buSzPct val="100000"/>
              <a:defRPr sz="2000">
                <a:solidFill>
                  <a:schemeClr val="lt1"/>
                </a:solidFill>
              </a:defRPr>
            </a:lvl8pPr>
            <a:lvl9pPr>
              <a:spcBef>
                <a:spcPts val="400"/>
              </a:spcBef>
              <a:buClr>
                <a:schemeClr val="lt1"/>
              </a:buClr>
              <a:buSzPct val="100000"/>
              <a:defRPr sz="2000">
                <a:solidFill>
                  <a:schemeClr val="lt1"/>
                </a:solidFill>
              </a:defRPr>
            </a:lvl9pPr>
          </a:lstStyle>
          <a:p/>
        </p:txBody>
      </p:sp>
      <p:sp>
        <p:nvSpPr>
          <p:cNvPr id="7" name="Shape 7"/>
          <p:cNvSpPr/>
          <p:nvPr/>
        </p:nvSpPr>
        <p:spPr>
          <a:xfrm>
            <a:off x="0" y="0"/>
            <a:ext cx="3135299" cy="5143499"/>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8" name="Shape 8"/>
          <p:cNvSpPr/>
          <p:nvPr/>
        </p:nvSpPr>
        <p:spPr>
          <a:xfrm>
            <a:off x="3175" y="4533900"/>
            <a:ext cx="635000" cy="609600"/>
          </a:xfrm>
          <a:custGeom>
            <a:pathLst>
              <a:path extrusionOk="0" h="512" w="400">
                <a:moveTo>
                  <a:pt x="400" y="0"/>
                </a:moveTo>
                <a:lnTo>
                  <a:pt x="0" y="0"/>
                </a:lnTo>
                <a:lnTo>
                  <a:pt x="0" y="512"/>
                </a:lnTo>
                <a:lnTo>
                  <a:pt x="2" y="512"/>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anchorCtr="0" anchor="t" bIns="45700" lIns="91425" rIns="91425" tIns="45700">
            <a:noAutofit/>
          </a:bodyPr>
          <a:lstStyle/>
          <a:p>
            <a:pPr>
              <a:spcBef>
                <a:spcPts val="0"/>
              </a:spcBef>
              <a:buNone/>
            </a:pPr>
            <a:r>
              <a:t/>
            </a:r>
            <a:endParaRPr/>
          </a:p>
        </p:txBody>
      </p:sp>
      <p:sp>
        <p:nvSpPr>
          <p:cNvPr id="9" name="Shape 9"/>
          <p:cNvSpPr/>
          <p:nvPr/>
        </p:nvSpPr>
        <p:spPr>
          <a:xfrm>
            <a:off x="3175" y="3924300"/>
            <a:ext cx="635000" cy="609600"/>
          </a:xfrm>
          <a:custGeom>
            <a:pathLst>
              <a:path extrusionOk="0" h="512" w="40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10" name="Shape 10"/>
          <p:cNvSpPr/>
          <p:nvPr/>
        </p:nvSpPr>
        <p:spPr>
          <a:xfrm>
            <a:off x="8397875" y="2017"/>
            <a:ext cx="746125" cy="610209"/>
          </a:xfrm>
          <a:custGeom>
            <a:pathLst>
              <a:path extrusionOk="0" h="605" w="470">
                <a:moveTo>
                  <a:pt x="470" y="0"/>
                </a:moveTo>
                <a:lnTo>
                  <a:pt x="0" y="605"/>
                </a:lnTo>
                <a:lnTo>
                  <a:pt x="470" y="605"/>
                </a:lnTo>
                <a:lnTo>
                  <a:pt x="470" y="0"/>
                </a:lnTo>
                <a:close/>
              </a:path>
            </a:pathLst>
          </a:custGeom>
          <a:gradFill>
            <a:gsLst>
              <a:gs pos="0">
                <a:srgbClr val="0090DA"/>
              </a:gs>
              <a:gs pos="54000">
                <a:srgbClr val="0090DA"/>
              </a:gs>
              <a:gs pos="98000">
                <a:srgbClr val="2BC4F3"/>
              </a:gs>
              <a:gs pos="100000">
                <a:srgbClr val="00AEEE"/>
              </a:gs>
            </a:gsLst>
            <a:lin ang="18900000" scaled="0"/>
          </a:gradFill>
          <a:ln>
            <a:noFill/>
          </a:ln>
        </p:spPr>
        <p:txBody>
          <a:bodyPr anchorCtr="0" anchor="t" bIns="45700" lIns="91425" rIns="91425" tIns="45700">
            <a:noAutofit/>
          </a:bodyPr>
          <a:lstStyle/>
          <a:p>
            <a:pPr>
              <a:spcBef>
                <a:spcPts val="0"/>
              </a:spcBef>
              <a:buNone/>
            </a:pPr>
            <a:r>
              <a:t/>
            </a:r>
            <a:endParaRPr/>
          </a:p>
        </p:txBody>
      </p:sp>
      <p:sp>
        <p:nvSpPr>
          <p:cNvPr id="11" name="Shape 11"/>
          <p:cNvSpPr/>
          <p:nvPr/>
        </p:nvSpPr>
        <p:spPr>
          <a:xfrm>
            <a:off x="8397875" y="612225"/>
            <a:ext cx="746125" cy="607183"/>
          </a:xfrm>
          <a:custGeom>
            <a:pathLst>
              <a:path extrusionOk="0" h="602" w="470">
                <a:moveTo>
                  <a:pt x="0" y="0"/>
                </a:moveTo>
                <a:lnTo>
                  <a:pt x="470" y="602"/>
                </a:lnTo>
                <a:lnTo>
                  <a:pt x="470" y="0"/>
                </a:lnTo>
                <a:lnTo>
                  <a:pt x="0" y="0"/>
                </a:lnTo>
                <a:close/>
              </a:path>
            </a:pathLst>
          </a:custGeom>
          <a:gradFill>
            <a:gsLst>
              <a:gs pos="0">
                <a:srgbClr val="AAAAAA"/>
              </a:gs>
              <a:gs pos="54000">
                <a:srgbClr val="AAAAAA"/>
              </a:gs>
              <a:gs pos="98000">
                <a:srgbClr val="D2D2D2"/>
              </a:gs>
              <a:gs pos="100000">
                <a:srgbClr val="B9B9B9"/>
              </a:gs>
            </a:gsLst>
            <a:lin ang="13500000" scaled="0"/>
          </a:gradFill>
          <a:ln>
            <a:noFill/>
          </a:ln>
        </p:spPr>
        <p:txBody>
          <a:bodyPr anchorCtr="0" anchor="t" bIns="45700" lIns="91425" rIns="91425" tIns="45700">
            <a:noAutofit/>
          </a:bodyPr>
          <a:lstStyle/>
          <a:p>
            <a:pPr>
              <a:spcBef>
                <a:spcPts val="0"/>
              </a:spcBef>
              <a:buNone/>
            </a:pPr>
            <a:r>
              <a:t/>
            </a:r>
            <a:endParaRPr/>
          </a:p>
        </p:txBody>
      </p:sp>
      <p:sp>
        <p:nvSpPr>
          <p:cNvPr id="12" name="Shape 12"/>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300">
                <a:solidFill>
                  <a:schemeClr val="lt1"/>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02.png"/><Relationship Id="rId4" Type="http://schemas.openxmlformats.org/officeDocument/2006/relationships/image" Target="../media/image0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simple.wiktionary.org/wiki/effect" TargetMode="External"/><Relationship Id="rId4" Type="http://schemas.openxmlformats.org/officeDocument/2006/relationships/hyperlink" Target="https://simple.wiktionary.org/wiki/depen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youtube.com/watch?v=x2606GQmDq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tudyjams.scholastic.com/studyjams/jams/science/scientific-inquiry/scientific-methods.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brainpop.com/science/scientificinquiry/scientificmetho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1.png"/><Relationship Id="rId4" Type="http://schemas.openxmlformats.org/officeDocument/2006/relationships/image" Target="../media/image0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ctrTitle"/>
          </p:nvPr>
        </p:nvSpPr>
        <p:spPr>
          <a:xfrm>
            <a:off x="1997075" y="1095856"/>
            <a:ext cx="6400799" cy="1102500"/>
          </a:xfrm>
          <a:prstGeom prst="rect">
            <a:avLst/>
          </a:prstGeom>
        </p:spPr>
        <p:txBody>
          <a:bodyPr anchorCtr="0" anchor="b" bIns="91425" lIns="91425" rIns="91425" tIns="91425">
            <a:noAutofit/>
          </a:bodyPr>
          <a:lstStyle/>
          <a:p>
            <a:pPr>
              <a:spcBef>
                <a:spcPts val="0"/>
              </a:spcBef>
              <a:buNone/>
            </a:pPr>
            <a:r>
              <a:rPr lang="en" sz="3600"/>
              <a:t>Scientific method steps </a:t>
            </a:r>
          </a:p>
        </p:txBody>
      </p:sp>
      <p:sp>
        <p:nvSpPr>
          <p:cNvPr id="87" name="Shape 87"/>
          <p:cNvSpPr txBox="1"/>
          <p:nvPr>
            <p:ph idx="1" type="subTitle"/>
          </p:nvPr>
        </p:nvSpPr>
        <p:spPr>
          <a:xfrm>
            <a:off x="1997075" y="2251802"/>
            <a:ext cx="6400799" cy="871800"/>
          </a:xfrm>
          <a:prstGeom prst="rect">
            <a:avLst/>
          </a:prstGeom>
        </p:spPr>
        <p:txBody>
          <a:bodyPr anchorCtr="0" anchor="t" bIns="91425" lIns="91425" rIns="91425" tIns="91425">
            <a:noAutofit/>
          </a:bodyPr>
          <a:lstStyle/>
          <a:p>
            <a:pPr>
              <a:spcBef>
                <a:spcPts val="0"/>
              </a:spcBef>
              <a:buNone/>
            </a:pPr>
            <a:r>
              <a:rPr lang="en"/>
              <a:t>Experiment and variables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457200" y="205978"/>
            <a:ext cx="6879600" cy="857400"/>
          </a:xfrm>
          <a:prstGeom prst="rect">
            <a:avLst/>
          </a:prstGeom>
        </p:spPr>
        <p:txBody>
          <a:bodyPr anchorCtr="0" anchor="b" bIns="91425" lIns="91425" rIns="91425" tIns="91425">
            <a:noAutofit/>
          </a:bodyPr>
          <a:lstStyle/>
          <a:p>
            <a:pPr>
              <a:spcBef>
                <a:spcPts val="0"/>
              </a:spcBef>
              <a:buNone/>
            </a:pPr>
            <a:r>
              <a:rPr lang="en"/>
              <a:t>Independent Variable</a:t>
            </a:r>
          </a:p>
        </p:txBody>
      </p:sp>
      <p:sp>
        <p:nvSpPr>
          <p:cNvPr id="144" name="Shape 144"/>
          <p:cNvSpPr txBox="1"/>
          <p:nvPr>
            <p:ph idx="1" type="body"/>
          </p:nvPr>
        </p:nvSpPr>
        <p:spPr>
          <a:xfrm>
            <a:off x="457200" y="1200150"/>
            <a:ext cx="8229600" cy="3630300"/>
          </a:xfrm>
          <a:prstGeom prst="rect">
            <a:avLst/>
          </a:prstGeom>
        </p:spPr>
        <p:txBody>
          <a:bodyPr anchorCtr="0" anchor="t" bIns="91425" lIns="91425" rIns="91425" tIns="91425">
            <a:noAutofit/>
          </a:bodyPr>
          <a:lstStyle/>
          <a:p>
            <a:pPr rtl="0">
              <a:spcBef>
                <a:spcPts val="0"/>
              </a:spcBef>
              <a:buNone/>
            </a:pPr>
            <a:r>
              <a:rPr lang="en"/>
              <a:t>Think about your hypothesis:  </a:t>
            </a:r>
          </a:p>
          <a:p>
            <a:pPr rtl="0">
              <a:spcBef>
                <a:spcPts val="0"/>
              </a:spcBef>
              <a:buNone/>
            </a:pPr>
            <a:r>
              <a:t/>
            </a:r>
            <a:endParaRPr/>
          </a:p>
          <a:p>
            <a:pPr rtl="0">
              <a:spcBef>
                <a:spcPts val="0"/>
              </a:spcBef>
              <a:buNone/>
            </a:pPr>
            <a:r>
              <a:rPr lang="en"/>
              <a:t>If I _______, then _______ </a:t>
            </a:r>
          </a:p>
          <a:p>
            <a:pPr>
              <a:spcBef>
                <a:spcPts val="0"/>
              </a:spcBef>
              <a:buNone/>
            </a:pPr>
            <a:br>
              <a:rPr lang="en"/>
            </a:br>
            <a:r>
              <a:rPr lang="en"/>
              <a:t>The beginning portion is the independent variable.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457200" y="205978"/>
            <a:ext cx="6879600" cy="857400"/>
          </a:xfrm>
          <a:prstGeom prst="rect">
            <a:avLst/>
          </a:prstGeom>
        </p:spPr>
        <p:txBody>
          <a:bodyPr anchorCtr="0" anchor="b" bIns="91425" lIns="91425" rIns="91425" tIns="91425">
            <a:noAutofit/>
          </a:bodyPr>
          <a:lstStyle/>
          <a:p>
            <a:pPr>
              <a:spcBef>
                <a:spcPts val="0"/>
              </a:spcBef>
              <a:buNone/>
            </a:pPr>
            <a:r>
              <a:rPr lang="en"/>
              <a:t>Independent Variable</a:t>
            </a:r>
          </a:p>
        </p:txBody>
      </p:sp>
      <p:sp>
        <p:nvSpPr>
          <p:cNvPr id="150" name="Shape 150"/>
          <p:cNvSpPr txBox="1"/>
          <p:nvPr>
            <p:ph idx="1" type="body"/>
          </p:nvPr>
        </p:nvSpPr>
        <p:spPr>
          <a:xfrm>
            <a:off x="457200" y="1200150"/>
            <a:ext cx="8229600" cy="3630300"/>
          </a:xfrm>
          <a:prstGeom prst="rect">
            <a:avLst/>
          </a:prstGeom>
        </p:spPr>
        <p:txBody>
          <a:bodyPr anchorCtr="0" anchor="t" bIns="91425" lIns="91425" rIns="91425" tIns="91425">
            <a:noAutofit/>
          </a:bodyPr>
          <a:lstStyle/>
          <a:p>
            <a:pPr rtl="0">
              <a:spcBef>
                <a:spcPts val="0"/>
              </a:spcBef>
              <a:buNone/>
            </a:pPr>
            <a:r>
              <a:rPr lang="en"/>
              <a:t>There should only be one thing that you test at a time SO there should only be one thing you change. </a:t>
            </a:r>
          </a:p>
          <a:p>
            <a:pPr rtl="0">
              <a:spcBef>
                <a:spcPts val="0"/>
              </a:spcBef>
              <a:buNone/>
            </a:pPr>
            <a:r>
              <a:t/>
            </a:r>
            <a:endParaRPr/>
          </a:p>
          <a:p>
            <a:pPr>
              <a:spcBef>
                <a:spcPts val="0"/>
              </a:spcBef>
              <a:buNone/>
            </a:pPr>
            <a:r>
              <a:rPr lang="en"/>
              <a:t>If you are testing the amount of water a plant has you should NOT also test the amount of sunlight it gets.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677500" y="80825"/>
            <a:ext cx="4519500" cy="857400"/>
          </a:xfrm>
          <a:prstGeom prst="rect">
            <a:avLst/>
          </a:prstGeom>
        </p:spPr>
        <p:txBody>
          <a:bodyPr anchorCtr="0" anchor="b" bIns="91425" lIns="91425" rIns="91425" tIns="91425">
            <a:noAutofit/>
          </a:bodyPr>
          <a:lstStyle/>
          <a:p>
            <a:pPr algn="ctr">
              <a:spcBef>
                <a:spcPts val="0"/>
              </a:spcBef>
              <a:buNone/>
            </a:pPr>
            <a:r>
              <a:rPr lang="en"/>
              <a:t>The story of Brad</a:t>
            </a:r>
          </a:p>
        </p:txBody>
      </p:sp>
      <p:sp>
        <p:nvSpPr>
          <p:cNvPr id="156" name="Shape 156"/>
          <p:cNvSpPr txBox="1"/>
          <p:nvPr>
            <p:ph idx="1" type="body"/>
          </p:nvPr>
        </p:nvSpPr>
        <p:spPr>
          <a:xfrm>
            <a:off x="481000" y="756600"/>
            <a:ext cx="4912500" cy="3910799"/>
          </a:xfrm>
          <a:prstGeom prst="rect">
            <a:avLst/>
          </a:prstGeom>
        </p:spPr>
        <p:txBody>
          <a:bodyPr anchorCtr="0" anchor="t" bIns="91425" lIns="91425" rIns="91425" tIns="91425">
            <a:noAutofit/>
          </a:bodyPr>
          <a:lstStyle/>
          <a:p>
            <a:pPr lvl="0" rtl="0">
              <a:lnSpc>
                <a:spcPct val="115000"/>
              </a:lnSpc>
              <a:spcBef>
                <a:spcPts val="600"/>
              </a:spcBef>
              <a:buClr>
                <a:schemeClr val="dk1"/>
              </a:buClr>
              <a:buSzPct val="55000"/>
              <a:buFont typeface="Arial"/>
              <a:buNone/>
            </a:pPr>
            <a:r>
              <a:rPr lang="en" sz="2000">
                <a:solidFill>
                  <a:srgbClr val="727CA3"/>
                </a:solidFill>
              </a:rPr>
              <a:t>}</a:t>
            </a:r>
            <a:r>
              <a:rPr lang="en" sz="2000"/>
              <a:t>Let’s say that Brad has a pimple.  He wonders what will get rid of it.  He’s heard that putting toothpaste on the zit will get rid of it.  He’s also heard that lemon juice will get rid of it.  He decides to rub his face with lemon juice and toothpaste.  The next morning his pimple is gone.  But which thing cured him?  The toothpaste or the lemon juice?</a:t>
            </a:r>
          </a:p>
          <a:p>
            <a:pPr>
              <a:spcBef>
                <a:spcPts val="0"/>
              </a:spcBef>
              <a:buNone/>
            </a:pPr>
            <a:r>
              <a:t/>
            </a:r>
            <a:endParaRPr/>
          </a:p>
        </p:txBody>
      </p:sp>
      <p:pic>
        <p:nvPicPr>
          <p:cNvPr id="157" name="Shape 157"/>
          <p:cNvPicPr preferRelativeResize="0"/>
          <p:nvPr/>
        </p:nvPicPr>
        <p:blipFill>
          <a:blip r:embed="rId3">
            <a:alphaModFix/>
          </a:blip>
          <a:stretch>
            <a:fillRect/>
          </a:stretch>
        </p:blipFill>
        <p:spPr>
          <a:xfrm>
            <a:off x="5556650" y="771974"/>
            <a:ext cx="2908349" cy="283562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457200" y="205978"/>
            <a:ext cx="6879600" cy="857400"/>
          </a:xfrm>
          <a:prstGeom prst="rect">
            <a:avLst/>
          </a:prstGeom>
        </p:spPr>
        <p:txBody>
          <a:bodyPr anchorCtr="0" anchor="b" bIns="91425" lIns="91425" rIns="91425" tIns="91425">
            <a:noAutofit/>
          </a:bodyPr>
          <a:lstStyle/>
          <a:p>
            <a:pPr>
              <a:spcBef>
                <a:spcPts val="0"/>
              </a:spcBef>
              <a:buNone/>
            </a:pPr>
            <a:r>
              <a:rPr lang="en"/>
              <a:t>The answer</a:t>
            </a:r>
          </a:p>
        </p:txBody>
      </p:sp>
      <p:sp>
        <p:nvSpPr>
          <p:cNvPr id="163" name="Shape 163"/>
          <p:cNvSpPr txBox="1"/>
          <p:nvPr>
            <p:ph idx="1" type="body"/>
          </p:nvPr>
        </p:nvSpPr>
        <p:spPr>
          <a:xfrm>
            <a:off x="457200" y="1200150"/>
            <a:ext cx="8229600" cy="3630300"/>
          </a:xfrm>
          <a:prstGeom prst="rect">
            <a:avLst/>
          </a:prstGeom>
        </p:spPr>
        <p:txBody>
          <a:bodyPr anchorCtr="0" anchor="t" bIns="91425" lIns="91425" rIns="91425" tIns="91425">
            <a:noAutofit/>
          </a:bodyPr>
          <a:lstStyle/>
          <a:p>
            <a:pPr rtl="0">
              <a:spcBef>
                <a:spcPts val="0"/>
              </a:spcBef>
              <a:buNone/>
            </a:pPr>
            <a:r>
              <a:rPr lang="en"/>
              <a:t>There is no way to know because there was more than one independent variable or thing that changed.</a:t>
            </a:r>
          </a:p>
          <a:p>
            <a:pPr rtl="0">
              <a:spcBef>
                <a:spcPts val="0"/>
              </a:spcBef>
              <a:buNone/>
            </a:pPr>
            <a:r>
              <a:t/>
            </a:r>
            <a:endParaRPr/>
          </a:p>
          <a:p>
            <a:pPr rtl="0">
              <a:spcBef>
                <a:spcPts val="0"/>
              </a:spcBef>
              <a:buNone/>
            </a:pPr>
            <a:r>
              <a:rPr lang="en"/>
              <a:t>Lemon juice</a:t>
            </a:r>
          </a:p>
          <a:p>
            <a:pPr>
              <a:spcBef>
                <a:spcPts val="0"/>
              </a:spcBef>
              <a:buNone/>
            </a:pPr>
            <a:r>
              <a:rPr lang="en"/>
              <a:t>Toothpaste</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457200" y="205978"/>
            <a:ext cx="6879600" cy="857400"/>
          </a:xfrm>
          <a:prstGeom prst="rect">
            <a:avLst/>
          </a:prstGeom>
        </p:spPr>
        <p:txBody>
          <a:bodyPr anchorCtr="0" anchor="b" bIns="91425" lIns="91425" rIns="91425" tIns="91425">
            <a:noAutofit/>
          </a:bodyPr>
          <a:lstStyle/>
          <a:p>
            <a:pPr>
              <a:spcBef>
                <a:spcPts val="0"/>
              </a:spcBef>
              <a:buNone/>
            </a:pPr>
            <a:r>
              <a:rPr lang="en"/>
              <a:t>Another example</a:t>
            </a:r>
          </a:p>
        </p:txBody>
      </p:sp>
      <p:sp>
        <p:nvSpPr>
          <p:cNvPr id="169" name="Shape 169"/>
          <p:cNvSpPr txBox="1"/>
          <p:nvPr>
            <p:ph idx="1" type="body"/>
          </p:nvPr>
        </p:nvSpPr>
        <p:spPr>
          <a:xfrm>
            <a:off x="457200" y="1200150"/>
            <a:ext cx="8229600" cy="3630300"/>
          </a:xfrm>
          <a:prstGeom prst="rect">
            <a:avLst/>
          </a:prstGeom>
        </p:spPr>
        <p:txBody>
          <a:bodyPr anchorCtr="0" anchor="t" bIns="91425" lIns="91425" rIns="91425" tIns="91425">
            <a:noAutofit/>
          </a:bodyPr>
          <a:lstStyle/>
          <a:p>
            <a:pPr lvl="0" rtl="0">
              <a:lnSpc>
                <a:spcPct val="115000"/>
              </a:lnSpc>
              <a:spcBef>
                <a:spcPts val="600"/>
              </a:spcBef>
              <a:buClr>
                <a:schemeClr val="dk1"/>
              </a:buClr>
              <a:buSzPct val="44000"/>
              <a:buFont typeface="Arial"/>
              <a:buNone/>
            </a:pPr>
            <a:r>
              <a:rPr lang="en" sz="2450"/>
              <a:t>}</a:t>
            </a:r>
            <a:r>
              <a:rPr lang="en" sz="2400"/>
              <a:t>Larry is wondering how different lotions will affect how much Spongebob and Patrick can lift.</a:t>
            </a:r>
          </a:p>
          <a:p>
            <a:pPr lvl="0" rtl="0">
              <a:lnSpc>
                <a:spcPct val="115000"/>
              </a:lnSpc>
              <a:spcBef>
                <a:spcPts val="600"/>
              </a:spcBef>
              <a:buClr>
                <a:schemeClr val="dk1"/>
              </a:buClr>
              <a:buSzPct val="45833"/>
              <a:buFont typeface="Arial"/>
              <a:buNone/>
            </a:pPr>
            <a:r>
              <a:rPr lang="en" sz="2400"/>
              <a:t>}He changes (manipulates) the type of lotion that each person gets.</a:t>
            </a:r>
          </a:p>
          <a:p>
            <a:pPr lvl="0" rtl="0">
              <a:lnSpc>
                <a:spcPct val="115000"/>
              </a:lnSpc>
              <a:spcBef>
                <a:spcPts val="600"/>
              </a:spcBef>
              <a:buClr>
                <a:schemeClr val="dk1"/>
              </a:buClr>
              <a:buSzPct val="45833"/>
              <a:buFont typeface="Arial"/>
              <a:buNone/>
            </a:pPr>
            <a:r>
              <a:rPr lang="en" sz="2400"/>
              <a:t>}</a:t>
            </a:r>
            <a:r>
              <a:rPr b="1" lang="en" sz="2400"/>
              <a:t>Therefore, the independent variable in this example </a:t>
            </a:r>
            <a:r>
              <a:rPr lang="en" sz="2400"/>
              <a:t>is the </a:t>
            </a:r>
            <a:r>
              <a:rPr lang="en" sz="2400" u="sng"/>
              <a:t>TYPE OF LOTION</a:t>
            </a:r>
            <a:r>
              <a:rPr lang="en" sz="2400"/>
              <a:t> he puts on each.</a:t>
            </a:r>
          </a:p>
          <a:p>
            <a:pPr>
              <a:spcBef>
                <a:spcPts val="0"/>
              </a:spcBef>
              <a:buNone/>
            </a:pPr>
            <a:r>
              <a:t/>
            </a:r>
            <a:endParaRPr sz="2400"/>
          </a:p>
        </p:txBody>
      </p:sp>
      <p:pic>
        <p:nvPicPr>
          <p:cNvPr id="170" name="Shape 170"/>
          <p:cNvPicPr preferRelativeResize="0"/>
          <p:nvPr/>
        </p:nvPicPr>
        <p:blipFill>
          <a:blip r:embed="rId3">
            <a:alphaModFix/>
          </a:blip>
          <a:stretch>
            <a:fillRect/>
          </a:stretch>
        </p:blipFill>
        <p:spPr>
          <a:xfrm>
            <a:off x="6984745" y="3620800"/>
            <a:ext cx="1553426" cy="163497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457200" y="205978"/>
            <a:ext cx="6879600" cy="857400"/>
          </a:xfrm>
          <a:prstGeom prst="rect">
            <a:avLst/>
          </a:prstGeom>
        </p:spPr>
        <p:txBody>
          <a:bodyPr anchorCtr="0" anchor="b" bIns="91425" lIns="91425" rIns="91425" tIns="91425">
            <a:noAutofit/>
          </a:bodyPr>
          <a:lstStyle/>
          <a:p>
            <a:pPr>
              <a:spcBef>
                <a:spcPts val="0"/>
              </a:spcBef>
              <a:buNone/>
            </a:pPr>
            <a:r>
              <a:rPr lang="en"/>
              <a:t>Definitions</a:t>
            </a:r>
          </a:p>
        </p:txBody>
      </p:sp>
      <p:sp>
        <p:nvSpPr>
          <p:cNvPr id="176" name="Shape 176"/>
          <p:cNvSpPr txBox="1"/>
          <p:nvPr>
            <p:ph idx="1" type="body"/>
          </p:nvPr>
        </p:nvSpPr>
        <p:spPr>
          <a:xfrm>
            <a:off x="457200" y="1200150"/>
            <a:ext cx="8229600" cy="3630300"/>
          </a:xfrm>
          <a:prstGeom prst="rect">
            <a:avLst/>
          </a:prstGeom>
        </p:spPr>
        <p:txBody>
          <a:bodyPr anchorCtr="0" anchor="t" bIns="91425" lIns="91425" rIns="91425" tIns="91425">
            <a:noAutofit/>
          </a:bodyPr>
          <a:lstStyle/>
          <a:p>
            <a:pPr lvl="0" rtl="0">
              <a:lnSpc>
                <a:spcPct val="115000"/>
              </a:lnSpc>
              <a:spcBef>
                <a:spcPts val="600"/>
              </a:spcBef>
              <a:buNone/>
            </a:pPr>
            <a:r>
              <a:rPr lang="en" sz="2450"/>
              <a:t>Variable - anything in an experiment that can change</a:t>
            </a:r>
          </a:p>
          <a:p>
            <a:pPr lvl="0" rtl="0">
              <a:lnSpc>
                <a:spcPct val="115000"/>
              </a:lnSpc>
              <a:spcBef>
                <a:spcPts val="600"/>
              </a:spcBef>
              <a:buNone/>
            </a:pPr>
            <a:r>
              <a:t/>
            </a:r>
            <a:endParaRPr sz="2450"/>
          </a:p>
          <a:p>
            <a:pPr lvl="0" rtl="0">
              <a:lnSpc>
                <a:spcPct val="115000"/>
              </a:lnSpc>
              <a:spcBef>
                <a:spcPts val="600"/>
              </a:spcBef>
              <a:buNone/>
            </a:pPr>
            <a:r>
              <a:rPr lang="en" sz="2450"/>
              <a:t>Independent Variable - What you manipulate (change on purpose) in an experiment</a:t>
            </a:r>
          </a:p>
          <a:p>
            <a:pPr lvl="0" rtl="0">
              <a:lnSpc>
                <a:spcPct val="115000"/>
              </a:lnSpc>
              <a:spcBef>
                <a:spcPts val="600"/>
              </a:spcBef>
              <a:buNone/>
            </a:pPr>
            <a:r>
              <a:t/>
            </a:r>
            <a:endParaRPr sz="2450"/>
          </a:p>
          <a:p>
            <a:pPr lvl="0" rtl="0">
              <a:lnSpc>
                <a:spcPct val="115000"/>
              </a:lnSpc>
              <a:spcBef>
                <a:spcPts val="600"/>
              </a:spcBef>
              <a:buNone/>
            </a:pPr>
            <a:r>
              <a:rPr lang="en" sz="2450"/>
              <a:t>Dependent Variable - what happens in an experiment because of the independent variable (measure?)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457200" y="205978"/>
            <a:ext cx="6879600" cy="857400"/>
          </a:xfrm>
          <a:prstGeom prst="rect">
            <a:avLst/>
          </a:prstGeom>
        </p:spPr>
        <p:txBody>
          <a:bodyPr anchorCtr="0" anchor="b" bIns="91425" lIns="91425" rIns="91425" tIns="91425">
            <a:noAutofit/>
          </a:bodyPr>
          <a:lstStyle/>
          <a:p>
            <a:pPr>
              <a:spcBef>
                <a:spcPts val="0"/>
              </a:spcBef>
              <a:buNone/>
            </a:pPr>
            <a:r>
              <a:rPr lang="en"/>
              <a:t>Another example</a:t>
            </a:r>
          </a:p>
        </p:txBody>
      </p:sp>
      <p:sp>
        <p:nvSpPr>
          <p:cNvPr id="182" name="Shape 182"/>
          <p:cNvSpPr txBox="1"/>
          <p:nvPr>
            <p:ph idx="1" type="body"/>
          </p:nvPr>
        </p:nvSpPr>
        <p:spPr>
          <a:xfrm>
            <a:off x="457200" y="1200150"/>
            <a:ext cx="8229600" cy="3630300"/>
          </a:xfrm>
          <a:prstGeom prst="rect">
            <a:avLst/>
          </a:prstGeom>
        </p:spPr>
        <p:txBody>
          <a:bodyPr anchorCtr="0" anchor="t" bIns="91425" lIns="91425" rIns="91425" tIns="91425">
            <a:noAutofit/>
          </a:bodyPr>
          <a:lstStyle/>
          <a:p>
            <a:pPr>
              <a:spcBef>
                <a:spcPts val="0"/>
              </a:spcBef>
              <a:buNone/>
            </a:pPr>
            <a:r>
              <a:t/>
            </a:r>
            <a:endParaRPr/>
          </a:p>
        </p:txBody>
      </p:sp>
      <p:pic>
        <p:nvPicPr>
          <p:cNvPr id="183" name="Shape 183"/>
          <p:cNvPicPr preferRelativeResize="0"/>
          <p:nvPr/>
        </p:nvPicPr>
        <p:blipFill>
          <a:blip r:embed="rId3">
            <a:alphaModFix/>
          </a:blip>
          <a:stretch>
            <a:fillRect/>
          </a:stretch>
        </p:blipFill>
        <p:spPr>
          <a:xfrm>
            <a:off x="94650" y="1140975"/>
            <a:ext cx="5617574" cy="3748649"/>
          </a:xfrm>
          <a:prstGeom prst="rect">
            <a:avLst/>
          </a:prstGeom>
          <a:noFill/>
          <a:ln>
            <a:noFill/>
          </a:ln>
        </p:spPr>
      </p:pic>
      <p:pic>
        <p:nvPicPr>
          <p:cNvPr id="184" name="Shape 184"/>
          <p:cNvPicPr preferRelativeResize="0"/>
          <p:nvPr/>
        </p:nvPicPr>
        <p:blipFill>
          <a:blip r:embed="rId4">
            <a:alphaModFix/>
          </a:blip>
          <a:stretch>
            <a:fillRect/>
          </a:stretch>
        </p:blipFill>
        <p:spPr>
          <a:xfrm>
            <a:off x="6193975" y="1483400"/>
            <a:ext cx="2286000" cy="26790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457200" y="205978"/>
            <a:ext cx="6879600" cy="857400"/>
          </a:xfrm>
          <a:prstGeom prst="rect">
            <a:avLst/>
          </a:prstGeom>
        </p:spPr>
        <p:txBody>
          <a:bodyPr anchorCtr="0" anchor="b" bIns="91425" lIns="91425" rIns="91425" tIns="91425">
            <a:noAutofit/>
          </a:bodyPr>
          <a:lstStyle/>
          <a:p>
            <a:pPr>
              <a:spcBef>
                <a:spcPts val="0"/>
              </a:spcBef>
              <a:buNone/>
            </a:pPr>
            <a:r>
              <a:rPr lang="en"/>
              <a:t>Remember</a:t>
            </a:r>
          </a:p>
        </p:txBody>
      </p:sp>
      <p:sp>
        <p:nvSpPr>
          <p:cNvPr id="190" name="Shape 190"/>
          <p:cNvSpPr txBox="1"/>
          <p:nvPr>
            <p:ph idx="1" type="body"/>
          </p:nvPr>
        </p:nvSpPr>
        <p:spPr>
          <a:xfrm>
            <a:off x="457200" y="1200150"/>
            <a:ext cx="8229600" cy="3630300"/>
          </a:xfrm>
          <a:prstGeom prst="rect">
            <a:avLst/>
          </a:prstGeom>
          <a:solidFill>
            <a:schemeClr val="dk2"/>
          </a:solidFill>
        </p:spPr>
        <p:txBody>
          <a:bodyPr anchorCtr="0" anchor="t" bIns="91425" lIns="91425" rIns="91425" tIns="91425">
            <a:noAutofit/>
          </a:bodyPr>
          <a:lstStyle/>
          <a:p>
            <a:pPr>
              <a:spcBef>
                <a:spcPts val="0"/>
              </a:spcBef>
              <a:buNone/>
            </a:pPr>
            <a:r>
              <a:rPr lang="en" sz="3000">
                <a:solidFill>
                  <a:srgbClr val="252525"/>
                </a:solidFill>
              </a:rPr>
              <a:t>The </a:t>
            </a:r>
            <a:r>
              <a:rPr i="1" lang="en" sz="3000">
                <a:solidFill>
                  <a:srgbClr val="252525"/>
                </a:solidFill>
              </a:rPr>
              <a:t>dependent</a:t>
            </a:r>
            <a:r>
              <a:rPr lang="en" sz="3000">
                <a:solidFill>
                  <a:srgbClr val="252525"/>
                </a:solidFill>
              </a:rPr>
              <a:t> variable is the possible outcome of the experiment; the </a:t>
            </a:r>
            <a:r>
              <a:rPr lang="en" sz="3000">
                <a:solidFill>
                  <a:srgbClr val="663366"/>
                </a:solidFill>
                <a:hlinkClick r:id="rId3"/>
              </a:rPr>
              <a:t>effect</a:t>
            </a:r>
            <a:r>
              <a:rPr lang="en" sz="3000">
                <a:solidFill>
                  <a:srgbClr val="252525"/>
                </a:solidFill>
              </a:rPr>
              <a:t>. It </a:t>
            </a:r>
            <a:r>
              <a:rPr lang="en" sz="3000">
                <a:solidFill>
                  <a:srgbClr val="663366"/>
                </a:solidFill>
                <a:hlinkClick r:id="rId4"/>
              </a:rPr>
              <a:t>depends</a:t>
            </a:r>
            <a:r>
              <a:rPr lang="en" sz="3000">
                <a:solidFill>
                  <a:srgbClr val="252525"/>
                </a:solidFill>
              </a:rPr>
              <a:t> on what happens to other variables in the experiment. The dependent variable is basically the part that you are changing.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457200" y="205978"/>
            <a:ext cx="6879600" cy="857400"/>
          </a:xfrm>
          <a:prstGeom prst="rect">
            <a:avLst/>
          </a:prstGeom>
        </p:spPr>
        <p:txBody>
          <a:bodyPr anchorCtr="0" anchor="b" bIns="91425" lIns="91425" rIns="91425" tIns="91425">
            <a:noAutofit/>
          </a:bodyPr>
          <a:lstStyle/>
          <a:p>
            <a:pPr>
              <a:spcBef>
                <a:spcPts val="0"/>
              </a:spcBef>
              <a:buNone/>
            </a:pPr>
            <a:r>
              <a:rPr lang="en"/>
              <a:t>What is the dependent variable</a:t>
            </a:r>
          </a:p>
        </p:txBody>
      </p:sp>
      <p:sp>
        <p:nvSpPr>
          <p:cNvPr id="196" name="Shape 196"/>
          <p:cNvSpPr txBox="1"/>
          <p:nvPr>
            <p:ph idx="1" type="body"/>
          </p:nvPr>
        </p:nvSpPr>
        <p:spPr>
          <a:xfrm>
            <a:off x="457200" y="1200150"/>
            <a:ext cx="8229600" cy="3630300"/>
          </a:xfrm>
          <a:prstGeom prst="rect">
            <a:avLst/>
          </a:prstGeom>
        </p:spPr>
        <p:txBody>
          <a:bodyPr anchorCtr="0" anchor="t" bIns="91425" lIns="91425" rIns="91425" tIns="91425">
            <a:noAutofit/>
          </a:bodyPr>
          <a:lstStyle/>
          <a:p>
            <a:pPr rtl="0">
              <a:spcBef>
                <a:spcPts val="0"/>
              </a:spcBef>
              <a:buNone/>
            </a:pPr>
            <a:r>
              <a:rPr lang="en" sz="2400"/>
              <a:t>Since Larry is looking to see if the cream has an effect on how much someone can lift, the dependent variable is the number of marshmallows that can be lifted by Spongebob and Patrick</a:t>
            </a:r>
          </a:p>
          <a:p>
            <a:pPr rtl="0">
              <a:spcBef>
                <a:spcPts val="0"/>
              </a:spcBef>
              <a:buNone/>
            </a:pPr>
            <a:r>
              <a:t/>
            </a:r>
            <a:endParaRPr sz="2400"/>
          </a:p>
          <a:p>
            <a:pPr>
              <a:spcBef>
                <a:spcPts val="0"/>
              </a:spcBef>
              <a:buNone/>
            </a:pPr>
            <a:r>
              <a:rPr lang="en" sz="2400"/>
              <a:t>The number of marshmallows each can lift depends on the type of lotion which is the independent variable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457200" y="205978"/>
            <a:ext cx="6879600" cy="857400"/>
          </a:xfrm>
          <a:prstGeom prst="rect">
            <a:avLst/>
          </a:prstGeom>
        </p:spPr>
        <p:txBody>
          <a:bodyPr anchorCtr="0" anchor="b" bIns="91425" lIns="91425" rIns="91425" tIns="91425">
            <a:noAutofit/>
          </a:bodyPr>
          <a:lstStyle/>
          <a:p>
            <a:pPr>
              <a:spcBef>
                <a:spcPts val="0"/>
              </a:spcBef>
              <a:buNone/>
            </a:pPr>
            <a:r>
              <a:rPr lang="en"/>
              <a:t>So...</a:t>
            </a:r>
          </a:p>
        </p:txBody>
      </p:sp>
      <p:sp>
        <p:nvSpPr>
          <p:cNvPr id="202" name="Shape 202"/>
          <p:cNvSpPr txBox="1"/>
          <p:nvPr>
            <p:ph idx="1" type="body"/>
          </p:nvPr>
        </p:nvSpPr>
        <p:spPr>
          <a:xfrm>
            <a:off x="457200" y="1200150"/>
            <a:ext cx="8229600" cy="3630300"/>
          </a:xfrm>
          <a:prstGeom prst="rect">
            <a:avLst/>
          </a:prstGeom>
        </p:spPr>
        <p:txBody>
          <a:bodyPr anchorCtr="0" anchor="t" bIns="91425" lIns="91425" rIns="91425" tIns="91425">
            <a:noAutofit/>
          </a:bodyPr>
          <a:lstStyle/>
          <a:p>
            <a:pPr rtl="0">
              <a:spcBef>
                <a:spcPts val="0"/>
              </a:spcBef>
              <a:buNone/>
            </a:pPr>
            <a:r>
              <a:rPr lang="en"/>
              <a:t>Dependent Variable</a:t>
            </a:r>
          </a:p>
          <a:p>
            <a:pPr rtl="0">
              <a:spcBef>
                <a:spcPts val="0"/>
              </a:spcBef>
              <a:buNone/>
            </a:pPr>
            <a:r>
              <a:t/>
            </a:r>
            <a:endParaRPr/>
          </a:p>
          <a:p>
            <a:pPr rtl="0">
              <a:spcBef>
                <a:spcPts val="0"/>
              </a:spcBef>
              <a:buNone/>
            </a:pPr>
            <a:r>
              <a:rPr lang="en"/>
              <a:t>“Depend on”</a:t>
            </a:r>
          </a:p>
          <a:p>
            <a:pPr rtl="0">
              <a:spcBef>
                <a:spcPts val="0"/>
              </a:spcBef>
              <a:buNone/>
            </a:pPr>
            <a:r>
              <a:t/>
            </a:r>
            <a:endParaRPr/>
          </a:p>
          <a:p>
            <a:pPr>
              <a:spcBef>
                <a:spcPts val="0"/>
              </a:spcBef>
              <a:buNone/>
            </a:pPr>
            <a:r>
              <a:rPr lang="en"/>
              <a:t>Independent variables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457200" y="205978"/>
            <a:ext cx="6879600" cy="857400"/>
          </a:xfrm>
          <a:prstGeom prst="rect">
            <a:avLst/>
          </a:prstGeom>
        </p:spPr>
        <p:txBody>
          <a:bodyPr anchorCtr="0" anchor="b" bIns="91425" lIns="91425" rIns="91425" tIns="91425">
            <a:noAutofit/>
          </a:bodyPr>
          <a:lstStyle/>
          <a:p>
            <a:pPr>
              <a:spcBef>
                <a:spcPts val="0"/>
              </a:spcBef>
              <a:buNone/>
            </a:pPr>
            <a:r>
              <a:rPr lang="en"/>
              <a:t>Review</a:t>
            </a:r>
          </a:p>
        </p:txBody>
      </p:sp>
      <p:sp>
        <p:nvSpPr>
          <p:cNvPr id="93" name="Shape 93"/>
          <p:cNvSpPr txBox="1"/>
          <p:nvPr>
            <p:ph idx="1" type="body"/>
          </p:nvPr>
        </p:nvSpPr>
        <p:spPr>
          <a:xfrm>
            <a:off x="457200" y="1200150"/>
            <a:ext cx="8229600" cy="3630300"/>
          </a:xfrm>
          <a:prstGeom prst="rect">
            <a:avLst/>
          </a:prstGeom>
        </p:spPr>
        <p:txBody>
          <a:bodyPr anchorCtr="0" anchor="t" bIns="91425" lIns="91425" rIns="91425" tIns="91425">
            <a:noAutofit/>
          </a:bodyPr>
          <a:lstStyle/>
          <a:p>
            <a:pPr rtl="0">
              <a:spcBef>
                <a:spcPts val="0"/>
              </a:spcBef>
              <a:buNone/>
            </a:pPr>
            <a:r>
              <a:rPr lang="en"/>
              <a:t>Paul - Problem</a:t>
            </a:r>
          </a:p>
          <a:p>
            <a:pPr rtl="0">
              <a:spcBef>
                <a:spcPts val="0"/>
              </a:spcBef>
              <a:buNone/>
            </a:pPr>
            <a:r>
              <a:rPr lang="en"/>
              <a:t>Revere - Research and observation</a:t>
            </a:r>
          </a:p>
          <a:p>
            <a:pPr>
              <a:spcBef>
                <a:spcPts val="0"/>
              </a:spcBef>
              <a:buNone/>
            </a:pPr>
            <a:r>
              <a:rPr lang="en"/>
              <a:t>Hates - Hypothesis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idx="1" type="body"/>
          </p:nvPr>
        </p:nvSpPr>
        <p:spPr>
          <a:xfrm>
            <a:off x="457200" y="1200150"/>
            <a:ext cx="8229600" cy="3630300"/>
          </a:xfrm>
          <a:prstGeom prst="rect">
            <a:avLst/>
          </a:prstGeom>
        </p:spPr>
        <p:txBody>
          <a:bodyPr anchorCtr="0" anchor="t" bIns="91425" lIns="91425" rIns="91425" tIns="91425">
            <a:noAutofit/>
          </a:bodyPr>
          <a:lstStyle/>
          <a:p>
            <a:pPr>
              <a:spcBef>
                <a:spcPts val="0"/>
              </a:spcBef>
              <a:buNone/>
            </a:pPr>
            <a:r>
              <a:rPr lang="en" u="sng">
                <a:solidFill>
                  <a:schemeClr val="hlink"/>
                </a:solidFill>
                <a:hlinkClick r:id="rId3"/>
              </a:rPr>
              <a:t>independent and dependent variables</a:t>
            </a:r>
          </a:p>
        </p:txBody>
      </p:sp>
      <p:sp>
        <p:nvSpPr>
          <p:cNvPr id="208" name="Shape 208"/>
          <p:cNvSpPr txBox="1"/>
          <p:nvPr>
            <p:ph type="title"/>
          </p:nvPr>
        </p:nvSpPr>
        <p:spPr>
          <a:xfrm>
            <a:off x="457200" y="205978"/>
            <a:ext cx="6879600" cy="857400"/>
          </a:xfrm>
          <a:prstGeom prst="rect">
            <a:avLst/>
          </a:prstGeom>
        </p:spPr>
        <p:txBody>
          <a:bodyPr anchorCtr="0" anchor="b" bIns="91425" lIns="91425" rIns="91425" tIns="91425">
            <a:noAutofit/>
          </a:bodyPr>
          <a:lstStyle/>
          <a:p>
            <a:pPr>
              <a:spcBef>
                <a:spcPts val="0"/>
              </a:spcBef>
              <a:buNone/>
            </a:pPr>
            <a:r>
              <a:rPr lang="en"/>
              <a:t>Movie to sum things up</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type="title"/>
          </p:nvPr>
        </p:nvSpPr>
        <p:spPr>
          <a:xfrm>
            <a:off x="457200" y="205978"/>
            <a:ext cx="6879600" cy="857400"/>
          </a:xfrm>
          <a:prstGeom prst="rect">
            <a:avLst/>
          </a:prstGeom>
        </p:spPr>
        <p:txBody>
          <a:bodyPr anchorCtr="0" anchor="b" bIns="91425" lIns="91425" rIns="91425" tIns="91425">
            <a:noAutofit/>
          </a:bodyPr>
          <a:lstStyle/>
          <a:p>
            <a:pPr>
              <a:spcBef>
                <a:spcPts val="0"/>
              </a:spcBef>
              <a:buNone/>
            </a:pPr>
            <a:r>
              <a:rPr lang="en" sz="3000"/>
              <a:t>Another video about the whole process</a:t>
            </a:r>
          </a:p>
        </p:txBody>
      </p:sp>
      <p:sp>
        <p:nvSpPr>
          <p:cNvPr id="214" name="Shape 214"/>
          <p:cNvSpPr txBox="1"/>
          <p:nvPr>
            <p:ph idx="1" type="body"/>
          </p:nvPr>
        </p:nvSpPr>
        <p:spPr>
          <a:xfrm>
            <a:off x="457200" y="1200150"/>
            <a:ext cx="8229600" cy="3630300"/>
          </a:xfrm>
          <a:prstGeom prst="rect">
            <a:avLst/>
          </a:prstGeom>
        </p:spPr>
        <p:txBody>
          <a:bodyPr anchorCtr="0" anchor="t" bIns="91425" lIns="91425" rIns="91425" tIns="91425">
            <a:noAutofit/>
          </a:bodyPr>
          <a:lstStyle/>
          <a:p>
            <a:pPr rtl="0">
              <a:spcBef>
                <a:spcPts val="0"/>
              </a:spcBef>
              <a:buNone/>
            </a:pPr>
            <a:r>
              <a:rPr lang="en" u="sng">
                <a:solidFill>
                  <a:schemeClr val="hlink"/>
                </a:solidFill>
                <a:hlinkClick r:id="rId3"/>
              </a:rPr>
              <a:t>Study Jams</a:t>
            </a:r>
          </a:p>
          <a:p>
            <a:pPr rtl="0">
              <a:spcBef>
                <a:spcPts val="0"/>
              </a:spcBef>
              <a:buNone/>
            </a:pPr>
            <a:r>
              <a:t/>
            </a:r>
            <a:endParaRPr/>
          </a:p>
          <a:p>
            <a:pPr>
              <a:spcBef>
                <a:spcPts val="0"/>
              </a:spcBef>
              <a:buNone/>
            </a:pPr>
            <a:r>
              <a:rPr lang="en"/>
              <a:t>(Scientific Method)</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457200" y="205978"/>
            <a:ext cx="6879600" cy="857400"/>
          </a:xfrm>
          <a:prstGeom prst="rect">
            <a:avLst/>
          </a:prstGeom>
        </p:spPr>
        <p:txBody>
          <a:bodyPr anchorCtr="0" anchor="b" bIns="91425" lIns="91425" rIns="91425" tIns="91425">
            <a:noAutofit/>
          </a:bodyPr>
          <a:lstStyle/>
          <a:p>
            <a:pPr>
              <a:spcBef>
                <a:spcPts val="0"/>
              </a:spcBef>
              <a:buNone/>
            </a:pPr>
            <a:r>
              <a:rPr lang="en" sz="3000"/>
              <a:t>Tim and Moby (watch for the rest)</a:t>
            </a:r>
          </a:p>
        </p:txBody>
      </p:sp>
      <p:sp>
        <p:nvSpPr>
          <p:cNvPr id="99" name="Shape 99"/>
          <p:cNvSpPr txBox="1"/>
          <p:nvPr>
            <p:ph idx="1" type="body"/>
          </p:nvPr>
        </p:nvSpPr>
        <p:spPr>
          <a:xfrm>
            <a:off x="457200" y="1200150"/>
            <a:ext cx="8229600" cy="3630300"/>
          </a:xfrm>
          <a:prstGeom prst="rect">
            <a:avLst/>
          </a:prstGeom>
        </p:spPr>
        <p:txBody>
          <a:bodyPr anchorCtr="0" anchor="t" bIns="91425" lIns="91425" rIns="91425" tIns="91425">
            <a:noAutofit/>
          </a:bodyPr>
          <a:lstStyle/>
          <a:p>
            <a:pPr>
              <a:spcBef>
                <a:spcPts val="0"/>
              </a:spcBef>
              <a:buNone/>
            </a:pPr>
            <a:r>
              <a:rPr lang="en" u="sng">
                <a:solidFill>
                  <a:schemeClr val="hlink"/>
                </a:solidFill>
                <a:hlinkClick r:id="rId3"/>
              </a:rPr>
              <a:t>Brainpop scientific method</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457200" y="205978"/>
            <a:ext cx="6879600" cy="857400"/>
          </a:xfrm>
          <a:prstGeom prst="rect">
            <a:avLst/>
          </a:prstGeom>
        </p:spPr>
        <p:txBody>
          <a:bodyPr anchorCtr="0" anchor="b" bIns="91425" lIns="91425" rIns="91425" tIns="91425">
            <a:noAutofit/>
          </a:bodyPr>
          <a:lstStyle/>
          <a:p>
            <a:pPr>
              <a:spcBef>
                <a:spcPts val="0"/>
              </a:spcBef>
              <a:buNone/>
            </a:pPr>
            <a:r>
              <a:rPr lang="en"/>
              <a:t>Experiment</a:t>
            </a:r>
          </a:p>
        </p:txBody>
      </p:sp>
      <p:sp>
        <p:nvSpPr>
          <p:cNvPr id="105" name="Shape 105"/>
          <p:cNvSpPr txBox="1"/>
          <p:nvPr>
            <p:ph idx="1" type="body"/>
          </p:nvPr>
        </p:nvSpPr>
        <p:spPr>
          <a:xfrm>
            <a:off x="457200" y="1200150"/>
            <a:ext cx="8229600" cy="3630300"/>
          </a:xfrm>
          <a:prstGeom prst="rect">
            <a:avLst/>
          </a:prstGeom>
        </p:spPr>
        <p:txBody>
          <a:bodyPr anchorCtr="0" anchor="t" bIns="91425" lIns="91425" rIns="91425" tIns="91425">
            <a:noAutofit/>
          </a:bodyPr>
          <a:lstStyle/>
          <a:p>
            <a:pPr rtl="0">
              <a:spcBef>
                <a:spcPts val="0"/>
              </a:spcBef>
              <a:buNone/>
            </a:pPr>
            <a:r>
              <a:rPr lang="en"/>
              <a:t>The next step is to experiment which will test the hypothesis to determine how well it works or how accurate your inference was.</a:t>
            </a:r>
          </a:p>
          <a:p>
            <a:pPr rtl="0">
              <a:spcBef>
                <a:spcPts val="0"/>
              </a:spcBef>
              <a:buNone/>
            </a:pPr>
            <a:r>
              <a:t/>
            </a:r>
            <a:endParaRPr/>
          </a:p>
          <a:p>
            <a:pPr>
              <a:spcBef>
                <a:spcPts val="0"/>
              </a:spcBef>
              <a:buNone/>
            </a:pPr>
            <a:r>
              <a:rPr lang="en"/>
              <a:t>This helps you see if your hypothesis was accurate.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457200" y="205978"/>
            <a:ext cx="6879600" cy="857400"/>
          </a:xfrm>
          <a:prstGeom prst="rect">
            <a:avLst/>
          </a:prstGeom>
        </p:spPr>
        <p:txBody>
          <a:bodyPr anchorCtr="0" anchor="b" bIns="91425" lIns="91425" rIns="91425" tIns="91425">
            <a:noAutofit/>
          </a:bodyPr>
          <a:lstStyle/>
          <a:p>
            <a:pPr>
              <a:spcBef>
                <a:spcPts val="0"/>
              </a:spcBef>
              <a:buNone/>
            </a:pPr>
            <a:r>
              <a:rPr lang="en"/>
              <a:t>Designing an experiment can be tricky</a:t>
            </a:r>
          </a:p>
        </p:txBody>
      </p:sp>
      <p:sp>
        <p:nvSpPr>
          <p:cNvPr id="111" name="Shape 111"/>
          <p:cNvSpPr txBox="1"/>
          <p:nvPr>
            <p:ph idx="1" type="body"/>
          </p:nvPr>
        </p:nvSpPr>
        <p:spPr>
          <a:xfrm>
            <a:off x="457200" y="1200150"/>
            <a:ext cx="8229600" cy="3630300"/>
          </a:xfrm>
          <a:prstGeom prst="rect">
            <a:avLst/>
          </a:prstGeom>
        </p:spPr>
        <p:txBody>
          <a:bodyPr anchorCtr="0" anchor="t" bIns="91425" lIns="91425" rIns="91425" tIns="91425">
            <a:noAutofit/>
          </a:bodyPr>
          <a:lstStyle/>
          <a:p>
            <a:pPr rtl="0">
              <a:spcBef>
                <a:spcPts val="0"/>
              </a:spcBef>
              <a:buNone/>
            </a:pPr>
            <a:r>
              <a:rPr lang="en"/>
              <a:t>In your ISN, write down the steps to making a bologna and cheese sandwich with mustard on bread.</a:t>
            </a:r>
          </a:p>
          <a:p>
            <a:pPr rtl="0">
              <a:spcBef>
                <a:spcPts val="0"/>
              </a:spcBef>
              <a:buNone/>
            </a:pPr>
            <a:r>
              <a:t/>
            </a:r>
            <a:endParaRPr/>
          </a:p>
          <a:p>
            <a:pPr rtl="0">
              <a:spcBef>
                <a:spcPts val="0"/>
              </a:spcBef>
              <a:buNone/>
            </a:pPr>
            <a:r>
              <a:rPr lang="en"/>
              <a:t>This is called the </a:t>
            </a:r>
            <a:r>
              <a:rPr lang="en" u="sng"/>
              <a:t>procedure. </a:t>
            </a:r>
            <a:r>
              <a:rPr lang="en"/>
              <a:t> These are the steps you will follow during your experiment.</a:t>
            </a:r>
          </a:p>
          <a:p>
            <a:pPr>
              <a:spcBef>
                <a:spcPts val="0"/>
              </a:spcBef>
              <a:buNone/>
            </a:pPr>
            <a:r>
              <a:rPr lang="en"/>
              <a:t>(explain detailed steps)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457200" y="205978"/>
            <a:ext cx="6879600" cy="857400"/>
          </a:xfrm>
          <a:prstGeom prst="rect">
            <a:avLst/>
          </a:prstGeom>
        </p:spPr>
        <p:txBody>
          <a:bodyPr anchorCtr="0" anchor="b" bIns="91425" lIns="91425" rIns="91425" tIns="91425">
            <a:noAutofit/>
          </a:bodyPr>
          <a:lstStyle/>
          <a:p>
            <a:pPr>
              <a:spcBef>
                <a:spcPts val="0"/>
              </a:spcBef>
              <a:buNone/>
            </a:pPr>
            <a:r>
              <a:rPr lang="en"/>
              <a:t>Results</a:t>
            </a:r>
          </a:p>
        </p:txBody>
      </p:sp>
      <p:sp>
        <p:nvSpPr>
          <p:cNvPr id="117" name="Shape 117"/>
          <p:cNvSpPr txBox="1"/>
          <p:nvPr>
            <p:ph idx="1" type="body"/>
          </p:nvPr>
        </p:nvSpPr>
        <p:spPr>
          <a:xfrm>
            <a:off x="457200" y="1200150"/>
            <a:ext cx="8229600" cy="3630300"/>
          </a:xfrm>
          <a:prstGeom prst="rect">
            <a:avLst/>
          </a:prstGeom>
        </p:spPr>
        <p:txBody>
          <a:bodyPr anchorCtr="0" anchor="t" bIns="91425" lIns="91425" rIns="91425" tIns="91425">
            <a:noAutofit/>
          </a:bodyPr>
          <a:lstStyle/>
          <a:p>
            <a:pPr>
              <a:spcBef>
                <a:spcPts val="0"/>
              </a:spcBef>
              <a:buNone/>
            </a:pPr>
            <a:r>
              <a:rPr lang="en"/>
              <a:t>As you witnessed.  It is very important to be careful as you layout the steps  (or procedure) in your experiment and the process you follow.</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457200" y="205978"/>
            <a:ext cx="6879600" cy="857400"/>
          </a:xfrm>
          <a:prstGeom prst="rect">
            <a:avLst/>
          </a:prstGeom>
        </p:spPr>
        <p:txBody>
          <a:bodyPr anchorCtr="0" anchor="b" bIns="91425" lIns="91425" rIns="91425" tIns="91425">
            <a:noAutofit/>
          </a:bodyPr>
          <a:lstStyle/>
          <a:p>
            <a:pPr>
              <a:spcBef>
                <a:spcPts val="0"/>
              </a:spcBef>
              <a:buNone/>
            </a:pPr>
            <a:r>
              <a:rPr lang="en"/>
              <a:t>Variables</a:t>
            </a:r>
          </a:p>
        </p:txBody>
      </p:sp>
      <p:sp>
        <p:nvSpPr>
          <p:cNvPr id="123" name="Shape 123"/>
          <p:cNvSpPr txBox="1"/>
          <p:nvPr>
            <p:ph idx="1" type="body"/>
          </p:nvPr>
        </p:nvSpPr>
        <p:spPr>
          <a:xfrm>
            <a:off x="457200" y="1200150"/>
            <a:ext cx="8229600" cy="3630300"/>
          </a:xfrm>
          <a:prstGeom prst="rect">
            <a:avLst/>
          </a:prstGeom>
        </p:spPr>
        <p:txBody>
          <a:bodyPr anchorCtr="0" anchor="t" bIns="91425" lIns="91425" rIns="91425" tIns="91425">
            <a:noAutofit/>
          </a:bodyPr>
          <a:lstStyle/>
          <a:p>
            <a:pPr>
              <a:spcBef>
                <a:spcPts val="0"/>
              </a:spcBef>
              <a:buNone/>
            </a:pPr>
            <a:r>
              <a:t/>
            </a:r>
            <a:endParaRPr/>
          </a:p>
        </p:txBody>
      </p:sp>
      <p:pic>
        <p:nvPicPr>
          <p:cNvPr id="124" name="Shape 124"/>
          <p:cNvPicPr preferRelativeResize="0"/>
          <p:nvPr/>
        </p:nvPicPr>
        <p:blipFill>
          <a:blip r:embed="rId3">
            <a:alphaModFix/>
          </a:blip>
          <a:stretch>
            <a:fillRect/>
          </a:stretch>
        </p:blipFill>
        <p:spPr>
          <a:xfrm>
            <a:off x="761625" y="1903575"/>
            <a:ext cx="2028400" cy="2926874"/>
          </a:xfrm>
          <a:prstGeom prst="rect">
            <a:avLst/>
          </a:prstGeom>
          <a:noFill/>
          <a:ln>
            <a:noFill/>
          </a:ln>
        </p:spPr>
      </p:pic>
      <p:pic>
        <p:nvPicPr>
          <p:cNvPr id="125" name="Shape 125"/>
          <p:cNvPicPr preferRelativeResize="0"/>
          <p:nvPr/>
        </p:nvPicPr>
        <p:blipFill>
          <a:blip r:embed="rId4">
            <a:alphaModFix/>
          </a:blip>
          <a:stretch>
            <a:fillRect/>
          </a:stretch>
        </p:blipFill>
        <p:spPr>
          <a:xfrm>
            <a:off x="3230746" y="1063375"/>
            <a:ext cx="4474124" cy="1743550"/>
          </a:xfrm>
          <a:prstGeom prst="rect">
            <a:avLst/>
          </a:prstGeom>
          <a:noFill/>
          <a:ln>
            <a:noFill/>
          </a:ln>
        </p:spPr>
      </p:pic>
      <p:sp>
        <p:nvSpPr>
          <p:cNvPr id="126" name="Shape 126"/>
          <p:cNvSpPr txBox="1"/>
          <p:nvPr/>
        </p:nvSpPr>
        <p:spPr>
          <a:xfrm>
            <a:off x="5158725" y="1439125"/>
            <a:ext cx="2546099" cy="1084800"/>
          </a:xfrm>
          <a:prstGeom prst="rect">
            <a:avLst/>
          </a:prstGeom>
          <a:noFill/>
          <a:ln>
            <a:noFill/>
          </a:ln>
        </p:spPr>
        <p:txBody>
          <a:bodyPr anchorCtr="0" anchor="t" bIns="91425" lIns="91425" rIns="91425" tIns="91425">
            <a:noAutofit/>
          </a:bodyPr>
          <a:lstStyle/>
          <a:p>
            <a:pPr>
              <a:spcBef>
                <a:spcPts val="0"/>
              </a:spcBef>
              <a:buNone/>
            </a:pPr>
            <a:r>
              <a:rPr lang="en" sz="1800"/>
              <a:t>Variables are things that vary and change in the experiment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457200" y="205978"/>
            <a:ext cx="6879600" cy="857400"/>
          </a:xfrm>
          <a:prstGeom prst="rect">
            <a:avLst/>
          </a:prstGeom>
        </p:spPr>
        <p:txBody>
          <a:bodyPr anchorCtr="0" anchor="b" bIns="91425" lIns="91425" rIns="91425" tIns="91425">
            <a:noAutofit/>
          </a:bodyPr>
          <a:lstStyle/>
          <a:p>
            <a:pPr>
              <a:spcBef>
                <a:spcPts val="0"/>
              </a:spcBef>
              <a:buNone/>
            </a:pPr>
            <a:r>
              <a:rPr lang="en"/>
              <a:t>Variables</a:t>
            </a:r>
          </a:p>
        </p:txBody>
      </p:sp>
      <p:sp>
        <p:nvSpPr>
          <p:cNvPr id="132" name="Shape 132"/>
          <p:cNvSpPr txBox="1"/>
          <p:nvPr>
            <p:ph idx="1" type="body"/>
          </p:nvPr>
        </p:nvSpPr>
        <p:spPr>
          <a:xfrm>
            <a:off x="457200" y="1200150"/>
            <a:ext cx="8229600" cy="3630300"/>
          </a:xfrm>
          <a:prstGeom prst="rect">
            <a:avLst/>
          </a:prstGeom>
        </p:spPr>
        <p:txBody>
          <a:bodyPr anchorCtr="0" anchor="t" bIns="91425" lIns="91425" rIns="91425" tIns="91425">
            <a:noAutofit/>
          </a:bodyPr>
          <a:lstStyle/>
          <a:p>
            <a:pPr rtl="0">
              <a:spcBef>
                <a:spcPts val="0"/>
              </a:spcBef>
              <a:buNone/>
            </a:pPr>
            <a:r>
              <a:rPr lang="en"/>
              <a:t>Variable - anything in an experiment that can change.</a:t>
            </a:r>
          </a:p>
          <a:p>
            <a:pPr rtl="0">
              <a:spcBef>
                <a:spcPts val="0"/>
              </a:spcBef>
              <a:buNone/>
            </a:pPr>
            <a:r>
              <a:t/>
            </a:r>
            <a:endParaRPr/>
          </a:p>
          <a:p>
            <a:pPr rtl="0">
              <a:spcBef>
                <a:spcPts val="0"/>
              </a:spcBef>
              <a:buNone/>
            </a:pPr>
            <a:r>
              <a:rPr lang="en"/>
              <a:t>In any experiment there are 3 variables</a:t>
            </a:r>
          </a:p>
          <a:p>
            <a:pPr indent="-228600" lvl="0" marL="457200" rtl="0">
              <a:spcBef>
                <a:spcPts val="0"/>
              </a:spcBef>
            </a:pPr>
            <a:r>
              <a:rPr lang="en"/>
              <a:t>Independent (input) things you pick</a:t>
            </a:r>
          </a:p>
          <a:p>
            <a:pPr indent="-228600" lvl="0" marL="457200" rtl="0">
              <a:spcBef>
                <a:spcPts val="0"/>
              </a:spcBef>
            </a:pPr>
            <a:r>
              <a:rPr lang="en"/>
              <a:t>Dependent (outcome)</a:t>
            </a:r>
          </a:p>
          <a:p>
            <a:pPr indent="-228600" lvl="0" marL="457200" rtl="0">
              <a:spcBef>
                <a:spcPts val="0"/>
              </a:spcBef>
            </a:pPr>
            <a:r>
              <a:rPr lang="en"/>
              <a:t>Control</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457200" y="205978"/>
            <a:ext cx="6879600" cy="857400"/>
          </a:xfrm>
          <a:prstGeom prst="rect">
            <a:avLst/>
          </a:prstGeom>
        </p:spPr>
        <p:txBody>
          <a:bodyPr anchorCtr="0" anchor="b" bIns="91425" lIns="91425" rIns="91425" tIns="91425">
            <a:noAutofit/>
          </a:bodyPr>
          <a:lstStyle/>
          <a:p>
            <a:pPr>
              <a:spcBef>
                <a:spcPts val="0"/>
              </a:spcBef>
              <a:buNone/>
            </a:pPr>
            <a:r>
              <a:rPr lang="en"/>
              <a:t>Independent Variable</a:t>
            </a:r>
          </a:p>
        </p:txBody>
      </p:sp>
      <p:sp>
        <p:nvSpPr>
          <p:cNvPr id="138" name="Shape 138"/>
          <p:cNvSpPr txBox="1"/>
          <p:nvPr>
            <p:ph idx="1" type="body"/>
          </p:nvPr>
        </p:nvSpPr>
        <p:spPr>
          <a:xfrm>
            <a:off x="457200" y="1200150"/>
            <a:ext cx="8229600" cy="3630300"/>
          </a:xfrm>
          <a:prstGeom prst="rect">
            <a:avLst/>
          </a:prstGeom>
        </p:spPr>
        <p:txBody>
          <a:bodyPr anchorCtr="0" anchor="t" bIns="91425" lIns="91425" rIns="91425" tIns="91425">
            <a:noAutofit/>
          </a:bodyPr>
          <a:lstStyle/>
          <a:p>
            <a:pPr rtl="0">
              <a:spcBef>
                <a:spcPts val="0"/>
              </a:spcBef>
              <a:buNone/>
            </a:pPr>
            <a:r>
              <a:rPr lang="en" sz="3000"/>
              <a:t>This is the thing you manipulate and cause to change in an experiment.  This is the thing that you decide.</a:t>
            </a:r>
          </a:p>
          <a:p>
            <a:pPr rtl="0">
              <a:spcBef>
                <a:spcPts val="0"/>
              </a:spcBef>
              <a:buNone/>
            </a:pPr>
            <a:r>
              <a:t/>
            </a:r>
            <a:endParaRPr sz="3000"/>
          </a:p>
          <a:p>
            <a:pPr rtl="0">
              <a:spcBef>
                <a:spcPts val="0"/>
              </a:spcBef>
              <a:buNone/>
            </a:pPr>
            <a:r>
              <a:rPr lang="en" sz="3000"/>
              <a:t>Less water</a:t>
            </a:r>
          </a:p>
          <a:p>
            <a:pPr rtl="0">
              <a:spcBef>
                <a:spcPts val="0"/>
              </a:spcBef>
              <a:buNone/>
            </a:pPr>
            <a:r>
              <a:rPr lang="en" sz="3000"/>
              <a:t>Different color light</a:t>
            </a:r>
          </a:p>
          <a:p>
            <a:pPr rtl="0">
              <a:spcBef>
                <a:spcPts val="0"/>
              </a:spcBef>
              <a:buNone/>
            </a:pPr>
            <a:r>
              <a:rPr lang="en" sz="3000"/>
              <a:t>eating less chocolate</a:t>
            </a:r>
          </a:p>
          <a:p>
            <a:pPr>
              <a:spcBef>
                <a:spcPts val="0"/>
              </a:spcBef>
              <a:buNone/>
            </a:pPr>
            <a:r>
              <a:rPr lang="en" sz="3000"/>
              <a:t>Detentions for not turning in homework</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teps">
  <a:themeElements>
    <a:clrScheme name="Custom 462">
      <a:dk1>
        <a:srgbClr val="000000"/>
      </a:dk1>
      <a:lt1>
        <a:srgbClr val="FFFFFF"/>
      </a:lt1>
      <a:dk2>
        <a:srgbClr val="1F497D"/>
      </a:dk2>
      <a:lt2>
        <a:srgbClr val="EEECE1"/>
      </a:lt2>
      <a:accent1>
        <a:srgbClr val="FFD80C"/>
      </a:accent1>
      <a:accent2>
        <a:srgbClr val="CD108C"/>
      </a:accent2>
      <a:accent3>
        <a:srgbClr val="0990DB"/>
      </a:accent3>
      <a:accent4>
        <a:srgbClr val="AAAAAA"/>
      </a:accent4>
      <a:accent5>
        <a:srgbClr val="C3F180"/>
      </a:accent5>
      <a:accent6>
        <a:srgbClr val="FF986D"/>
      </a:accent6>
      <a:hlink>
        <a:srgbClr val="ABABAB"/>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