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4" r:id="rId1"/>
  </p:sldMasterIdLst>
  <p:notesMasterIdLst>
    <p:notesMasterId r:id="rId2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Lst>
  <p:sldSz cx="9144000" cy="5143500" type="screen16x9"/>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3" d="100"/>
          <a:sy n="93" d="100"/>
        </p:scale>
        <p:origin x="726"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 name="Shape 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a:endParaRPr/>
          </a:p>
        </p:txBody>
      </p:sp>
    </p:spTree>
    <p:extLst>
      <p:ext uri="{BB962C8B-B14F-4D97-AF65-F5344CB8AC3E}">
        <p14:creationId xmlns:p14="http://schemas.microsoft.com/office/powerpoint/2010/main" val="2866947332"/>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Shape 5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52" name="Shape 5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2080544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Shape 10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10" name="Shape 11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37298182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Shape 11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17" name="Shape 11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39305562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Shape 12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24" name="Shape 12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33235879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Shape 12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30" name="Shape 13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13495963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Shape 13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36" name="Shape 13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26138589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Shape 14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42" name="Shape 14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20449368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Shape 14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50" name="Shape 15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29829581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Shape 15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56" name="Shape 15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40252275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Shape 16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63" name="Shape 16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27723634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Shape 16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70" name="Shape 17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23953926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Shape 5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58" name="Shape 5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39813073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Shape 17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77" name="Shape 17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3695199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Shape 18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84" name="Shape 18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22991509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Shape 19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91" name="Shape 19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25614719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Shape 19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98" name="Shape 19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363983071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Shape 20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05" name="Shape 20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296729023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Shape 21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12" name="Shape 21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416095313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Shape 21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19" name="Shape 21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151253259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Shape 22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25" name="Shape 22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39370060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Shape 6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64" name="Shape 6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27383784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Shape 6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70" name="Shape 7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9301211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Shape 7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76" name="Shape 7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27522847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82" name="Shape 8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19666680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Shape 8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89" name="Shape 8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23913813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Shape 9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96" name="Shape 9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22892245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Shape 10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03" name="Shape 10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26614304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8"/>
        <p:cNvGrpSpPr/>
        <p:nvPr/>
      </p:nvGrpSpPr>
      <p:grpSpPr>
        <a:xfrm>
          <a:off x="0" y="0"/>
          <a:ext cx="0" cy="0"/>
          <a:chOff x="0" y="0"/>
          <a:chExt cx="0" cy="0"/>
        </a:xfrm>
      </p:grpSpPr>
      <p:sp>
        <p:nvSpPr>
          <p:cNvPr id="9" name="Shape 9"/>
          <p:cNvSpPr/>
          <p:nvPr/>
        </p:nvSpPr>
        <p:spPr>
          <a:xfrm>
            <a:off x="0" y="0"/>
            <a:ext cx="9144000" cy="5176499"/>
          </a:xfrm>
          <a:prstGeom prst="rect">
            <a:avLst/>
          </a:prstGeom>
          <a:gradFill>
            <a:gsLst>
              <a:gs pos="0">
                <a:srgbClr val="003171"/>
              </a:gs>
              <a:gs pos="100000">
                <a:srgbClr val="549FFF"/>
              </a:gs>
            </a:gsLst>
            <a:lin ang="7920000" scaled="0"/>
          </a:gradFill>
          <a:ln>
            <a:noFill/>
          </a:ln>
        </p:spPr>
        <p:txBody>
          <a:bodyPr lIns="91425" tIns="45700" rIns="91425" bIns="45700" anchor="ctr" anchorCtr="0">
            <a:noAutofit/>
          </a:bodyPr>
          <a:lstStyle/>
          <a:p>
            <a:pPr>
              <a:spcBef>
                <a:spcPts val="0"/>
              </a:spcBef>
              <a:buNone/>
            </a:pPr>
            <a:endParaRPr/>
          </a:p>
        </p:txBody>
      </p:sp>
      <p:sp>
        <p:nvSpPr>
          <p:cNvPr id="10" name="Shape 10"/>
          <p:cNvSpPr/>
          <p:nvPr/>
        </p:nvSpPr>
        <p:spPr>
          <a:xfrm flipH="1">
            <a:off x="-3832" y="12039"/>
            <a:ext cx="10925833" cy="5165065"/>
          </a:xfrm>
          <a:custGeom>
            <a:avLst/>
            <a:gdLst/>
            <a:ahLst/>
            <a:cxnLst/>
            <a:rect l="0" t="0" r="0" b="0"/>
            <a:pathLst>
              <a:path w="24279631" h="6863875" extrusionOk="0">
                <a:moveTo>
                  <a:pt x="9291599" y="0"/>
                </a:moveTo>
                <a:lnTo>
                  <a:pt x="24279631" y="5875"/>
                </a:lnTo>
                <a:lnTo>
                  <a:pt x="24250422" y="6863875"/>
                </a:lnTo>
                <a:lnTo>
                  <a:pt x="8740466" y="6858000"/>
                </a:lnTo>
                <a:cubicBezTo>
                  <a:pt x="0" y="3062308"/>
                  <a:pt x="7449035" y="312298"/>
                  <a:pt x="9291599" y="0"/>
                </a:cubicBezTo>
                <a:close/>
              </a:path>
            </a:pathLst>
          </a:custGeom>
          <a:gradFill>
            <a:gsLst>
              <a:gs pos="0">
                <a:srgbClr val="549FFF">
                  <a:alpha val="40784"/>
                </a:srgbClr>
              </a:gs>
              <a:gs pos="41000">
                <a:srgbClr val="003171">
                  <a:alpha val="94901"/>
                </a:srgbClr>
              </a:gs>
              <a:gs pos="100000">
                <a:srgbClr val="003171">
                  <a:alpha val="94901"/>
                </a:srgbClr>
              </a:gs>
            </a:gsLst>
            <a:path path="circle">
              <a:fillToRect t="100000" r="100000"/>
            </a:path>
            <a:tileRect l="-100000" b="-100000"/>
          </a:gradFill>
          <a:ln>
            <a:noFill/>
          </a:ln>
        </p:spPr>
        <p:txBody>
          <a:bodyPr lIns="91425" tIns="45700" rIns="91425" bIns="45700" anchor="ctr" anchorCtr="0">
            <a:noAutofit/>
          </a:bodyPr>
          <a:lstStyle/>
          <a:p>
            <a:pPr>
              <a:spcBef>
                <a:spcPts val="0"/>
              </a:spcBef>
              <a:buNone/>
            </a:pPr>
            <a:endParaRPr/>
          </a:p>
        </p:txBody>
      </p:sp>
      <p:sp>
        <p:nvSpPr>
          <p:cNvPr id="11" name="Shape 11"/>
          <p:cNvSpPr/>
          <p:nvPr/>
        </p:nvSpPr>
        <p:spPr>
          <a:xfrm flipH="1">
            <a:off x="14659" y="660"/>
            <a:ext cx="10500940" cy="5165065"/>
          </a:xfrm>
          <a:custGeom>
            <a:avLst/>
            <a:gdLst/>
            <a:ahLst/>
            <a:cxnLst/>
            <a:rect l="0" t="0" r="0" b="0"/>
            <a:pathLst>
              <a:path w="24279631" h="6863875" extrusionOk="0">
                <a:moveTo>
                  <a:pt x="9291599" y="0"/>
                </a:moveTo>
                <a:lnTo>
                  <a:pt x="24279631" y="5875"/>
                </a:lnTo>
                <a:lnTo>
                  <a:pt x="24250422" y="6863875"/>
                </a:lnTo>
                <a:lnTo>
                  <a:pt x="8740466" y="6858000"/>
                </a:lnTo>
                <a:cubicBezTo>
                  <a:pt x="0" y="3062308"/>
                  <a:pt x="7449035" y="312298"/>
                  <a:pt x="9291599" y="0"/>
                </a:cubicBezTo>
                <a:close/>
              </a:path>
            </a:pathLst>
          </a:custGeom>
          <a:gradFill>
            <a:gsLst>
              <a:gs pos="0">
                <a:srgbClr val="549FFF">
                  <a:alpha val="53725"/>
                </a:srgbClr>
              </a:gs>
              <a:gs pos="41000">
                <a:srgbClr val="003171">
                  <a:alpha val="53725"/>
                </a:srgbClr>
              </a:gs>
              <a:gs pos="100000">
                <a:srgbClr val="003171">
                  <a:alpha val="53725"/>
                </a:srgbClr>
              </a:gs>
            </a:gsLst>
            <a:path path="circle">
              <a:fillToRect t="100000" r="100000"/>
            </a:path>
            <a:tileRect l="-100000" b="-100000"/>
          </a:gradFill>
          <a:ln>
            <a:noFill/>
          </a:ln>
        </p:spPr>
        <p:txBody>
          <a:bodyPr lIns="91425" tIns="45700" rIns="91425" bIns="45700" anchor="b" anchorCtr="0">
            <a:noAutofit/>
          </a:bodyPr>
          <a:lstStyle/>
          <a:p>
            <a:pPr>
              <a:spcBef>
                <a:spcPts val="0"/>
              </a:spcBef>
              <a:buNone/>
            </a:pPr>
            <a:endParaRPr/>
          </a:p>
        </p:txBody>
      </p:sp>
      <p:sp>
        <p:nvSpPr>
          <p:cNvPr id="12" name="Shape 12"/>
          <p:cNvSpPr/>
          <p:nvPr/>
        </p:nvSpPr>
        <p:spPr>
          <a:xfrm>
            <a:off x="-846666" y="-661"/>
            <a:ext cx="2167466" cy="5176308"/>
          </a:xfrm>
          <a:custGeom>
            <a:avLst/>
            <a:gdLst/>
            <a:ahLst/>
            <a:cxnLst/>
            <a:rect l="0" t="0" r="0" b="0"/>
            <a:pathLst>
              <a:path w="2167467" h="6180667" extrusionOk="0">
                <a:moveTo>
                  <a:pt x="939800" y="0"/>
                </a:moveTo>
                <a:lnTo>
                  <a:pt x="1905000" y="5881"/>
                </a:lnTo>
                <a:cubicBezTo>
                  <a:pt x="2167467" y="1035992"/>
                  <a:pt x="0" y="1848556"/>
                  <a:pt x="1896533" y="6180667"/>
                </a:cubicBezTo>
                <a:lnTo>
                  <a:pt x="939800" y="6180667"/>
                </a:lnTo>
                <a:lnTo>
                  <a:pt x="939800" y="0"/>
                </a:lnTo>
                <a:close/>
              </a:path>
            </a:pathLst>
          </a:custGeom>
          <a:gradFill>
            <a:gsLst>
              <a:gs pos="0">
                <a:srgbClr val="003171">
                  <a:alpha val="20784"/>
                </a:srgbClr>
              </a:gs>
              <a:gs pos="100000">
                <a:srgbClr val="65A8FF">
                  <a:alpha val="20784"/>
                </a:srgbClr>
              </a:gs>
            </a:gsLst>
            <a:lin ang="0" scaled="0"/>
          </a:gradFill>
          <a:ln>
            <a:noFill/>
          </a:ln>
        </p:spPr>
        <p:txBody>
          <a:bodyPr lIns="91425" tIns="45700" rIns="91425" bIns="45700" anchor="ctr" anchorCtr="0">
            <a:noAutofit/>
          </a:bodyPr>
          <a:lstStyle/>
          <a:p>
            <a:pPr>
              <a:spcBef>
                <a:spcPts val="0"/>
              </a:spcBef>
              <a:buNone/>
            </a:pPr>
            <a:endParaRPr/>
          </a:p>
        </p:txBody>
      </p:sp>
      <p:sp>
        <p:nvSpPr>
          <p:cNvPr id="13" name="Shape 13"/>
          <p:cNvSpPr/>
          <p:nvPr/>
        </p:nvSpPr>
        <p:spPr>
          <a:xfrm rot="10800000" flipH="1">
            <a:off x="-524933" y="131"/>
            <a:ext cx="1403434" cy="5176308"/>
          </a:xfrm>
          <a:custGeom>
            <a:avLst/>
            <a:gdLst/>
            <a:ahLst/>
            <a:cxnLst/>
            <a:rect l="0" t="0" r="0" b="0"/>
            <a:pathLst>
              <a:path w="2167467" h="6180667" extrusionOk="0">
                <a:moveTo>
                  <a:pt x="939800" y="0"/>
                </a:moveTo>
                <a:lnTo>
                  <a:pt x="1905000" y="5881"/>
                </a:lnTo>
                <a:cubicBezTo>
                  <a:pt x="2167467" y="1035992"/>
                  <a:pt x="0" y="1848556"/>
                  <a:pt x="1896533" y="6180667"/>
                </a:cubicBezTo>
                <a:lnTo>
                  <a:pt x="939800" y="6180667"/>
                </a:lnTo>
                <a:lnTo>
                  <a:pt x="939800" y="0"/>
                </a:lnTo>
                <a:close/>
              </a:path>
            </a:pathLst>
          </a:custGeom>
          <a:gradFill>
            <a:gsLst>
              <a:gs pos="0">
                <a:srgbClr val="003171">
                  <a:alpha val="20784"/>
                </a:srgbClr>
              </a:gs>
              <a:gs pos="100000">
                <a:srgbClr val="65A8FF">
                  <a:alpha val="20784"/>
                </a:srgbClr>
              </a:gs>
            </a:gsLst>
            <a:lin ang="0" scaled="0"/>
          </a:gradFill>
          <a:ln>
            <a:noFill/>
          </a:ln>
        </p:spPr>
        <p:txBody>
          <a:bodyPr lIns="91425" tIns="45700" rIns="91425" bIns="45700" anchor="ctr" anchorCtr="0">
            <a:noAutofit/>
          </a:bodyPr>
          <a:lstStyle/>
          <a:p>
            <a:pPr>
              <a:spcBef>
                <a:spcPts val="0"/>
              </a:spcBef>
              <a:buNone/>
            </a:pPr>
            <a:endParaRPr/>
          </a:p>
        </p:txBody>
      </p:sp>
      <p:sp>
        <p:nvSpPr>
          <p:cNvPr id="14" name="Shape 14"/>
          <p:cNvSpPr txBox="1">
            <a:spLocks noGrp="1"/>
          </p:cNvSpPr>
          <p:nvPr>
            <p:ph type="ctrTitle"/>
          </p:nvPr>
        </p:nvSpPr>
        <p:spPr>
          <a:xfrm>
            <a:off x="1082040" y="1242060"/>
            <a:ext cx="7050900" cy="1102500"/>
          </a:xfrm>
          <a:prstGeom prst="rect">
            <a:avLst/>
          </a:prstGeom>
        </p:spPr>
        <p:txBody>
          <a:bodyPr lIns="91425" tIns="91425" rIns="91425" bIns="91425" anchor="b" anchorCtr="0"/>
          <a:lstStyle>
            <a:lvl1pPr algn="r">
              <a:spcBef>
                <a:spcPts val="0"/>
              </a:spcBef>
              <a:buClr>
                <a:schemeClr val="lt1"/>
              </a:buClr>
              <a:buSzPct val="100000"/>
              <a:defRPr sz="4800">
                <a:solidFill>
                  <a:schemeClr val="lt1"/>
                </a:solidFill>
              </a:defRPr>
            </a:lvl1pPr>
            <a:lvl2pPr algn="r">
              <a:spcBef>
                <a:spcPts val="0"/>
              </a:spcBef>
              <a:buClr>
                <a:schemeClr val="lt1"/>
              </a:buClr>
              <a:buSzPct val="100000"/>
              <a:defRPr sz="4800">
                <a:solidFill>
                  <a:schemeClr val="lt1"/>
                </a:solidFill>
              </a:defRPr>
            </a:lvl2pPr>
            <a:lvl3pPr algn="r">
              <a:spcBef>
                <a:spcPts val="0"/>
              </a:spcBef>
              <a:buClr>
                <a:schemeClr val="lt1"/>
              </a:buClr>
              <a:buSzPct val="100000"/>
              <a:defRPr sz="4800">
                <a:solidFill>
                  <a:schemeClr val="lt1"/>
                </a:solidFill>
              </a:defRPr>
            </a:lvl3pPr>
            <a:lvl4pPr algn="r">
              <a:spcBef>
                <a:spcPts val="0"/>
              </a:spcBef>
              <a:buClr>
                <a:schemeClr val="lt1"/>
              </a:buClr>
              <a:buSzPct val="100000"/>
              <a:defRPr sz="4800">
                <a:solidFill>
                  <a:schemeClr val="lt1"/>
                </a:solidFill>
              </a:defRPr>
            </a:lvl4pPr>
            <a:lvl5pPr algn="r">
              <a:spcBef>
                <a:spcPts val="0"/>
              </a:spcBef>
              <a:buClr>
                <a:schemeClr val="lt1"/>
              </a:buClr>
              <a:buSzPct val="100000"/>
              <a:defRPr sz="4800">
                <a:solidFill>
                  <a:schemeClr val="lt1"/>
                </a:solidFill>
              </a:defRPr>
            </a:lvl5pPr>
            <a:lvl6pPr algn="r">
              <a:spcBef>
                <a:spcPts val="0"/>
              </a:spcBef>
              <a:buClr>
                <a:schemeClr val="lt1"/>
              </a:buClr>
              <a:buSzPct val="100000"/>
              <a:defRPr sz="4800">
                <a:solidFill>
                  <a:schemeClr val="lt1"/>
                </a:solidFill>
              </a:defRPr>
            </a:lvl6pPr>
            <a:lvl7pPr algn="r">
              <a:spcBef>
                <a:spcPts val="0"/>
              </a:spcBef>
              <a:buClr>
                <a:schemeClr val="lt1"/>
              </a:buClr>
              <a:buSzPct val="100000"/>
              <a:defRPr sz="4800">
                <a:solidFill>
                  <a:schemeClr val="lt1"/>
                </a:solidFill>
              </a:defRPr>
            </a:lvl7pPr>
            <a:lvl8pPr algn="r">
              <a:spcBef>
                <a:spcPts val="0"/>
              </a:spcBef>
              <a:buClr>
                <a:schemeClr val="lt1"/>
              </a:buClr>
              <a:buSzPct val="100000"/>
              <a:defRPr sz="4800">
                <a:solidFill>
                  <a:schemeClr val="lt1"/>
                </a:solidFill>
              </a:defRPr>
            </a:lvl8pPr>
            <a:lvl9pPr algn="r">
              <a:spcBef>
                <a:spcPts val="0"/>
              </a:spcBef>
              <a:buClr>
                <a:schemeClr val="lt1"/>
              </a:buClr>
              <a:buSzPct val="100000"/>
              <a:defRPr sz="4800">
                <a:solidFill>
                  <a:schemeClr val="lt1"/>
                </a:solidFill>
              </a:defRPr>
            </a:lvl9pPr>
          </a:lstStyle>
          <a:p>
            <a:endParaRPr/>
          </a:p>
        </p:txBody>
      </p:sp>
      <p:sp>
        <p:nvSpPr>
          <p:cNvPr id="15" name="Shape 15"/>
          <p:cNvSpPr txBox="1">
            <a:spLocks noGrp="1"/>
          </p:cNvSpPr>
          <p:nvPr>
            <p:ph type="subTitle" idx="1"/>
          </p:nvPr>
        </p:nvSpPr>
        <p:spPr>
          <a:xfrm>
            <a:off x="1082040" y="2423159"/>
            <a:ext cx="7035899" cy="694199"/>
          </a:xfrm>
          <a:prstGeom prst="rect">
            <a:avLst/>
          </a:prstGeom>
        </p:spPr>
        <p:txBody>
          <a:bodyPr lIns="91425" tIns="91425" rIns="91425" bIns="91425" anchor="t" anchorCtr="0"/>
          <a:lstStyle>
            <a:lvl1pPr algn="r">
              <a:spcBef>
                <a:spcPts val="0"/>
              </a:spcBef>
              <a:buClr>
                <a:schemeClr val="lt1"/>
              </a:buClr>
              <a:buSzPct val="100000"/>
              <a:buNone/>
              <a:defRPr sz="2400">
                <a:solidFill>
                  <a:schemeClr val="lt1"/>
                </a:solidFill>
              </a:defRPr>
            </a:lvl1pPr>
            <a:lvl2pPr algn="r">
              <a:spcBef>
                <a:spcPts val="0"/>
              </a:spcBef>
              <a:buClr>
                <a:schemeClr val="lt1"/>
              </a:buClr>
              <a:buSzPct val="100000"/>
              <a:buNone/>
              <a:defRPr sz="2400">
                <a:solidFill>
                  <a:schemeClr val="lt1"/>
                </a:solidFill>
              </a:defRPr>
            </a:lvl2pPr>
            <a:lvl3pPr algn="r">
              <a:spcBef>
                <a:spcPts val="0"/>
              </a:spcBef>
              <a:buClr>
                <a:schemeClr val="lt1"/>
              </a:buClr>
              <a:buNone/>
              <a:defRPr>
                <a:solidFill>
                  <a:schemeClr val="lt1"/>
                </a:solidFill>
              </a:defRPr>
            </a:lvl3pPr>
            <a:lvl4pPr algn="r">
              <a:spcBef>
                <a:spcPts val="0"/>
              </a:spcBef>
              <a:buClr>
                <a:schemeClr val="lt1"/>
              </a:buClr>
              <a:buSzPct val="100000"/>
              <a:buNone/>
              <a:defRPr sz="2400">
                <a:solidFill>
                  <a:schemeClr val="lt1"/>
                </a:solidFill>
              </a:defRPr>
            </a:lvl4pPr>
            <a:lvl5pPr algn="r">
              <a:spcBef>
                <a:spcPts val="0"/>
              </a:spcBef>
              <a:buClr>
                <a:schemeClr val="lt1"/>
              </a:buClr>
              <a:buSzPct val="100000"/>
              <a:buNone/>
              <a:defRPr sz="2400">
                <a:solidFill>
                  <a:schemeClr val="lt1"/>
                </a:solidFill>
              </a:defRPr>
            </a:lvl5pPr>
            <a:lvl6pPr algn="r">
              <a:spcBef>
                <a:spcPts val="0"/>
              </a:spcBef>
              <a:buClr>
                <a:schemeClr val="lt1"/>
              </a:buClr>
              <a:buSzPct val="100000"/>
              <a:buNone/>
              <a:defRPr sz="2400">
                <a:solidFill>
                  <a:schemeClr val="lt1"/>
                </a:solidFill>
              </a:defRPr>
            </a:lvl6pPr>
            <a:lvl7pPr algn="r">
              <a:spcBef>
                <a:spcPts val="0"/>
              </a:spcBef>
              <a:buClr>
                <a:schemeClr val="lt1"/>
              </a:buClr>
              <a:buSzPct val="100000"/>
              <a:buNone/>
              <a:defRPr sz="2400">
                <a:solidFill>
                  <a:schemeClr val="lt1"/>
                </a:solidFill>
              </a:defRPr>
            </a:lvl7pPr>
            <a:lvl8pPr algn="r">
              <a:spcBef>
                <a:spcPts val="0"/>
              </a:spcBef>
              <a:buClr>
                <a:schemeClr val="lt1"/>
              </a:buClr>
              <a:buSzPct val="100000"/>
              <a:buNone/>
              <a:defRPr sz="2400">
                <a:solidFill>
                  <a:schemeClr val="lt1"/>
                </a:solidFill>
              </a:defRPr>
            </a:lvl8pPr>
            <a:lvl9pPr algn="r">
              <a:spcBef>
                <a:spcPts val="0"/>
              </a:spcBef>
              <a:buClr>
                <a:schemeClr val="lt1"/>
              </a:buClr>
              <a:buSzPct val="100000"/>
              <a:buNone/>
              <a:defRPr sz="2400">
                <a:solidFill>
                  <a:schemeClr val="lt1"/>
                </a:solidFill>
              </a:defRPr>
            </a:lvl9pPr>
          </a:lstStyle>
          <a:p>
            <a:endParaRPr/>
          </a:p>
        </p:txBody>
      </p:sp>
      <p:sp>
        <p:nvSpPr>
          <p:cNvPr id="16" name="Shape 16"/>
          <p:cNvSpPr txBox="1">
            <a:spLocks noGrp="1"/>
          </p:cNvSpPr>
          <p:nvPr>
            <p:ph type="sldNum" idx="12"/>
          </p:nvPr>
        </p:nvSpPr>
        <p:spPr>
          <a:xfrm>
            <a:off x="8556791" y="4749850"/>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7"/>
        <p:cNvGrpSpPr/>
        <p:nvPr/>
      </p:nvGrpSpPr>
      <p:grpSpPr>
        <a:xfrm>
          <a:off x="0" y="0"/>
          <a:ext cx="0" cy="0"/>
          <a:chOff x="0" y="0"/>
          <a:chExt cx="0" cy="0"/>
        </a:xfrm>
      </p:grpSpPr>
      <p:sp>
        <p:nvSpPr>
          <p:cNvPr id="18" name="Shape 18"/>
          <p:cNvSpPr/>
          <p:nvPr/>
        </p:nvSpPr>
        <p:spPr>
          <a:xfrm rot="10800000" flipH="1">
            <a:off x="-348182" y="-16424"/>
            <a:ext cx="1723519" cy="5159924"/>
          </a:xfrm>
          <a:custGeom>
            <a:avLst/>
            <a:gdLst/>
            <a:ahLst/>
            <a:cxnLst/>
            <a:rect l="0" t="0" r="0" b="0"/>
            <a:pathLst>
              <a:path w="4476675" h="6879900" extrusionOk="0">
                <a:moveTo>
                  <a:pt x="4476676" y="16025"/>
                </a:moveTo>
                <a:lnTo>
                  <a:pt x="879695" y="0"/>
                </a:lnTo>
                <a:cubicBezTo>
                  <a:pt x="886211" y="2293300"/>
                  <a:pt x="892726" y="4586600"/>
                  <a:pt x="899242" y="6879900"/>
                </a:cubicBezTo>
                <a:lnTo>
                  <a:pt x="3909760" y="6861462"/>
                </a:lnTo>
                <a:cubicBezTo>
                  <a:pt x="0" y="3547544"/>
                  <a:pt x="1695771" y="1824359"/>
                  <a:pt x="4476676" y="16025"/>
                </a:cubicBezTo>
                <a:close/>
              </a:path>
            </a:pathLst>
          </a:custGeom>
          <a:gradFill>
            <a:gsLst>
              <a:gs pos="0">
                <a:srgbClr val="549FFF">
                  <a:alpha val="53725"/>
                </a:srgbClr>
              </a:gs>
              <a:gs pos="41000">
                <a:srgbClr val="003171">
                  <a:alpha val="53725"/>
                </a:srgbClr>
              </a:gs>
              <a:gs pos="100000">
                <a:srgbClr val="003171">
                  <a:alpha val="53725"/>
                </a:srgbClr>
              </a:gs>
            </a:gsLst>
            <a:path path="circle">
              <a:fillToRect t="100000" r="100000"/>
            </a:path>
            <a:tileRect l="-100000" b="-100000"/>
          </a:gradFill>
          <a:ln>
            <a:noFill/>
          </a:ln>
        </p:spPr>
        <p:txBody>
          <a:bodyPr lIns="91425" tIns="45700" rIns="91425" bIns="45700" anchor="ctr" anchorCtr="0">
            <a:noAutofit/>
          </a:bodyPr>
          <a:lstStyle/>
          <a:p>
            <a:pPr>
              <a:spcBef>
                <a:spcPts val="0"/>
              </a:spcBef>
              <a:buNone/>
            </a:pPr>
            <a:endParaRPr/>
          </a:p>
        </p:txBody>
      </p:sp>
      <p:sp>
        <p:nvSpPr>
          <p:cNvPr id="19" name="Shape 19"/>
          <p:cNvSpPr txBox="1">
            <a:spLocks noGrp="1"/>
          </p:cNvSpPr>
          <p:nvPr>
            <p:ph type="body" idx="1"/>
          </p:nvPr>
        </p:nvSpPr>
        <p:spPr>
          <a:xfrm>
            <a:off x="457200" y="1244242"/>
            <a:ext cx="8229600" cy="3630300"/>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20" name="Shape 20"/>
          <p:cNvSpPr/>
          <p:nvPr/>
        </p:nvSpPr>
        <p:spPr>
          <a:xfrm rot="10800000" flipH="1">
            <a:off x="-1118653" y="774"/>
            <a:ext cx="3100650" cy="5142725"/>
          </a:xfrm>
          <a:custGeom>
            <a:avLst/>
            <a:gdLst/>
            <a:ahLst/>
            <a:cxnLst/>
            <a:rect l="0" t="0" r="0" b="0"/>
            <a:pathLst>
              <a:path w="8053639" h="6879900" extrusionOk="0">
                <a:moveTo>
                  <a:pt x="4696126" y="16025"/>
                </a:moveTo>
                <a:lnTo>
                  <a:pt x="2920537" y="0"/>
                </a:lnTo>
                <a:cubicBezTo>
                  <a:pt x="2927053" y="2293300"/>
                  <a:pt x="2933568" y="4586600"/>
                  <a:pt x="2940084" y="6879900"/>
                </a:cubicBezTo>
                <a:lnTo>
                  <a:pt x="4085318" y="6861462"/>
                </a:lnTo>
                <a:cubicBezTo>
                  <a:pt x="8053639" y="4651267"/>
                  <a:pt x="0" y="3113439"/>
                  <a:pt x="4696126" y="16025"/>
                </a:cubicBezTo>
                <a:close/>
              </a:path>
            </a:pathLst>
          </a:custGeom>
          <a:gradFill>
            <a:gsLst>
              <a:gs pos="0">
                <a:srgbClr val="549FFF">
                  <a:alpha val="53725"/>
                </a:srgbClr>
              </a:gs>
              <a:gs pos="41000">
                <a:srgbClr val="003171">
                  <a:alpha val="53725"/>
                </a:srgbClr>
              </a:gs>
              <a:gs pos="100000">
                <a:srgbClr val="003171">
                  <a:alpha val="53725"/>
                </a:srgbClr>
              </a:gs>
            </a:gsLst>
            <a:path path="circle">
              <a:fillToRect t="100000" r="100000"/>
            </a:path>
            <a:tileRect l="-100000" b="-100000"/>
          </a:gradFill>
          <a:ln>
            <a:noFill/>
          </a:ln>
        </p:spPr>
        <p:txBody>
          <a:bodyPr lIns="91425" tIns="45700" rIns="91425" bIns="45700" anchor="ctr" anchorCtr="0">
            <a:noAutofit/>
          </a:bodyPr>
          <a:lstStyle/>
          <a:p>
            <a:pPr>
              <a:spcBef>
                <a:spcPts val="0"/>
              </a:spcBef>
              <a:buNone/>
            </a:pPr>
            <a:endParaRPr/>
          </a:p>
        </p:txBody>
      </p:sp>
      <p:sp>
        <p:nvSpPr>
          <p:cNvPr id="21" name="Shape 21"/>
          <p:cNvSpPr/>
          <p:nvPr/>
        </p:nvSpPr>
        <p:spPr>
          <a:xfrm rot="10800000">
            <a:off x="8088846" y="-9550"/>
            <a:ext cx="1100667" cy="5153050"/>
          </a:xfrm>
          <a:custGeom>
            <a:avLst/>
            <a:gdLst/>
            <a:ahLst/>
            <a:cxnLst/>
            <a:rect l="0" t="0" r="0" b="0"/>
            <a:pathLst>
              <a:path w="1100668" h="6916846" extrusionOk="0">
                <a:moveTo>
                  <a:pt x="0" y="11711"/>
                </a:moveTo>
                <a:lnTo>
                  <a:pt x="956734" y="0"/>
                </a:lnTo>
                <a:cubicBezTo>
                  <a:pt x="33869" y="3419922"/>
                  <a:pt x="220135" y="4504457"/>
                  <a:pt x="1100668" y="6916846"/>
                </a:cubicBezTo>
                <a:lnTo>
                  <a:pt x="0" y="6916846"/>
                </a:lnTo>
                <a:lnTo>
                  <a:pt x="0" y="11711"/>
                </a:lnTo>
                <a:close/>
              </a:path>
            </a:pathLst>
          </a:custGeom>
          <a:gradFill>
            <a:gsLst>
              <a:gs pos="0">
                <a:srgbClr val="003171"/>
              </a:gs>
              <a:gs pos="100000">
                <a:srgbClr val="65A8FF"/>
              </a:gs>
            </a:gsLst>
            <a:lin ang="5700000" scaled="0"/>
          </a:gradFill>
          <a:ln>
            <a:noFill/>
          </a:ln>
        </p:spPr>
        <p:txBody>
          <a:bodyPr lIns="91425" tIns="45700" rIns="91425" bIns="45700" anchor="ctr" anchorCtr="0">
            <a:noAutofit/>
          </a:bodyPr>
          <a:lstStyle/>
          <a:p>
            <a:pPr>
              <a:spcBef>
                <a:spcPts val="0"/>
              </a:spcBef>
              <a:buNone/>
            </a:pPr>
            <a:endParaRPr/>
          </a:p>
        </p:txBody>
      </p:sp>
      <p:sp>
        <p:nvSpPr>
          <p:cNvPr id="22" name="Shape 22"/>
          <p:cNvSpPr txBox="1">
            <a:spLocks noGrp="1"/>
          </p:cNvSpPr>
          <p:nvPr>
            <p:ph type="title"/>
          </p:nvPr>
        </p:nvSpPr>
        <p:spPr>
          <a:xfrm>
            <a:off x="457200" y="205978"/>
            <a:ext cx="8229600" cy="994200"/>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23" name="Shape 23"/>
          <p:cNvSpPr txBox="1">
            <a:spLocks noGrp="1"/>
          </p:cNvSpPr>
          <p:nvPr>
            <p:ph type="sldNum" idx="12"/>
          </p:nvPr>
        </p:nvSpPr>
        <p:spPr>
          <a:xfrm>
            <a:off x="8556791" y="4749850"/>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4"/>
        <p:cNvGrpSpPr/>
        <p:nvPr/>
      </p:nvGrpSpPr>
      <p:grpSpPr>
        <a:xfrm>
          <a:off x="0" y="0"/>
          <a:ext cx="0" cy="0"/>
          <a:chOff x="0" y="0"/>
          <a:chExt cx="0" cy="0"/>
        </a:xfrm>
      </p:grpSpPr>
      <p:sp>
        <p:nvSpPr>
          <p:cNvPr id="25" name="Shape 25"/>
          <p:cNvSpPr/>
          <p:nvPr/>
        </p:nvSpPr>
        <p:spPr>
          <a:xfrm rot="10800000" flipH="1">
            <a:off x="-348182" y="-16424"/>
            <a:ext cx="1723519" cy="5159924"/>
          </a:xfrm>
          <a:custGeom>
            <a:avLst/>
            <a:gdLst/>
            <a:ahLst/>
            <a:cxnLst/>
            <a:rect l="0" t="0" r="0" b="0"/>
            <a:pathLst>
              <a:path w="4476675" h="6879900" extrusionOk="0">
                <a:moveTo>
                  <a:pt x="4476676" y="16025"/>
                </a:moveTo>
                <a:lnTo>
                  <a:pt x="879695" y="0"/>
                </a:lnTo>
                <a:cubicBezTo>
                  <a:pt x="886211" y="2293300"/>
                  <a:pt x="892726" y="4586600"/>
                  <a:pt x="899242" y="6879900"/>
                </a:cubicBezTo>
                <a:lnTo>
                  <a:pt x="3909760" y="6861462"/>
                </a:lnTo>
                <a:cubicBezTo>
                  <a:pt x="0" y="3547544"/>
                  <a:pt x="1695771" y="1824359"/>
                  <a:pt x="4476676" y="16025"/>
                </a:cubicBezTo>
                <a:close/>
              </a:path>
            </a:pathLst>
          </a:custGeom>
          <a:gradFill>
            <a:gsLst>
              <a:gs pos="0">
                <a:srgbClr val="549FFF">
                  <a:alpha val="53725"/>
                </a:srgbClr>
              </a:gs>
              <a:gs pos="41000">
                <a:srgbClr val="003171">
                  <a:alpha val="53725"/>
                </a:srgbClr>
              </a:gs>
              <a:gs pos="100000">
                <a:srgbClr val="003171">
                  <a:alpha val="53725"/>
                </a:srgbClr>
              </a:gs>
            </a:gsLst>
            <a:path path="circle">
              <a:fillToRect t="100000" r="100000"/>
            </a:path>
            <a:tileRect l="-100000" b="-100000"/>
          </a:gradFill>
          <a:ln>
            <a:noFill/>
          </a:ln>
        </p:spPr>
        <p:txBody>
          <a:bodyPr lIns="91425" tIns="45700" rIns="91425" bIns="45700" anchor="ctr" anchorCtr="0">
            <a:noAutofit/>
          </a:bodyPr>
          <a:lstStyle/>
          <a:p>
            <a:pPr>
              <a:spcBef>
                <a:spcPts val="0"/>
              </a:spcBef>
              <a:buNone/>
            </a:pPr>
            <a:endParaRPr/>
          </a:p>
        </p:txBody>
      </p:sp>
      <p:sp>
        <p:nvSpPr>
          <p:cNvPr id="26" name="Shape 26"/>
          <p:cNvSpPr/>
          <p:nvPr/>
        </p:nvSpPr>
        <p:spPr>
          <a:xfrm rot="10800000" flipH="1">
            <a:off x="-1118653" y="774"/>
            <a:ext cx="3100650" cy="5142725"/>
          </a:xfrm>
          <a:custGeom>
            <a:avLst/>
            <a:gdLst/>
            <a:ahLst/>
            <a:cxnLst/>
            <a:rect l="0" t="0" r="0" b="0"/>
            <a:pathLst>
              <a:path w="8053639" h="6879900" extrusionOk="0">
                <a:moveTo>
                  <a:pt x="4696126" y="16025"/>
                </a:moveTo>
                <a:lnTo>
                  <a:pt x="2920537" y="0"/>
                </a:lnTo>
                <a:cubicBezTo>
                  <a:pt x="2927053" y="2293300"/>
                  <a:pt x="2933568" y="4586600"/>
                  <a:pt x="2940084" y="6879900"/>
                </a:cubicBezTo>
                <a:lnTo>
                  <a:pt x="4085318" y="6861462"/>
                </a:lnTo>
                <a:cubicBezTo>
                  <a:pt x="8053639" y="4651267"/>
                  <a:pt x="0" y="3113439"/>
                  <a:pt x="4696126" y="16025"/>
                </a:cubicBezTo>
                <a:close/>
              </a:path>
            </a:pathLst>
          </a:custGeom>
          <a:gradFill>
            <a:gsLst>
              <a:gs pos="0">
                <a:srgbClr val="549FFF">
                  <a:alpha val="53725"/>
                </a:srgbClr>
              </a:gs>
              <a:gs pos="41000">
                <a:srgbClr val="003171">
                  <a:alpha val="53725"/>
                </a:srgbClr>
              </a:gs>
              <a:gs pos="100000">
                <a:srgbClr val="003171">
                  <a:alpha val="53725"/>
                </a:srgbClr>
              </a:gs>
            </a:gsLst>
            <a:path path="circle">
              <a:fillToRect t="100000" r="100000"/>
            </a:path>
            <a:tileRect l="-100000" b="-100000"/>
          </a:gradFill>
          <a:ln>
            <a:noFill/>
          </a:ln>
        </p:spPr>
        <p:txBody>
          <a:bodyPr lIns="91425" tIns="45700" rIns="91425" bIns="45700" anchor="ctr" anchorCtr="0">
            <a:noAutofit/>
          </a:bodyPr>
          <a:lstStyle/>
          <a:p>
            <a:pPr>
              <a:spcBef>
                <a:spcPts val="0"/>
              </a:spcBef>
              <a:buNone/>
            </a:pPr>
            <a:endParaRPr/>
          </a:p>
        </p:txBody>
      </p:sp>
      <p:sp>
        <p:nvSpPr>
          <p:cNvPr id="27" name="Shape 27"/>
          <p:cNvSpPr/>
          <p:nvPr/>
        </p:nvSpPr>
        <p:spPr>
          <a:xfrm rot="10800000">
            <a:off x="8088846" y="-9550"/>
            <a:ext cx="1100667" cy="5153050"/>
          </a:xfrm>
          <a:custGeom>
            <a:avLst/>
            <a:gdLst/>
            <a:ahLst/>
            <a:cxnLst/>
            <a:rect l="0" t="0" r="0" b="0"/>
            <a:pathLst>
              <a:path w="1100668" h="6916846" extrusionOk="0">
                <a:moveTo>
                  <a:pt x="0" y="11711"/>
                </a:moveTo>
                <a:lnTo>
                  <a:pt x="956734" y="0"/>
                </a:lnTo>
                <a:cubicBezTo>
                  <a:pt x="33869" y="3419922"/>
                  <a:pt x="220135" y="4504457"/>
                  <a:pt x="1100668" y="6916846"/>
                </a:cubicBezTo>
                <a:lnTo>
                  <a:pt x="0" y="6916846"/>
                </a:lnTo>
                <a:lnTo>
                  <a:pt x="0" y="11711"/>
                </a:lnTo>
                <a:close/>
              </a:path>
            </a:pathLst>
          </a:custGeom>
          <a:gradFill>
            <a:gsLst>
              <a:gs pos="0">
                <a:srgbClr val="003171"/>
              </a:gs>
              <a:gs pos="100000">
                <a:srgbClr val="65A8FF"/>
              </a:gs>
            </a:gsLst>
            <a:lin ang="5700000" scaled="0"/>
          </a:gradFill>
          <a:ln>
            <a:noFill/>
          </a:ln>
        </p:spPr>
        <p:txBody>
          <a:bodyPr lIns="91425" tIns="45700" rIns="91425" bIns="45700" anchor="ctr" anchorCtr="0">
            <a:noAutofit/>
          </a:bodyPr>
          <a:lstStyle/>
          <a:p>
            <a:pPr>
              <a:spcBef>
                <a:spcPts val="0"/>
              </a:spcBef>
              <a:buNone/>
            </a:pPr>
            <a:endParaRPr/>
          </a:p>
        </p:txBody>
      </p:sp>
      <p:sp>
        <p:nvSpPr>
          <p:cNvPr id="28" name="Shape 28"/>
          <p:cNvSpPr txBox="1">
            <a:spLocks noGrp="1"/>
          </p:cNvSpPr>
          <p:nvPr>
            <p:ph type="title"/>
          </p:nvPr>
        </p:nvSpPr>
        <p:spPr>
          <a:xfrm>
            <a:off x="457200" y="205978"/>
            <a:ext cx="8229600" cy="994200"/>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29" name="Shape 29"/>
          <p:cNvSpPr txBox="1">
            <a:spLocks noGrp="1"/>
          </p:cNvSpPr>
          <p:nvPr>
            <p:ph type="body" idx="1"/>
          </p:nvPr>
        </p:nvSpPr>
        <p:spPr>
          <a:xfrm>
            <a:off x="457200" y="1244242"/>
            <a:ext cx="4038599" cy="3630300"/>
          </a:xfrm>
          <a:prstGeom prst="rect">
            <a:avLst/>
          </a:prstGeom>
        </p:spPr>
        <p:txBody>
          <a:bodyPr lIns="91425" tIns="91425" rIns="91425" bIns="91425" anchor="t" anchorCtr="0"/>
          <a:lstStyle>
            <a:lvl1pPr>
              <a:spcBef>
                <a:spcPts val="0"/>
              </a:spcBef>
              <a:defRPr sz="2800"/>
            </a:lvl1pPr>
            <a:lvl2pPr>
              <a:spcBef>
                <a:spcPts val="0"/>
              </a:spcBef>
              <a:defRPr sz="2400"/>
            </a:lvl2pPr>
            <a:lvl3pPr>
              <a:spcBef>
                <a:spcPts val="0"/>
              </a:spcBef>
              <a:defRPr sz="2000"/>
            </a:lvl3pPr>
            <a:lvl4pPr>
              <a:spcBef>
                <a:spcPts val="0"/>
              </a:spcBef>
              <a:defRPr sz="1800"/>
            </a:lvl4pPr>
            <a:lvl5pPr>
              <a:spcBef>
                <a:spcPts val="0"/>
              </a:spcBef>
              <a:defRPr sz="1800"/>
            </a:lvl5pPr>
            <a:lvl6pPr>
              <a:spcBef>
                <a:spcPts val="0"/>
              </a:spcBef>
              <a:defRPr sz="1800"/>
            </a:lvl6pPr>
            <a:lvl7pPr>
              <a:spcBef>
                <a:spcPts val="0"/>
              </a:spcBef>
              <a:defRPr sz="1800"/>
            </a:lvl7pPr>
            <a:lvl8pPr>
              <a:spcBef>
                <a:spcPts val="0"/>
              </a:spcBef>
              <a:defRPr sz="1800"/>
            </a:lvl8pPr>
            <a:lvl9pPr>
              <a:spcBef>
                <a:spcPts val="0"/>
              </a:spcBef>
              <a:defRPr sz="1800"/>
            </a:lvl9pPr>
          </a:lstStyle>
          <a:p>
            <a:endParaRPr/>
          </a:p>
        </p:txBody>
      </p:sp>
      <p:sp>
        <p:nvSpPr>
          <p:cNvPr id="30" name="Shape 30"/>
          <p:cNvSpPr txBox="1">
            <a:spLocks noGrp="1"/>
          </p:cNvSpPr>
          <p:nvPr>
            <p:ph type="body" idx="2"/>
          </p:nvPr>
        </p:nvSpPr>
        <p:spPr>
          <a:xfrm>
            <a:off x="4648200" y="1244242"/>
            <a:ext cx="4038599" cy="3630300"/>
          </a:xfrm>
          <a:prstGeom prst="rect">
            <a:avLst/>
          </a:prstGeom>
        </p:spPr>
        <p:txBody>
          <a:bodyPr lIns="91425" tIns="91425" rIns="91425" bIns="91425" anchor="t" anchorCtr="0"/>
          <a:lstStyle>
            <a:lvl1pPr>
              <a:spcBef>
                <a:spcPts val="0"/>
              </a:spcBef>
              <a:defRPr sz="2800"/>
            </a:lvl1pPr>
            <a:lvl2pPr>
              <a:spcBef>
                <a:spcPts val="0"/>
              </a:spcBef>
              <a:defRPr sz="2400"/>
            </a:lvl2pPr>
            <a:lvl3pPr>
              <a:spcBef>
                <a:spcPts val="0"/>
              </a:spcBef>
              <a:defRPr sz="2000"/>
            </a:lvl3pPr>
            <a:lvl4pPr>
              <a:spcBef>
                <a:spcPts val="0"/>
              </a:spcBef>
              <a:defRPr sz="1800"/>
            </a:lvl4pPr>
            <a:lvl5pPr>
              <a:spcBef>
                <a:spcPts val="0"/>
              </a:spcBef>
              <a:defRPr sz="1800"/>
            </a:lvl5pPr>
            <a:lvl6pPr>
              <a:spcBef>
                <a:spcPts val="0"/>
              </a:spcBef>
              <a:defRPr sz="1800"/>
            </a:lvl6pPr>
            <a:lvl7pPr>
              <a:spcBef>
                <a:spcPts val="0"/>
              </a:spcBef>
              <a:defRPr sz="1800"/>
            </a:lvl7pPr>
            <a:lvl8pPr>
              <a:spcBef>
                <a:spcPts val="0"/>
              </a:spcBef>
              <a:defRPr sz="1800"/>
            </a:lvl8pPr>
            <a:lvl9pPr>
              <a:spcBef>
                <a:spcPts val="0"/>
              </a:spcBef>
              <a:defRPr sz="1800"/>
            </a:lvl9pPr>
          </a:lstStyle>
          <a:p>
            <a:endParaRPr/>
          </a:p>
        </p:txBody>
      </p:sp>
      <p:sp>
        <p:nvSpPr>
          <p:cNvPr id="31" name="Shape 31"/>
          <p:cNvSpPr txBox="1">
            <a:spLocks noGrp="1"/>
          </p:cNvSpPr>
          <p:nvPr>
            <p:ph type="sldNum" idx="12"/>
          </p:nvPr>
        </p:nvSpPr>
        <p:spPr>
          <a:xfrm>
            <a:off x="8556791" y="4749850"/>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32"/>
        <p:cNvGrpSpPr/>
        <p:nvPr/>
      </p:nvGrpSpPr>
      <p:grpSpPr>
        <a:xfrm>
          <a:off x="0" y="0"/>
          <a:ext cx="0" cy="0"/>
          <a:chOff x="0" y="0"/>
          <a:chExt cx="0" cy="0"/>
        </a:xfrm>
      </p:grpSpPr>
      <p:sp>
        <p:nvSpPr>
          <p:cNvPr id="33" name="Shape 33"/>
          <p:cNvSpPr/>
          <p:nvPr/>
        </p:nvSpPr>
        <p:spPr>
          <a:xfrm rot="10800000" flipH="1">
            <a:off x="-348182" y="-16424"/>
            <a:ext cx="1723519" cy="5159924"/>
          </a:xfrm>
          <a:custGeom>
            <a:avLst/>
            <a:gdLst/>
            <a:ahLst/>
            <a:cxnLst/>
            <a:rect l="0" t="0" r="0" b="0"/>
            <a:pathLst>
              <a:path w="4476675" h="6879900" extrusionOk="0">
                <a:moveTo>
                  <a:pt x="4476676" y="16025"/>
                </a:moveTo>
                <a:lnTo>
                  <a:pt x="879695" y="0"/>
                </a:lnTo>
                <a:cubicBezTo>
                  <a:pt x="886211" y="2293300"/>
                  <a:pt x="892726" y="4586600"/>
                  <a:pt x="899242" y="6879900"/>
                </a:cubicBezTo>
                <a:lnTo>
                  <a:pt x="3909760" y="6861462"/>
                </a:lnTo>
                <a:cubicBezTo>
                  <a:pt x="0" y="3547544"/>
                  <a:pt x="1695771" y="1824359"/>
                  <a:pt x="4476676" y="16025"/>
                </a:cubicBezTo>
                <a:close/>
              </a:path>
            </a:pathLst>
          </a:custGeom>
          <a:gradFill>
            <a:gsLst>
              <a:gs pos="0">
                <a:srgbClr val="549FFF">
                  <a:alpha val="53725"/>
                </a:srgbClr>
              </a:gs>
              <a:gs pos="41000">
                <a:srgbClr val="003171">
                  <a:alpha val="53725"/>
                </a:srgbClr>
              </a:gs>
              <a:gs pos="100000">
                <a:srgbClr val="003171">
                  <a:alpha val="53725"/>
                </a:srgbClr>
              </a:gs>
            </a:gsLst>
            <a:path path="circle">
              <a:fillToRect t="100000" r="100000"/>
            </a:path>
            <a:tileRect l="-100000" b="-100000"/>
          </a:gradFill>
          <a:ln>
            <a:noFill/>
          </a:ln>
        </p:spPr>
        <p:txBody>
          <a:bodyPr lIns="91425" tIns="45700" rIns="91425" bIns="45700" anchor="ctr" anchorCtr="0">
            <a:noAutofit/>
          </a:bodyPr>
          <a:lstStyle/>
          <a:p>
            <a:pPr>
              <a:spcBef>
                <a:spcPts val="0"/>
              </a:spcBef>
              <a:buNone/>
            </a:pPr>
            <a:endParaRPr/>
          </a:p>
        </p:txBody>
      </p:sp>
      <p:sp>
        <p:nvSpPr>
          <p:cNvPr id="34" name="Shape 34"/>
          <p:cNvSpPr/>
          <p:nvPr/>
        </p:nvSpPr>
        <p:spPr>
          <a:xfrm rot="10800000" flipH="1">
            <a:off x="-1118653" y="774"/>
            <a:ext cx="3100650" cy="5142725"/>
          </a:xfrm>
          <a:custGeom>
            <a:avLst/>
            <a:gdLst/>
            <a:ahLst/>
            <a:cxnLst/>
            <a:rect l="0" t="0" r="0" b="0"/>
            <a:pathLst>
              <a:path w="8053639" h="6879900" extrusionOk="0">
                <a:moveTo>
                  <a:pt x="4696126" y="16025"/>
                </a:moveTo>
                <a:lnTo>
                  <a:pt x="2920537" y="0"/>
                </a:lnTo>
                <a:cubicBezTo>
                  <a:pt x="2927053" y="2293300"/>
                  <a:pt x="2933568" y="4586600"/>
                  <a:pt x="2940084" y="6879900"/>
                </a:cubicBezTo>
                <a:lnTo>
                  <a:pt x="4085318" y="6861462"/>
                </a:lnTo>
                <a:cubicBezTo>
                  <a:pt x="8053639" y="4651267"/>
                  <a:pt x="0" y="3113439"/>
                  <a:pt x="4696126" y="16025"/>
                </a:cubicBezTo>
                <a:close/>
              </a:path>
            </a:pathLst>
          </a:custGeom>
          <a:gradFill>
            <a:gsLst>
              <a:gs pos="0">
                <a:srgbClr val="549FFF">
                  <a:alpha val="53725"/>
                </a:srgbClr>
              </a:gs>
              <a:gs pos="41000">
                <a:srgbClr val="003171">
                  <a:alpha val="53725"/>
                </a:srgbClr>
              </a:gs>
              <a:gs pos="100000">
                <a:srgbClr val="003171">
                  <a:alpha val="53725"/>
                </a:srgbClr>
              </a:gs>
            </a:gsLst>
            <a:path path="circle">
              <a:fillToRect t="100000" r="100000"/>
            </a:path>
            <a:tileRect l="-100000" b="-100000"/>
          </a:gradFill>
          <a:ln>
            <a:noFill/>
          </a:ln>
        </p:spPr>
        <p:txBody>
          <a:bodyPr lIns="91425" tIns="45700" rIns="91425" bIns="45700" anchor="ctr" anchorCtr="0">
            <a:noAutofit/>
          </a:bodyPr>
          <a:lstStyle/>
          <a:p>
            <a:pPr>
              <a:spcBef>
                <a:spcPts val="0"/>
              </a:spcBef>
              <a:buNone/>
            </a:pPr>
            <a:endParaRPr/>
          </a:p>
        </p:txBody>
      </p:sp>
      <p:sp>
        <p:nvSpPr>
          <p:cNvPr id="35" name="Shape 35"/>
          <p:cNvSpPr/>
          <p:nvPr/>
        </p:nvSpPr>
        <p:spPr>
          <a:xfrm rot="10800000">
            <a:off x="8088846" y="-9550"/>
            <a:ext cx="1100667" cy="5153050"/>
          </a:xfrm>
          <a:custGeom>
            <a:avLst/>
            <a:gdLst/>
            <a:ahLst/>
            <a:cxnLst/>
            <a:rect l="0" t="0" r="0" b="0"/>
            <a:pathLst>
              <a:path w="1100668" h="6916846" extrusionOk="0">
                <a:moveTo>
                  <a:pt x="0" y="11711"/>
                </a:moveTo>
                <a:lnTo>
                  <a:pt x="956734" y="0"/>
                </a:lnTo>
                <a:cubicBezTo>
                  <a:pt x="33869" y="3419922"/>
                  <a:pt x="220135" y="4504457"/>
                  <a:pt x="1100668" y="6916846"/>
                </a:cubicBezTo>
                <a:lnTo>
                  <a:pt x="0" y="6916846"/>
                </a:lnTo>
                <a:lnTo>
                  <a:pt x="0" y="11711"/>
                </a:lnTo>
                <a:close/>
              </a:path>
            </a:pathLst>
          </a:custGeom>
          <a:gradFill>
            <a:gsLst>
              <a:gs pos="0">
                <a:srgbClr val="003171"/>
              </a:gs>
              <a:gs pos="100000">
                <a:srgbClr val="65A8FF"/>
              </a:gs>
            </a:gsLst>
            <a:lin ang="5700000" scaled="0"/>
          </a:gradFill>
          <a:ln>
            <a:noFill/>
          </a:ln>
        </p:spPr>
        <p:txBody>
          <a:bodyPr lIns="91425" tIns="45700" rIns="91425" bIns="45700" anchor="ctr" anchorCtr="0">
            <a:noAutofit/>
          </a:bodyPr>
          <a:lstStyle/>
          <a:p>
            <a:pPr>
              <a:spcBef>
                <a:spcPts val="0"/>
              </a:spcBef>
              <a:buNone/>
            </a:pPr>
            <a:endParaRPr/>
          </a:p>
        </p:txBody>
      </p:sp>
      <p:sp>
        <p:nvSpPr>
          <p:cNvPr id="36" name="Shape 36"/>
          <p:cNvSpPr txBox="1">
            <a:spLocks noGrp="1"/>
          </p:cNvSpPr>
          <p:nvPr>
            <p:ph type="title"/>
          </p:nvPr>
        </p:nvSpPr>
        <p:spPr>
          <a:xfrm>
            <a:off x="457200" y="205978"/>
            <a:ext cx="8229600" cy="994200"/>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37" name="Shape 37"/>
          <p:cNvSpPr txBox="1">
            <a:spLocks noGrp="1"/>
          </p:cNvSpPr>
          <p:nvPr>
            <p:ph type="sldNum" idx="12"/>
          </p:nvPr>
        </p:nvSpPr>
        <p:spPr>
          <a:xfrm>
            <a:off x="8556791" y="4749850"/>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Caption">
    <p:spTree>
      <p:nvGrpSpPr>
        <p:cNvPr id="1" name="Shape 38"/>
        <p:cNvGrpSpPr/>
        <p:nvPr/>
      </p:nvGrpSpPr>
      <p:grpSpPr>
        <a:xfrm>
          <a:off x="0" y="0"/>
          <a:ext cx="0" cy="0"/>
          <a:chOff x="0" y="0"/>
          <a:chExt cx="0" cy="0"/>
        </a:xfrm>
      </p:grpSpPr>
      <p:grpSp>
        <p:nvGrpSpPr>
          <p:cNvPr id="39" name="Shape 39"/>
          <p:cNvGrpSpPr/>
          <p:nvPr/>
        </p:nvGrpSpPr>
        <p:grpSpPr>
          <a:xfrm>
            <a:off x="-6264" y="3700039"/>
            <a:ext cx="9150267" cy="2325488"/>
            <a:chOff x="-6264" y="4933386"/>
            <a:chExt cx="9150267" cy="3100650"/>
          </a:xfrm>
        </p:grpSpPr>
        <p:sp>
          <p:nvSpPr>
            <p:cNvPr id="40" name="Shape 40"/>
            <p:cNvSpPr/>
            <p:nvPr/>
          </p:nvSpPr>
          <p:spPr>
            <a:xfrm>
              <a:off x="-7" y="5537200"/>
              <a:ext cx="9144008" cy="1574769"/>
            </a:xfrm>
            <a:custGeom>
              <a:avLst/>
              <a:gdLst/>
              <a:ahLst/>
              <a:cxnLst/>
              <a:rect l="0" t="0" r="0" b="0"/>
              <a:pathLst>
                <a:path w="9144009" h="1257301" extrusionOk="0">
                  <a:moveTo>
                    <a:pt x="5" y="266700"/>
                  </a:moveTo>
                  <a:cubicBezTo>
                    <a:pt x="8115305" y="1257301"/>
                    <a:pt x="7620009" y="0"/>
                    <a:pt x="9144009" y="186267"/>
                  </a:cubicBezTo>
                  <a:cubicBezTo>
                    <a:pt x="9144008" y="441678"/>
                    <a:pt x="9143998" y="818763"/>
                    <a:pt x="9143997" y="1074174"/>
                  </a:cubicBezTo>
                  <a:lnTo>
                    <a:pt x="0" y="1086874"/>
                  </a:lnTo>
                  <a:cubicBezTo>
                    <a:pt x="0" y="854041"/>
                    <a:pt x="5" y="499533"/>
                    <a:pt x="5" y="266700"/>
                  </a:cubicBezTo>
                  <a:close/>
                </a:path>
              </a:pathLst>
            </a:custGeom>
            <a:gradFill>
              <a:gsLst>
                <a:gs pos="0">
                  <a:srgbClr val="549FFF"/>
                </a:gs>
                <a:gs pos="100000">
                  <a:srgbClr val="003171">
                    <a:alpha val="51764"/>
                  </a:srgbClr>
                </a:gs>
              </a:gsLst>
              <a:path path="circle">
                <a:fillToRect l="50000" t="50000" r="50000" b="50000"/>
              </a:path>
              <a:tileRect/>
            </a:gradFill>
            <a:ln>
              <a:noFill/>
            </a:ln>
          </p:spPr>
          <p:txBody>
            <a:bodyPr lIns="91425" tIns="45700" rIns="91425" bIns="45700" anchor="ctr" anchorCtr="0">
              <a:noAutofit/>
            </a:bodyPr>
            <a:lstStyle/>
            <a:p>
              <a:pPr>
                <a:spcBef>
                  <a:spcPts val="0"/>
                </a:spcBef>
                <a:buNone/>
              </a:pPr>
              <a:endParaRPr/>
            </a:p>
          </p:txBody>
        </p:sp>
        <p:sp>
          <p:nvSpPr>
            <p:cNvPr id="41" name="Shape 41"/>
            <p:cNvSpPr/>
            <p:nvPr/>
          </p:nvSpPr>
          <p:spPr>
            <a:xfrm rot="5400000" flipH="1">
              <a:off x="3018543" y="1908578"/>
              <a:ext cx="3100650" cy="9150266"/>
            </a:xfrm>
            <a:custGeom>
              <a:avLst/>
              <a:gdLst/>
              <a:ahLst/>
              <a:cxnLst/>
              <a:rect l="0" t="0" r="0" b="0"/>
              <a:pathLst>
                <a:path w="8053639" h="6879900" extrusionOk="0">
                  <a:moveTo>
                    <a:pt x="4696126" y="16025"/>
                  </a:moveTo>
                  <a:lnTo>
                    <a:pt x="2920537" y="0"/>
                  </a:lnTo>
                  <a:cubicBezTo>
                    <a:pt x="2927053" y="2293300"/>
                    <a:pt x="2933568" y="4586600"/>
                    <a:pt x="2940084" y="6879900"/>
                  </a:cubicBezTo>
                  <a:lnTo>
                    <a:pt x="4085318" y="6861462"/>
                  </a:lnTo>
                  <a:cubicBezTo>
                    <a:pt x="8053639" y="4651267"/>
                    <a:pt x="0" y="3113439"/>
                    <a:pt x="4696126" y="16025"/>
                  </a:cubicBezTo>
                  <a:close/>
                </a:path>
              </a:pathLst>
            </a:custGeom>
            <a:gradFill>
              <a:gsLst>
                <a:gs pos="0">
                  <a:srgbClr val="549FFF">
                    <a:alpha val="78823"/>
                  </a:srgbClr>
                </a:gs>
                <a:gs pos="41000">
                  <a:srgbClr val="003171">
                    <a:alpha val="78823"/>
                  </a:srgbClr>
                </a:gs>
                <a:gs pos="100000">
                  <a:srgbClr val="003171">
                    <a:alpha val="78823"/>
                  </a:srgbClr>
                </a:gs>
              </a:gsLst>
              <a:path path="circle">
                <a:fillToRect t="100000" r="100000"/>
              </a:path>
              <a:tileRect l="-100000" b="-100000"/>
            </a:gradFill>
            <a:ln>
              <a:noFill/>
            </a:ln>
          </p:spPr>
          <p:txBody>
            <a:bodyPr lIns="91425" tIns="45700" rIns="91425" bIns="45700" anchor="ctr" anchorCtr="0">
              <a:noAutofit/>
            </a:bodyPr>
            <a:lstStyle/>
            <a:p>
              <a:pPr>
                <a:spcBef>
                  <a:spcPts val="0"/>
                </a:spcBef>
                <a:buNone/>
              </a:pPr>
              <a:endParaRPr/>
            </a:p>
          </p:txBody>
        </p:sp>
        <p:sp>
          <p:nvSpPr>
            <p:cNvPr id="42" name="Shape 42"/>
            <p:cNvSpPr/>
            <p:nvPr/>
          </p:nvSpPr>
          <p:spPr>
            <a:xfrm>
              <a:off x="-7" y="5740400"/>
              <a:ext cx="9144010" cy="1574769"/>
            </a:xfrm>
            <a:custGeom>
              <a:avLst/>
              <a:gdLst/>
              <a:ahLst/>
              <a:cxnLst/>
              <a:rect l="0" t="0" r="0" b="0"/>
              <a:pathLst>
                <a:path w="9144011" h="1257301" extrusionOk="0">
                  <a:moveTo>
                    <a:pt x="7" y="266700"/>
                  </a:moveTo>
                  <a:cubicBezTo>
                    <a:pt x="8115307" y="1257301"/>
                    <a:pt x="7620011" y="0"/>
                    <a:pt x="9144011" y="186267"/>
                  </a:cubicBezTo>
                  <a:lnTo>
                    <a:pt x="9144011" y="921775"/>
                  </a:lnTo>
                  <a:lnTo>
                    <a:pt x="0" y="931914"/>
                  </a:lnTo>
                  <a:cubicBezTo>
                    <a:pt x="0" y="699081"/>
                    <a:pt x="7" y="499533"/>
                    <a:pt x="7" y="266700"/>
                  </a:cubicBezTo>
                  <a:close/>
                </a:path>
              </a:pathLst>
            </a:custGeom>
            <a:gradFill>
              <a:gsLst>
                <a:gs pos="0">
                  <a:srgbClr val="549FFF">
                    <a:alpha val="81960"/>
                  </a:srgbClr>
                </a:gs>
                <a:gs pos="100000">
                  <a:srgbClr val="003171">
                    <a:alpha val="81960"/>
                  </a:srgbClr>
                </a:gs>
              </a:gsLst>
              <a:path path="circle">
                <a:fillToRect l="50000" t="50000" r="50000" b="50000"/>
              </a:path>
              <a:tileRect/>
            </a:gradFill>
            <a:ln>
              <a:noFill/>
            </a:ln>
          </p:spPr>
          <p:txBody>
            <a:bodyPr lIns="91425" tIns="45700" rIns="91425" bIns="45700" anchor="ctr" anchorCtr="0">
              <a:noAutofit/>
            </a:bodyPr>
            <a:lstStyle/>
            <a:p>
              <a:pPr>
                <a:spcBef>
                  <a:spcPts val="0"/>
                </a:spcBef>
                <a:buNone/>
              </a:pPr>
              <a:endParaRPr/>
            </a:p>
          </p:txBody>
        </p:sp>
      </p:grpSp>
      <p:sp>
        <p:nvSpPr>
          <p:cNvPr id="43" name="Shape 43"/>
          <p:cNvSpPr txBox="1">
            <a:spLocks noGrp="1"/>
          </p:cNvSpPr>
          <p:nvPr>
            <p:ph type="body" idx="1"/>
          </p:nvPr>
        </p:nvSpPr>
        <p:spPr>
          <a:xfrm>
            <a:off x="1792288" y="4025503"/>
            <a:ext cx="5486399" cy="603599"/>
          </a:xfrm>
          <a:prstGeom prst="rect">
            <a:avLst/>
          </a:prstGeom>
        </p:spPr>
        <p:txBody>
          <a:bodyPr lIns="91425" tIns="91425" rIns="91425" bIns="91425" anchor="ctr" anchorCtr="0"/>
          <a:lstStyle>
            <a:lvl1pPr algn="ctr">
              <a:spcBef>
                <a:spcPts val="0"/>
              </a:spcBef>
              <a:buSzPct val="100000"/>
              <a:buNone/>
              <a:defRPr sz="2400"/>
            </a:lvl1pPr>
          </a:lstStyle>
          <a:p>
            <a:endParaRPr/>
          </a:p>
        </p:txBody>
      </p:sp>
      <p:sp>
        <p:nvSpPr>
          <p:cNvPr id="44" name="Shape 44"/>
          <p:cNvSpPr txBox="1">
            <a:spLocks noGrp="1"/>
          </p:cNvSpPr>
          <p:nvPr>
            <p:ph type="sldNum" idx="12"/>
          </p:nvPr>
        </p:nvSpPr>
        <p:spPr>
          <a:xfrm>
            <a:off x="8556791" y="4749850"/>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45"/>
        <p:cNvGrpSpPr/>
        <p:nvPr/>
      </p:nvGrpSpPr>
      <p:grpSpPr>
        <a:xfrm>
          <a:off x="0" y="0"/>
          <a:ext cx="0" cy="0"/>
          <a:chOff x="0" y="0"/>
          <a:chExt cx="0" cy="0"/>
        </a:xfrm>
      </p:grpSpPr>
      <p:sp>
        <p:nvSpPr>
          <p:cNvPr id="46" name="Shape 46"/>
          <p:cNvSpPr txBox="1">
            <a:spLocks noGrp="1"/>
          </p:cNvSpPr>
          <p:nvPr>
            <p:ph type="sldNum" idx="12"/>
          </p:nvPr>
        </p:nvSpPr>
        <p:spPr>
          <a:xfrm>
            <a:off x="8556791" y="4749850"/>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chemeClr val="lt2"/>
            </a:gs>
            <a:gs pos="100000">
              <a:schemeClr val="accent1"/>
            </a:gs>
          </a:gsLst>
          <a:path path="circle">
            <a:fillToRect l="50000" t="50000" r="50000" b="50000"/>
          </a:path>
          <a:tileRect/>
        </a:gradFill>
        <a:effectLst/>
      </p:bgPr>
    </p:bg>
    <p:spTree>
      <p:nvGrpSpPr>
        <p:cNvPr id="1" name="Shape 4"/>
        <p:cNvGrpSpPr/>
        <p:nvPr/>
      </p:nvGrpSpPr>
      <p:grpSpPr>
        <a:xfrm>
          <a:off x="0" y="0"/>
          <a:ext cx="0" cy="0"/>
          <a:chOff x="0" y="0"/>
          <a:chExt cx="0" cy="0"/>
        </a:xfrm>
      </p:grpSpPr>
      <p:sp>
        <p:nvSpPr>
          <p:cNvPr id="5" name="Shape 5"/>
          <p:cNvSpPr txBox="1">
            <a:spLocks noGrp="1"/>
          </p:cNvSpPr>
          <p:nvPr>
            <p:ph type="title"/>
          </p:nvPr>
        </p:nvSpPr>
        <p:spPr>
          <a:xfrm>
            <a:off x="457200" y="205978"/>
            <a:ext cx="8229600" cy="994200"/>
          </a:xfrm>
          <a:prstGeom prst="rect">
            <a:avLst/>
          </a:prstGeom>
          <a:noFill/>
          <a:ln>
            <a:noFill/>
          </a:ln>
        </p:spPr>
        <p:txBody>
          <a:bodyPr lIns="91425" tIns="91425" rIns="91425" bIns="91425" anchor="b" anchorCtr="0"/>
          <a:lstStyle>
            <a:lvl1pPr>
              <a:spcBef>
                <a:spcPts val="0"/>
              </a:spcBef>
              <a:buClr>
                <a:srgbClr val="00387E"/>
              </a:buClr>
              <a:buSzPct val="100000"/>
              <a:buFont typeface="Trebuchet MS"/>
              <a:buNone/>
              <a:defRPr sz="4000" b="1">
                <a:solidFill>
                  <a:srgbClr val="00387E"/>
                </a:solidFill>
                <a:latin typeface="Trebuchet MS"/>
                <a:ea typeface="Trebuchet MS"/>
                <a:cs typeface="Trebuchet MS"/>
                <a:sym typeface="Trebuchet MS"/>
              </a:defRPr>
            </a:lvl1pPr>
            <a:lvl2pPr>
              <a:spcBef>
                <a:spcPts val="0"/>
              </a:spcBef>
              <a:buClr>
                <a:srgbClr val="00387E"/>
              </a:buClr>
              <a:buSzPct val="100000"/>
              <a:buFont typeface="Trebuchet MS"/>
              <a:buNone/>
              <a:defRPr sz="4000" b="1">
                <a:solidFill>
                  <a:srgbClr val="00387E"/>
                </a:solidFill>
                <a:latin typeface="Trebuchet MS"/>
                <a:ea typeface="Trebuchet MS"/>
                <a:cs typeface="Trebuchet MS"/>
                <a:sym typeface="Trebuchet MS"/>
              </a:defRPr>
            </a:lvl2pPr>
            <a:lvl3pPr>
              <a:spcBef>
                <a:spcPts val="0"/>
              </a:spcBef>
              <a:buClr>
                <a:srgbClr val="00387E"/>
              </a:buClr>
              <a:buSzPct val="100000"/>
              <a:buFont typeface="Trebuchet MS"/>
              <a:buNone/>
              <a:defRPr sz="4000" b="1">
                <a:solidFill>
                  <a:srgbClr val="00387E"/>
                </a:solidFill>
                <a:latin typeface="Trebuchet MS"/>
                <a:ea typeface="Trebuchet MS"/>
                <a:cs typeface="Trebuchet MS"/>
                <a:sym typeface="Trebuchet MS"/>
              </a:defRPr>
            </a:lvl3pPr>
            <a:lvl4pPr>
              <a:spcBef>
                <a:spcPts val="0"/>
              </a:spcBef>
              <a:buClr>
                <a:srgbClr val="00387E"/>
              </a:buClr>
              <a:buSzPct val="100000"/>
              <a:buFont typeface="Trebuchet MS"/>
              <a:buNone/>
              <a:defRPr sz="4000" b="1">
                <a:solidFill>
                  <a:srgbClr val="00387E"/>
                </a:solidFill>
                <a:latin typeface="Trebuchet MS"/>
                <a:ea typeface="Trebuchet MS"/>
                <a:cs typeface="Trebuchet MS"/>
                <a:sym typeface="Trebuchet MS"/>
              </a:defRPr>
            </a:lvl4pPr>
            <a:lvl5pPr>
              <a:spcBef>
                <a:spcPts val="0"/>
              </a:spcBef>
              <a:buClr>
                <a:srgbClr val="00387E"/>
              </a:buClr>
              <a:buSzPct val="100000"/>
              <a:buFont typeface="Trebuchet MS"/>
              <a:buNone/>
              <a:defRPr sz="4000" b="1">
                <a:solidFill>
                  <a:srgbClr val="00387E"/>
                </a:solidFill>
                <a:latin typeface="Trebuchet MS"/>
                <a:ea typeface="Trebuchet MS"/>
                <a:cs typeface="Trebuchet MS"/>
                <a:sym typeface="Trebuchet MS"/>
              </a:defRPr>
            </a:lvl5pPr>
            <a:lvl6pPr>
              <a:spcBef>
                <a:spcPts val="0"/>
              </a:spcBef>
              <a:buClr>
                <a:srgbClr val="00387E"/>
              </a:buClr>
              <a:buSzPct val="100000"/>
              <a:buFont typeface="Trebuchet MS"/>
              <a:buNone/>
              <a:defRPr sz="4000" b="1">
                <a:solidFill>
                  <a:srgbClr val="00387E"/>
                </a:solidFill>
                <a:latin typeface="Trebuchet MS"/>
                <a:ea typeface="Trebuchet MS"/>
                <a:cs typeface="Trebuchet MS"/>
                <a:sym typeface="Trebuchet MS"/>
              </a:defRPr>
            </a:lvl6pPr>
            <a:lvl7pPr>
              <a:spcBef>
                <a:spcPts val="0"/>
              </a:spcBef>
              <a:buClr>
                <a:srgbClr val="00387E"/>
              </a:buClr>
              <a:buSzPct val="100000"/>
              <a:buFont typeface="Trebuchet MS"/>
              <a:buNone/>
              <a:defRPr sz="4000" b="1">
                <a:solidFill>
                  <a:srgbClr val="00387E"/>
                </a:solidFill>
                <a:latin typeface="Trebuchet MS"/>
                <a:ea typeface="Trebuchet MS"/>
                <a:cs typeface="Trebuchet MS"/>
                <a:sym typeface="Trebuchet MS"/>
              </a:defRPr>
            </a:lvl7pPr>
            <a:lvl8pPr>
              <a:spcBef>
                <a:spcPts val="0"/>
              </a:spcBef>
              <a:buClr>
                <a:srgbClr val="00387E"/>
              </a:buClr>
              <a:buSzPct val="100000"/>
              <a:buFont typeface="Trebuchet MS"/>
              <a:buNone/>
              <a:defRPr sz="4000" b="1">
                <a:solidFill>
                  <a:srgbClr val="00387E"/>
                </a:solidFill>
                <a:latin typeface="Trebuchet MS"/>
                <a:ea typeface="Trebuchet MS"/>
                <a:cs typeface="Trebuchet MS"/>
                <a:sym typeface="Trebuchet MS"/>
              </a:defRPr>
            </a:lvl8pPr>
            <a:lvl9pPr>
              <a:spcBef>
                <a:spcPts val="0"/>
              </a:spcBef>
              <a:buClr>
                <a:srgbClr val="00387E"/>
              </a:buClr>
              <a:buSzPct val="100000"/>
              <a:buFont typeface="Trebuchet MS"/>
              <a:buNone/>
              <a:defRPr sz="4000" b="1">
                <a:solidFill>
                  <a:srgbClr val="00387E"/>
                </a:solidFill>
                <a:latin typeface="Trebuchet MS"/>
                <a:ea typeface="Trebuchet MS"/>
                <a:cs typeface="Trebuchet MS"/>
                <a:sym typeface="Trebuchet MS"/>
              </a:defRPr>
            </a:lvl9pPr>
          </a:lstStyle>
          <a:p>
            <a:endParaRPr/>
          </a:p>
        </p:txBody>
      </p:sp>
      <p:sp>
        <p:nvSpPr>
          <p:cNvPr id="6" name="Shape 6"/>
          <p:cNvSpPr txBox="1">
            <a:spLocks noGrp="1"/>
          </p:cNvSpPr>
          <p:nvPr>
            <p:ph type="body" idx="1"/>
          </p:nvPr>
        </p:nvSpPr>
        <p:spPr>
          <a:xfrm>
            <a:off x="457200" y="1295400"/>
            <a:ext cx="8229600" cy="3394500"/>
          </a:xfrm>
          <a:prstGeom prst="rect">
            <a:avLst/>
          </a:prstGeom>
          <a:noFill/>
          <a:ln>
            <a:noFill/>
          </a:ln>
        </p:spPr>
        <p:txBody>
          <a:bodyPr lIns="91425" tIns="91425" rIns="91425" bIns="91425" anchor="t" anchorCtr="0"/>
          <a:lstStyle>
            <a:lvl1pPr>
              <a:spcBef>
                <a:spcPts val="0"/>
              </a:spcBef>
              <a:buClr>
                <a:schemeClr val="dk2"/>
              </a:buClr>
              <a:buSzPct val="100000"/>
              <a:buFont typeface="Trebuchet MS"/>
              <a:defRPr sz="3200">
                <a:solidFill>
                  <a:schemeClr val="dk2"/>
                </a:solidFill>
                <a:latin typeface="Trebuchet MS"/>
                <a:ea typeface="Trebuchet MS"/>
                <a:cs typeface="Trebuchet MS"/>
                <a:sym typeface="Trebuchet MS"/>
              </a:defRPr>
            </a:lvl1pPr>
            <a:lvl2pPr>
              <a:spcBef>
                <a:spcPts val="560"/>
              </a:spcBef>
              <a:buClr>
                <a:schemeClr val="dk2"/>
              </a:buClr>
              <a:buSzPct val="100000"/>
              <a:buFont typeface="Trebuchet MS"/>
              <a:defRPr sz="2800">
                <a:solidFill>
                  <a:schemeClr val="dk2"/>
                </a:solidFill>
                <a:latin typeface="Trebuchet MS"/>
                <a:ea typeface="Trebuchet MS"/>
                <a:cs typeface="Trebuchet MS"/>
                <a:sym typeface="Trebuchet MS"/>
              </a:defRPr>
            </a:lvl2pPr>
            <a:lvl3pPr>
              <a:spcBef>
                <a:spcPts val="480"/>
              </a:spcBef>
              <a:buClr>
                <a:schemeClr val="dk2"/>
              </a:buClr>
              <a:buSzPct val="100000"/>
              <a:buFont typeface="Trebuchet MS"/>
              <a:defRPr sz="2400">
                <a:solidFill>
                  <a:schemeClr val="dk2"/>
                </a:solidFill>
                <a:latin typeface="Trebuchet MS"/>
                <a:ea typeface="Trebuchet MS"/>
                <a:cs typeface="Trebuchet MS"/>
                <a:sym typeface="Trebuchet MS"/>
              </a:defRPr>
            </a:lvl3pPr>
            <a:lvl4pPr>
              <a:spcBef>
                <a:spcPts val="400"/>
              </a:spcBef>
              <a:buClr>
                <a:schemeClr val="dk2"/>
              </a:buClr>
              <a:buSzPct val="100000"/>
              <a:buFont typeface="Trebuchet MS"/>
              <a:defRPr sz="2000">
                <a:solidFill>
                  <a:schemeClr val="dk2"/>
                </a:solidFill>
                <a:latin typeface="Trebuchet MS"/>
                <a:ea typeface="Trebuchet MS"/>
                <a:cs typeface="Trebuchet MS"/>
                <a:sym typeface="Trebuchet MS"/>
              </a:defRPr>
            </a:lvl4pPr>
            <a:lvl5pPr>
              <a:spcBef>
                <a:spcPts val="400"/>
              </a:spcBef>
              <a:buClr>
                <a:schemeClr val="dk2"/>
              </a:buClr>
              <a:buSzPct val="100000"/>
              <a:buFont typeface="Trebuchet MS"/>
              <a:defRPr sz="2000">
                <a:solidFill>
                  <a:schemeClr val="dk2"/>
                </a:solidFill>
                <a:latin typeface="Trebuchet MS"/>
                <a:ea typeface="Trebuchet MS"/>
                <a:cs typeface="Trebuchet MS"/>
                <a:sym typeface="Trebuchet MS"/>
              </a:defRPr>
            </a:lvl5pPr>
            <a:lvl6pPr>
              <a:spcBef>
                <a:spcPts val="400"/>
              </a:spcBef>
              <a:buClr>
                <a:schemeClr val="dk2"/>
              </a:buClr>
              <a:buSzPct val="100000"/>
              <a:buFont typeface="Trebuchet MS"/>
              <a:defRPr sz="2000">
                <a:solidFill>
                  <a:schemeClr val="dk2"/>
                </a:solidFill>
                <a:latin typeface="Trebuchet MS"/>
                <a:ea typeface="Trebuchet MS"/>
                <a:cs typeface="Trebuchet MS"/>
                <a:sym typeface="Trebuchet MS"/>
              </a:defRPr>
            </a:lvl6pPr>
            <a:lvl7pPr>
              <a:spcBef>
                <a:spcPts val="400"/>
              </a:spcBef>
              <a:buClr>
                <a:schemeClr val="dk2"/>
              </a:buClr>
              <a:buSzPct val="100000"/>
              <a:buFont typeface="Trebuchet MS"/>
              <a:defRPr sz="2000">
                <a:solidFill>
                  <a:schemeClr val="dk2"/>
                </a:solidFill>
                <a:latin typeface="Trebuchet MS"/>
                <a:ea typeface="Trebuchet MS"/>
                <a:cs typeface="Trebuchet MS"/>
                <a:sym typeface="Trebuchet MS"/>
              </a:defRPr>
            </a:lvl7pPr>
            <a:lvl8pPr>
              <a:spcBef>
                <a:spcPts val="400"/>
              </a:spcBef>
              <a:buClr>
                <a:schemeClr val="dk2"/>
              </a:buClr>
              <a:buSzPct val="100000"/>
              <a:buFont typeface="Trebuchet MS"/>
              <a:defRPr sz="2000">
                <a:solidFill>
                  <a:schemeClr val="dk2"/>
                </a:solidFill>
                <a:latin typeface="Trebuchet MS"/>
                <a:ea typeface="Trebuchet MS"/>
                <a:cs typeface="Trebuchet MS"/>
                <a:sym typeface="Trebuchet MS"/>
              </a:defRPr>
            </a:lvl8pPr>
            <a:lvl9pPr>
              <a:spcBef>
                <a:spcPts val="400"/>
              </a:spcBef>
              <a:buClr>
                <a:schemeClr val="dk2"/>
              </a:buClr>
              <a:buSzPct val="100000"/>
              <a:buFont typeface="Trebuchet MS"/>
              <a:defRPr sz="2000">
                <a:solidFill>
                  <a:schemeClr val="dk2"/>
                </a:solidFill>
                <a:latin typeface="Trebuchet MS"/>
                <a:ea typeface="Trebuchet MS"/>
                <a:cs typeface="Trebuchet MS"/>
                <a:sym typeface="Trebuchet MS"/>
              </a:defRPr>
            </a:lvl9pPr>
          </a:lstStyle>
          <a:p>
            <a:endParaRPr/>
          </a:p>
        </p:txBody>
      </p:sp>
      <p:sp>
        <p:nvSpPr>
          <p:cNvPr id="7" name="Shape 7"/>
          <p:cNvSpPr txBox="1">
            <a:spLocks noGrp="1"/>
          </p:cNvSpPr>
          <p:nvPr>
            <p:ph type="sldNum" idx="12"/>
          </p:nvPr>
        </p:nvSpPr>
        <p:spPr>
          <a:xfrm>
            <a:off x="8556791" y="4749850"/>
            <a:ext cx="548699" cy="393600"/>
          </a:xfrm>
          <a:prstGeom prst="rect">
            <a:avLst/>
          </a:prstGeom>
          <a:noFill/>
          <a:ln>
            <a:noFill/>
          </a:ln>
        </p:spPr>
        <p:txBody>
          <a:bodyPr lIns="91425" tIns="91425" rIns="91425" bIns="91425" anchor="ctr" anchorCtr="0">
            <a:noAutofit/>
          </a:bodyPr>
          <a:lstStyle/>
          <a:p>
            <a:pPr algn="r">
              <a:spcBef>
                <a:spcPts val="0"/>
              </a:spcBef>
              <a:buNone/>
            </a:pPr>
            <a:fld id="{00000000-1234-1234-1234-123412341234}" type="slidenum">
              <a:rPr lang="en" sz="1300">
                <a:solidFill>
                  <a:schemeClr val="lt2"/>
                </a:solidFill>
                <a:latin typeface="Trebuchet MS"/>
                <a:ea typeface="Trebuchet MS"/>
                <a:cs typeface="Trebuchet MS"/>
                <a:sym typeface="Trebuchet MS"/>
              </a:rPr>
              <a:t>‹#›</a:t>
            </a:fld>
            <a:endParaRPr lang="en" sz="1300">
              <a:solidFill>
                <a:schemeClr val="lt2"/>
              </a:solidFill>
              <a:latin typeface="Trebuchet MS"/>
              <a:ea typeface="Trebuchet MS"/>
              <a:cs typeface="Trebuchet MS"/>
              <a:sym typeface="Trebuchet MS"/>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watch?v=CFmj_NY5tvg"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7"/>
        <p:cNvGrpSpPr/>
        <p:nvPr/>
      </p:nvGrpSpPr>
      <p:grpSpPr>
        <a:xfrm>
          <a:off x="0" y="0"/>
          <a:ext cx="0" cy="0"/>
          <a:chOff x="0" y="0"/>
          <a:chExt cx="0" cy="0"/>
        </a:xfrm>
      </p:grpSpPr>
      <p:sp>
        <p:nvSpPr>
          <p:cNvPr id="48" name="Shape 48"/>
          <p:cNvSpPr txBox="1">
            <a:spLocks noGrp="1"/>
          </p:cNvSpPr>
          <p:nvPr>
            <p:ph type="ctrTitle"/>
          </p:nvPr>
        </p:nvSpPr>
        <p:spPr>
          <a:xfrm>
            <a:off x="1082040" y="1242060"/>
            <a:ext cx="7050900" cy="1102500"/>
          </a:xfrm>
          <a:prstGeom prst="rect">
            <a:avLst/>
          </a:prstGeom>
        </p:spPr>
        <p:txBody>
          <a:bodyPr lIns="91425" tIns="91425" rIns="91425" bIns="91425" anchor="b" anchorCtr="0">
            <a:noAutofit/>
          </a:bodyPr>
          <a:lstStyle/>
          <a:p>
            <a:pPr>
              <a:spcBef>
                <a:spcPts val="0"/>
              </a:spcBef>
              <a:buNone/>
            </a:pPr>
            <a:r>
              <a:rPr lang="en" sz="3600"/>
              <a:t>Inference and Observation</a:t>
            </a:r>
          </a:p>
        </p:txBody>
      </p:sp>
      <p:sp>
        <p:nvSpPr>
          <p:cNvPr id="49" name="Shape 49"/>
          <p:cNvSpPr txBox="1">
            <a:spLocks noGrp="1"/>
          </p:cNvSpPr>
          <p:nvPr>
            <p:ph type="subTitle" idx="1"/>
          </p:nvPr>
        </p:nvSpPr>
        <p:spPr>
          <a:xfrm>
            <a:off x="1082040" y="2423159"/>
            <a:ext cx="7035899" cy="694199"/>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Shape 105"/>
          <p:cNvSpPr txBox="1">
            <a:spLocks noGrp="1"/>
          </p:cNvSpPr>
          <p:nvPr>
            <p:ph type="body" idx="1"/>
          </p:nvPr>
        </p:nvSpPr>
        <p:spPr>
          <a:xfrm>
            <a:off x="457200" y="1244242"/>
            <a:ext cx="8229600" cy="3630300"/>
          </a:xfrm>
          <a:prstGeom prst="rect">
            <a:avLst/>
          </a:prstGeom>
        </p:spPr>
        <p:txBody>
          <a:bodyPr lIns="91425" tIns="91425" rIns="91425" bIns="91425" anchor="t" anchorCtr="0">
            <a:noAutofit/>
          </a:bodyPr>
          <a:lstStyle/>
          <a:p>
            <a:pPr>
              <a:spcBef>
                <a:spcPts val="0"/>
              </a:spcBef>
              <a:buNone/>
            </a:pPr>
            <a:endParaRPr/>
          </a:p>
        </p:txBody>
      </p:sp>
      <p:sp>
        <p:nvSpPr>
          <p:cNvPr id="106" name="Shape 106"/>
          <p:cNvSpPr txBox="1">
            <a:spLocks noGrp="1"/>
          </p:cNvSpPr>
          <p:nvPr>
            <p:ph type="title"/>
          </p:nvPr>
        </p:nvSpPr>
        <p:spPr>
          <a:xfrm>
            <a:off x="457200" y="205978"/>
            <a:ext cx="8229600" cy="994200"/>
          </a:xfrm>
          <a:prstGeom prst="rect">
            <a:avLst/>
          </a:prstGeom>
        </p:spPr>
        <p:txBody>
          <a:bodyPr lIns="91425" tIns="91425" rIns="91425" bIns="91425" anchor="b" anchorCtr="0">
            <a:noAutofit/>
          </a:bodyPr>
          <a:lstStyle/>
          <a:p>
            <a:pPr>
              <a:spcBef>
                <a:spcPts val="0"/>
              </a:spcBef>
              <a:buNone/>
            </a:pPr>
            <a:endParaRPr/>
          </a:p>
        </p:txBody>
      </p:sp>
      <p:pic>
        <p:nvPicPr>
          <p:cNvPr id="107" name="Shape 107"/>
          <p:cNvPicPr preferRelativeResize="0"/>
          <p:nvPr/>
        </p:nvPicPr>
        <p:blipFill>
          <a:blip r:embed="rId3">
            <a:alphaModFix/>
          </a:blip>
          <a:stretch>
            <a:fillRect/>
          </a:stretch>
        </p:blipFill>
        <p:spPr>
          <a:xfrm>
            <a:off x="457200" y="290525"/>
            <a:ext cx="8183024" cy="4562475"/>
          </a:xfrm>
          <a:prstGeom prst="rect">
            <a:avLst/>
          </a:prstGeom>
          <a:noFill/>
          <a:ln>
            <a:noFill/>
          </a:ln>
        </p:spPr>
      </p:pic>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Shape 112"/>
          <p:cNvSpPr txBox="1">
            <a:spLocks noGrp="1"/>
          </p:cNvSpPr>
          <p:nvPr>
            <p:ph type="body" idx="1"/>
          </p:nvPr>
        </p:nvSpPr>
        <p:spPr>
          <a:xfrm>
            <a:off x="457200" y="1244242"/>
            <a:ext cx="8229600" cy="3630300"/>
          </a:xfrm>
          <a:prstGeom prst="rect">
            <a:avLst/>
          </a:prstGeom>
        </p:spPr>
        <p:txBody>
          <a:bodyPr lIns="91425" tIns="91425" rIns="91425" bIns="91425" anchor="t" anchorCtr="0">
            <a:noAutofit/>
          </a:bodyPr>
          <a:lstStyle/>
          <a:p>
            <a:pPr>
              <a:spcBef>
                <a:spcPts val="0"/>
              </a:spcBef>
              <a:buNone/>
            </a:pPr>
            <a:endParaRPr/>
          </a:p>
        </p:txBody>
      </p:sp>
      <p:sp>
        <p:nvSpPr>
          <p:cNvPr id="113" name="Shape 113"/>
          <p:cNvSpPr txBox="1">
            <a:spLocks noGrp="1"/>
          </p:cNvSpPr>
          <p:nvPr>
            <p:ph type="title"/>
          </p:nvPr>
        </p:nvSpPr>
        <p:spPr>
          <a:xfrm>
            <a:off x="457200" y="205978"/>
            <a:ext cx="8229600" cy="994200"/>
          </a:xfrm>
          <a:prstGeom prst="rect">
            <a:avLst/>
          </a:prstGeom>
        </p:spPr>
        <p:txBody>
          <a:bodyPr lIns="91425" tIns="91425" rIns="91425" bIns="91425" anchor="b" anchorCtr="0">
            <a:noAutofit/>
          </a:bodyPr>
          <a:lstStyle/>
          <a:p>
            <a:pPr>
              <a:spcBef>
                <a:spcPts val="0"/>
              </a:spcBef>
              <a:buNone/>
            </a:pPr>
            <a:endParaRPr/>
          </a:p>
        </p:txBody>
      </p:sp>
      <p:pic>
        <p:nvPicPr>
          <p:cNvPr id="114" name="Shape 114"/>
          <p:cNvPicPr preferRelativeResize="0"/>
          <p:nvPr/>
        </p:nvPicPr>
        <p:blipFill>
          <a:blip r:embed="rId3">
            <a:alphaModFix/>
          </a:blip>
          <a:stretch>
            <a:fillRect/>
          </a:stretch>
        </p:blipFill>
        <p:spPr>
          <a:xfrm>
            <a:off x="457200" y="290525"/>
            <a:ext cx="8161650" cy="4562475"/>
          </a:xfrm>
          <a:prstGeom prst="rect">
            <a:avLst/>
          </a:prstGeom>
          <a:noFill/>
          <a:ln>
            <a:noFill/>
          </a:ln>
        </p:spPr>
      </p:pic>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Shape 119"/>
          <p:cNvSpPr txBox="1">
            <a:spLocks noGrp="1"/>
          </p:cNvSpPr>
          <p:nvPr>
            <p:ph type="body" idx="1"/>
          </p:nvPr>
        </p:nvSpPr>
        <p:spPr>
          <a:xfrm>
            <a:off x="457200" y="1244242"/>
            <a:ext cx="8229600" cy="3630300"/>
          </a:xfrm>
          <a:prstGeom prst="rect">
            <a:avLst/>
          </a:prstGeom>
        </p:spPr>
        <p:txBody>
          <a:bodyPr lIns="91425" tIns="91425" rIns="91425" bIns="91425" anchor="t" anchorCtr="0">
            <a:noAutofit/>
          </a:bodyPr>
          <a:lstStyle/>
          <a:p>
            <a:pPr>
              <a:spcBef>
                <a:spcPts val="0"/>
              </a:spcBef>
              <a:buNone/>
            </a:pPr>
            <a:endParaRPr/>
          </a:p>
        </p:txBody>
      </p:sp>
      <p:sp>
        <p:nvSpPr>
          <p:cNvPr id="120" name="Shape 120"/>
          <p:cNvSpPr txBox="1">
            <a:spLocks noGrp="1"/>
          </p:cNvSpPr>
          <p:nvPr>
            <p:ph type="title"/>
          </p:nvPr>
        </p:nvSpPr>
        <p:spPr>
          <a:xfrm>
            <a:off x="457200" y="205978"/>
            <a:ext cx="8229600" cy="994200"/>
          </a:xfrm>
          <a:prstGeom prst="rect">
            <a:avLst/>
          </a:prstGeom>
        </p:spPr>
        <p:txBody>
          <a:bodyPr lIns="91425" tIns="91425" rIns="91425" bIns="91425" anchor="b" anchorCtr="0">
            <a:noAutofit/>
          </a:bodyPr>
          <a:lstStyle/>
          <a:p>
            <a:pPr>
              <a:spcBef>
                <a:spcPts val="0"/>
              </a:spcBef>
              <a:buNone/>
            </a:pPr>
            <a:endParaRPr/>
          </a:p>
        </p:txBody>
      </p:sp>
      <p:pic>
        <p:nvPicPr>
          <p:cNvPr id="121" name="Shape 121"/>
          <p:cNvPicPr preferRelativeResize="0"/>
          <p:nvPr/>
        </p:nvPicPr>
        <p:blipFill>
          <a:blip r:embed="rId3">
            <a:alphaModFix/>
          </a:blip>
          <a:stretch>
            <a:fillRect/>
          </a:stretch>
        </p:blipFill>
        <p:spPr>
          <a:xfrm>
            <a:off x="457200" y="290525"/>
            <a:ext cx="8229600" cy="4562475"/>
          </a:xfrm>
          <a:prstGeom prst="rect">
            <a:avLst/>
          </a:prstGeom>
          <a:noFill/>
          <a:ln>
            <a:noFill/>
          </a:ln>
        </p:spPr>
      </p:pic>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Shape 126"/>
          <p:cNvSpPr txBox="1">
            <a:spLocks noGrp="1"/>
          </p:cNvSpPr>
          <p:nvPr>
            <p:ph type="body" idx="1"/>
          </p:nvPr>
        </p:nvSpPr>
        <p:spPr>
          <a:xfrm>
            <a:off x="457200" y="1112100"/>
            <a:ext cx="8229600" cy="4095600"/>
          </a:xfrm>
          <a:prstGeom prst="rect">
            <a:avLst/>
          </a:prstGeom>
        </p:spPr>
        <p:txBody>
          <a:bodyPr lIns="91425" tIns="91425" rIns="91425" bIns="91425" anchor="t" anchorCtr="0">
            <a:noAutofit/>
          </a:bodyPr>
          <a:lstStyle/>
          <a:p>
            <a:pPr lvl="0" rtl="0">
              <a:lnSpc>
                <a:spcPct val="115000"/>
              </a:lnSpc>
              <a:spcBef>
                <a:spcPts val="700"/>
              </a:spcBef>
              <a:buClr>
                <a:schemeClr val="dk1"/>
              </a:buClr>
              <a:buSzPct val="45833"/>
              <a:buFont typeface="Arial"/>
              <a:buNone/>
            </a:pPr>
            <a:r>
              <a:rPr lang="en" sz="2400">
                <a:solidFill>
                  <a:srgbClr val="434343"/>
                </a:solidFill>
                <a:latin typeface="Arial"/>
                <a:ea typeface="Arial"/>
                <a:cs typeface="Arial"/>
                <a:sym typeface="Arial"/>
              </a:rPr>
              <a:t>When you infer, you make a mental judgment based on observations. Inferences cannot be directly observed. They require thought. For example, if you get up in the morning, look up at the sky and observe dark clouds, observe the air is cool and humid, and observe puddles on the ground, you might infer that it has recently rained. Note: you did not</a:t>
            </a:r>
            <a:r>
              <a:rPr lang="en" sz="2400">
                <a:solidFill>
                  <a:srgbClr val="FFFFFF"/>
                </a:solidFill>
                <a:latin typeface="Arial"/>
                <a:ea typeface="Arial"/>
                <a:cs typeface="Arial"/>
                <a:sym typeface="Arial"/>
              </a:rPr>
              <a:t> </a:t>
            </a:r>
            <a:r>
              <a:rPr lang="en" sz="2400">
                <a:solidFill>
                  <a:srgbClr val="FF0000"/>
                </a:solidFill>
                <a:latin typeface="Arial"/>
                <a:ea typeface="Arial"/>
                <a:cs typeface="Arial"/>
                <a:sym typeface="Arial"/>
              </a:rPr>
              <a:t>see</a:t>
            </a:r>
            <a:r>
              <a:rPr lang="en" sz="2400">
                <a:solidFill>
                  <a:srgbClr val="FFFFFF"/>
                </a:solidFill>
                <a:latin typeface="Arial"/>
                <a:ea typeface="Arial"/>
                <a:cs typeface="Arial"/>
                <a:sym typeface="Arial"/>
              </a:rPr>
              <a:t> </a:t>
            </a:r>
            <a:r>
              <a:rPr lang="en" sz="2400">
                <a:solidFill>
                  <a:srgbClr val="000000"/>
                </a:solidFill>
                <a:latin typeface="Arial"/>
                <a:ea typeface="Arial"/>
                <a:cs typeface="Arial"/>
                <a:sym typeface="Arial"/>
              </a:rPr>
              <a:t>rain; you</a:t>
            </a:r>
            <a:r>
              <a:rPr lang="en" sz="2400">
                <a:solidFill>
                  <a:srgbClr val="FFFFFF"/>
                </a:solidFill>
                <a:latin typeface="Arial"/>
                <a:ea typeface="Arial"/>
                <a:cs typeface="Arial"/>
                <a:sym typeface="Arial"/>
              </a:rPr>
              <a:t> </a:t>
            </a:r>
            <a:r>
              <a:rPr lang="en" sz="2400">
                <a:solidFill>
                  <a:srgbClr val="FF0000"/>
                </a:solidFill>
                <a:latin typeface="Arial"/>
                <a:ea typeface="Arial"/>
                <a:cs typeface="Arial"/>
                <a:sym typeface="Arial"/>
              </a:rPr>
              <a:t>decided</a:t>
            </a:r>
            <a:r>
              <a:rPr lang="en" sz="2400">
                <a:solidFill>
                  <a:srgbClr val="FFFFFF"/>
                </a:solidFill>
                <a:latin typeface="Arial"/>
                <a:ea typeface="Arial"/>
                <a:cs typeface="Arial"/>
                <a:sym typeface="Arial"/>
              </a:rPr>
              <a:t> </a:t>
            </a:r>
            <a:r>
              <a:rPr lang="en" sz="2400">
                <a:solidFill>
                  <a:srgbClr val="000000"/>
                </a:solidFill>
                <a:latin typeface="Arial"/>
                <a:ea typeface="Arial"/>
                <a:cs typeface="Arial"/>
                <a:sym typeface="Arial"/>
              </a:rPr>
              <a:t>that it rained based on your observations.</a:t>
            </a:r>
            <a:r>
              <a:rPr lang="en" sz="2400">
                <a:solidFill>
                  <a:srgbClr val="FFFFFF"/>
                </a:solidFill>
                <a:latin typeface="Arial"/>
                <a:ea typeface="Arial"/>
                <a:cs typeface="Arial"/>
                <a:sym typeface="Arial"/>
              </a:rPr>
              <a:t> </a:t>
            </a:r>
            <a:r>
              <a:rPr lang="en" sz="2400">
                <a:solidFill>
                  <a:srgbClr val="FF0000"/>
                </a:solidFill>
                <a:latin typeface="Arial"/>
                <a:ea typeface="Arial"/>
                <a:cs typeface="Arial"/>
                <a:sym typeface="Arial"/>
              </a:rPr>
              <a:t>An inference is a statement based on your interpretation of the facts. </a:t>
            </a:r>
          </a:p>
          <a:p>
            <a:pPr>
              <a:spcBef>
                <a:spcPts val="0"/>
              </a:spcBef>
              <a:buNone/>
            </a:pPr>
            <a:endParaRPr/>
          </a:p>
        </p:txBody>
      </p:sp>
      <p:sp>
        <p:nvSpPr>
          <p:cNvPr id="127" name="Shape 127"/>
          <p:cNvSpPr txBox="1">
            <a:spLocks noGrp="1"/>
          </p:cNvSpPr>
          <p:nvPr>
            <p:ph type="title"/>
          </p:nvPr>
        </p:nvSpPr>
        <p:spPr>
          <a:xfrm>
            <a:off x="457200" y="205978"/>
            <a:ext cx="8229600" cy="994200"/>
          </a:xfrm>
          <a:prstGeom prst="rect">
            <a:avLst/>
          </a:prstGeom>
        </p:spPr>
        <p:txBody>
          <a:bodyPr lIns="91425" tIns="91425" rIns="91425" bIns="91425" anchor="b" anchorCtr="0">
            <a:noAutofit/>
          </a:bodyPr>
          <a:lstStyle/>
          <a:p>
            <a:pPr>
              <a:spcBef>
                <a:spcPts val="0"/>
              </a:spcBef>
              <a:buNone/>
            </a:pPr>
            <a:r>
              <a:rPr lang="en"/>
              <a:t>To Infer</a:t>
            </a:r>
          </a:p>
        </p:txBody>
      </p:sp>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Shape 132"/>
          <p:cNvSpPr txBox="1">
            <a:spLocks noGrp="1"/>
          </p:cNvSpPr>
          <p:nvPr>
            <p:ph type="body" idx="1"/>
          </p:nvPr>
        </p:nvSpPr>
        <p:spPr>
          <a:xfrm>
            <a:off x="457200" y="1244242"/>
            <a:ext cx="8229600" cy="3630300"/>
          </a:xfrm>
          <a:prstGeom prst="rect">
            <a:avLst/>
          </a:prstGeom>
        </p:spPr>
        <p:txBody>
          <a:bodyPr lIns="91425" tIns="91425" rIns="91425" bIns="91425" anchor="t" anchorCtr="0">
            <a:noAutofit/>
          </a:bodyPr>
          <a:lstStyle/>
          <a:p>
            <a:pPr lvl="0" rtl="0">
              <a:spcBef>
                <a:spcPts val="0"/>
              </a:spcBef>
              <a:buNone/>
            </a:pPr>
            <a:r>
              <a:rPr lang="en" sz="2200">
                <a:solidFill>
                  <a:srgbClr val="0015B3"/>
                </a:solidFill>
                <a:latin typeface="Arial"/>
                <a:ea typeface="Arial"/>
                <a:cs typeface="Arial"/>
                <a:sym typeface="Arial"/>
              </a:rPr>
              <a:t>You see steam rising off of a cup of coffee.  (Observation)</a:t>
            </a:r>
          </a:p>
          <a:p>
            <a:pPr lvl="0" rtl="0">
              <a:spcBef>
                <a:spcPts val="0"/>
              </a:spcBef>
              <a:buNone/>
            </a:pPr>
            <a:endParaRPr sz="2200">
              <a:solidFill>
                <a:srgbClr val="0015B3"/>
              </a:solidFill>
              <a:latin typeface="Arial"/>
              <a:ea typeface="Arial"/>
              <a:cs typeface="Arial"/>
              <a:sym typeface="Arial"/>
            </a:endParaRPr>
          </a:p>
          <a:p>
            <a:pPr lvl="0" rtl="0">
              <a:spcBef>
                <a:spcPts val="0"/>
              </a:spcBef>
              <a:buClr>
                <a:schemeClr val="dk1"/>
              </a:buClr>
              <a:buFont typeface="Arial"/>
              <a:buNone/>
            </a:pPr>
            <a:endParaRPr sz="2200">
              <a:solidFill>
                <a:srgbClr val="0015B3"/>
              </a:solidFill>
              <a:latin typeface="Arial"/>
              <a:ea typeface="Arial"/>
              <a:cs typeface="Arial"/>
              <a:sym typeface="Arial"/>
            </a:endParaRPr>
          </a:p>
          <a:p>
            <a:pPr>
              <a:spcBef>
                <a:spcPts val="0"/>
              </a:spcBef>
              <a:buNone/>
            </a:pPr>
            <a:r>
              <a:rPr lang="en" sz="2200">
                <a:solidFill>
                  <a:srgbClr val="D90000"/>
                </a:solidFill>
                <a:latin typeface="Arial"/>
                <a:ea typeface="Arial"/>
                <a:cs typeface="Arial"/>
                <a:sym typeface="Arial"/>
              </a:rPr>
              <a:t>The coffee is hot. (Inference)</a:t>
            </a:r>
          </a:p>
        </p:txBody>
      </p:sp>
      <p:sp>
        <p:nvSpPr>
          <p:cNvPr id="133" name="Shape 133"/>
          <p:cNvSpPr txBox="1">
            <a:spLocks noGrp="1"/>
          </p:cNvSpPr>
          <p:nvPr>
            <p:ph type="title"/>
          </p:nvPr>
        </p:nvSpPr>
        <p:spPr>
          <a:xfrm>
            <a:off x="457200" y="85549"/>
            <a:ext cx="8229600" cy="1114499"/>
          </a:xfrm>
          <a:prstGeom prst="rect">
            <a:avLst/>
          </a:prstGeom>
        </p:spPr>
        <p:txBody>
          <a:bodyPr lIns="91425" tIns="91425" rIns="91425" bIns="91425" anchor="b" anchorCtr="0">
            <a:noAutofit/>
          </a:bodyPr>
          <a:lstStyle/>
          <a:p>
            <a:pPr>
              <a:spcBef>
                <a:spcPts val="0"/>
              </a:spcBef>
              <a:buNone/>
            </a:pPr>
            <a:r>
              <a:rPr lang="en" sz="3600"/>
              <a:t>Often an observation leads to an inference</a:t>
            </a:r>
          </a:p>
        </p:txBody>
      </p:sp>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Shape 138"/>
          <p:cNvSpPr txBox="1">
            <a:spLocks noGrp="1"/>
          </p:cNvSpPr>
          <p:nvPr>
            <p:ph type="body" idx="1"/>
          </p:nvPr>
        </p:nvSpPr>
        <p:spPr>
          <a:xfrm>
            <a:off x="457200" y="1244242"/>
            <a:ext cx="8229600" cy="3630300"/>
          </a:xfrm>
          <a:prstGeom prst="rect">
            <a:avLst/>
          </a:prstGeom>
        </p:spPr>
        <p:txBody>
          <a:bodyPr lIns="91425" tIns="91425" rIns="91425" bIns="91425" anchor="t" anchorCtr="0">
            <a:noAutofit/>
          </a:bodyPr>
          <a:lstStyle/>
          <a:p>
            <a:pPr rtl="0">
              <a:lnSpc>
                <a:spcPct val="115000"/>
              </a:lnSpc>
              <a:spcBef>
                <a:spcPts val="700"/>
              </a:spcBef>
              <a:buNone/>
            </a:pPr>
            <a:r>
              <a:rPr lang="en" sz="2800">
                <a:solidFill>
                  <a:srgbClr val="330000"/>
                </a:solidFill>
                <a:latin typeface="Arial"/>
                <a:ea typeface="Arial"/>
                <a:cs typeface="Arial"/>
                <a:sym typeface="Arial"/>
              </a:rPr>
              <a:t>The piece of metal is red, so it must be hot.</a:t>
            </a:r>
          </a:p>
          <a:p>
            <a:pPr rtl="0">
              <a:lnSpc>
                <a:spcPct val="115000"/>
              </a:lnSpc>
              <a:spcBef>
                <a:spcPts val="700"/>
              </a:spcBef>
              <a:buNone/>
            </a:pPr>
            <a:r>
              <a:rPr lang="en" sz="2800">
                <a:solidFill>
                  <a:srgbClr val="330000"/>
                </a:solidFill>
                <a:latin typeface="Arial"/>
                <a:ea typeface="Arial"/>
                <a:cs typeface="Arial"/>
                <a:sym typeface="Arial"/>
              </a:rPr>
              <a:t>The plant is green, so it must be healthy.</a:t>
            </a:r>
          </a:p>
          <a:p>
            <a:pPr rtl="0">
              <a:lnSpc>
                <a:spcPct val="115000"/>
              </a:lnSpc>
              <a:spcBef>
                <a:spcPts val="700"/>
              </a:spcBef>
              <a:buNone/>
            </a:pPr>
            <a:r>
              <a:rPr lang="en" sz="2800">
                <a:solidFill>
                  <a:srgbClr val="330000"/>
                </a:solidFill>
                <a:latin typeface="Arial"/>
                <a:ea typeface="Arial"/>
                <a:cs typeface="Arial"/>
                <a:sym typeface="Arial"/>
              </a:rPr>
              <a:t>The room is dark, so the light bulb must not be on.</a:t>
            </a:r>
          </a:p>
          <a:p>
            <a:pPr rtl="0">
              <a:lnSpc>
                <a:spcPct val="115000"/>
              </a:lnSpc>
              <a:spcBef>
                <a:spcPts val="700"/>
              </a:spcBef>
              <a:buNone/>
            </a:pPr>
            <a:r>
              <a:rPr lang="en" sz="2800">
                <a:solidFill>
                  <a:srgbClr val="330000"/>
                </a:solidFill>
                <a:latin typeface="Arial"/>
                <a:ea typeface="Arial"/>
                <a:cs typeface="Arial"/>
                <a:sym typeface="Arial"/>
              </a:rPr>
              <a:t>Andrea is studying, so she probably does well in school.</a:t>
            </a:r>
          </a:p>
          <a:p>
            <a:pPr rtl="0">
              <a:lnSpc>
                <a:spcPct val="115000"/>
              </a:lnSpc>
              <a:spcBef>
                <a:spcPts val="700"/>
              </a:spcBef>
              <a:buNone/>
            </a:pPr>
            <a:r>
              <a:rPr lang="en" sz="2800">
                <a:solidFill>
                  <a:srgbClr val="330000"/>
                </a:solidFill>
                <a:latin typeface="Arial"/>
                <a:ea typeface="Arial"/>
                <a:cs typeface="Arial"/>
                <a:sym typeface="Arial"/>
              </a:rPr>
              <a:t>The street is wet, so it must have rained.</a:t>
            </a:r>
          </a:p>
          <a:p>
            <a:pPr>
              <a:spcBef>
                <a:spcPts val="0"/>
              </a:spcBef>
              <a:buNone/>
            </a:pPr>
            <a:endParaRPr/>
          </a:p>
        </p:txBody>
      </p:sp>
      <p:sp>
        <p:nvSpPr>
          <p:cNvPr id="139" name="Shape 139"/>
          <p:cNvSpPr txBox="1">
            <a:spLocks noGrp="1"/>
          </p:cNvSpPr>
          <p:nvPr>
            <p:ph type="title"/>
          </p:nvPr>
        </p:nvSpPr>
        <p:spPr>
          <a:xfrm>
            <a:off x="457200" y="205978"/>
            <a:ext cx="8229600" cy="994200"/>
          </a:xfrm>
          <a:prstGeom prst="rect">
            <a:avLst/>
          </a:prstGeom>
        </p:spPr>
        <p:txBody>
          <a:bodyPr lIns="91425" tIns="91425" rIns="91425" bIns="91425" anchor="b" anchorCtr="0">
            <a:noAutofit/>
          </a:bodyPr>
          <a:lstStyle/>
          <a:p>
            <a:pPr>
              <a:spcBef>
                <a:spcPts val="0"/>
              </a:spcBef>
              <a:buNone/>
            </a:pPr>
            <a:r>
              <a:rPr lang="en"/>
              <a:t>Ovservations  - to - inference</a:t>
            </a:r>
          </a:p>
        </p:txBody>
      </p:sp>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Shape 144"/>
          <p:cNvSpPr txBox="1">
            <a:spLocks noGrp="1"/>
          </p:cNvSpPr>
          <p:nvPr>
            <p:ph type="body" idx="1"/>
          </p:nvPr>
        </p:nvSpPr>
        <p:spPr>
          <a:xfrm>
            <a:off x="457200" y="1244242"/>
            <a:ext cx="8229600" cy="3630300"/>
          </a:xfrm>
          <a:prstGeom prst="rect">
            <a:avLst/>
          </a:prstGeom>
        </p:spPr>
        <p:txBody>
          <a:bodyPr lIns="91425" tIns="91425" rIns="91425" bIns="91425" anchor="t" anchorCtr="0">
            <a:noAutofit/>
          </a:bodyPr>
          <a:lstStyle/>
          <a:p>
            <a:pPr rtl="0">
              <a:lnSpc>
                <a:spcPct val="115000"/>
              </a:lnSpc>
              <a:spcBef>
                <a:spcPts val="800"/>
              </a:spcBef>
              <a:buNone/>
            </a:pPr>
            <a:r>
              <a:rPr lang="en">
                <a:solidFill>
                  <a:srgbClr val="330000"/>
                </a:solidFill>
                <a:latin typeface="Arial"/>
                <a:ea typeface="Arial"/>
                <a:cs typeface="Arial"/>
                <a:sym typeface="Arial"/>
              </a:rPr>
              <a:t>I </a:t>
            </a:r>
            <a:r>
              <a:rPr lang="en" b="1">
                <a:solidFill>
                  <a:srgbClr val="330000"/>
                </a:solidFill>
                <a:latin typeface="Arial"/>
                <a:ea typeface="Arial"/>
                <a:cs typeface="Arial"/>
                <a:sym typeface="Arial"/>
              </a:rPr>
              <a:t>observe</a:t>
            </a:r>
            <a:r>
              <a:rPr lang="en">
                <a:solidFill>
                  <a:srgbClr val="330000"/>
                </a:solidFill>
                <a:latin typeface="Arial"/>
                <a:ea typeface="Arial"/>
                <a:cs typeface="Arial"/>
                <a:sym typeface="Arial"/>
              </a:rPr>
              <a:t> that I see a swimming pool</a:t>
            </a:r>
          </a:p>
          <a:p>
            <a:pPr rtl="0">
              <a:lnSpc>
                <a:spcPct val="115000"/>
              </a:lnSpc>
              <a:spcBef>
                <a:spcPts val="800"/>
              </a:spcBef>
              <a:buNone/>
            </a:pPr>
            <a:r>
              <a:rPr lang="en">
                <a:solidFill>
                  <a:srgbClr val="330000"/>
                </a:solidFill>
                <a:latin typeface="Arial"/>
                <a:ea typeface="Arial"/>
                <a:cs typeface="Arial"/>
                <a:sym typeface="Arial"/>
              </a:rPr>
              <a:t>I </a:t>
            </a:r>
            <a:r>
              <a:rPr lang="en" b="1">
                <a:solidFill>
                  <a:srgbClr val="330000"/>
                </a:solidFill>
                <a:latin typeface="Arial"/>
                <a:ea typeface="Arial"/>
                <a:cs typeface="Arial"/>
                <a:sym typeface="Arial"/>
              </a:rPr>
              <a:t>observe</a:t>
            </a:r>
            <a:r>
              <a:rPr lang="en">
                <a:solidFill>
                  <a:srgbClr val="330000"/>
                </a:solidFill>
                <a:latin typeface="Arial"/>
                <a:ea typeface="Arial"/>
                <a:cs typeface="Arial"/>
                <a:sym typeface="Arial"/>
              </a:rPr>
              <a:t> that my dog feels wet</a:t>
            </a:r>
          </a:p>
          <a:p>
            <a:pPr rtl="0">
              <a:lnSpc>
                <a:spcPct val="115000"/>
              </a:lnSpc>
              <a:spcBef>
                <a:spcPts val="800"/>
              </a:spcBef>
              <a:buNone/>
            </a:pPr>
            <a:r>
              <a:rPr lang="en">
                <a:solidFill>
                  <a:srgbClr val="330000"/>
                </a:solidFill>
                <a:latin typeface="Arial"/>
                <a:ea typeface="Arial"/>
                <a:cs typeface="Arial"/>
                <a:sym typeface="Arial"/>
              </a:rPr>
              <a:t>I </a:t>
            </a:r>
            <a:r>
              <a:rPr lang="en" b="1">
                <a:solidFill>
                  <a:srgbClr val="330000"/>
                </a:solidFill>
                <a:latin typeface="Arial"/>
                <a:ea typeface="Arial"/>
                <a:cs typeface="Arial"/>
                <a:sym typeface="Arial"/>
              </a:rPr>
              <a:t>infer</a:t>
            </a:r>
            <a:r>
              <a:rPr lang="en">
                <a:solidFill>
                  <a:srgbClr val="330000"/>
                </a:solidFill>
                <a:latin typeface="Arial"/>
                <a:ea typeface="Arial"/>
                <a:cs typeface="Arial"/>
                <a:sym typeface="Arial"/>
              </a:rPr>
              <a:t> that my dog jumped in the water</a:t>
            </a:r>
          </a:p>
          <a:p>
            <a:pPr>
              <a:spcBef>
                <a:spcPts val="0"/>
              </a:spcBef>
              <a:buNone/>
            </a:pPr>
            <a:endParaRPr/>
          </a:p>
        </p:txBody>
      </p:sp>
      <p:sp>
        <p:nvSpPr>
          <p:cNvPr id="145" name="Shape 145"/>
          <p:cNvSpPr txBox="1">
            <a:spLocks noGrp="1"/>
          </p:cNvSpPr>
          <p:nvPr>
            <p:ph type="title"/>
          </p:nvPr>
        </p:nvSpPr>
        <p:spPr>
          <a:xfrm>
            <a:off x="457200" y="205978"/>
            <a:ext cx="8229600" cy="994200"/>
          </a:xfrm>
          <a:prstGeom prst="rect">
            <a:avLst/>
          </a:prstGeom>
        </p:spPr>
        <p:txBody>
          <a:bodyPr lIns="91425" tIns="91425" rIns="91425" bIns="91425" anchor="b" anchorCtr="0">
            <a:noAutofit/>
          </a:bodyPr>
          <a:lstStyle/>
          <a:p>
            <a:pPr>
              <a:spcBef>
                <a:spcPts val="0"/>
              </a:spcBef>
              <a:buNone/>
            </a:pPr>
            <a:r>
              <a:rPr lang="en"/>
              <a:t>Example</a:t>
            </a:r>
          </a:p>
        </p:txBody>
      </p:sp>
      <p:pic>
        <p:nvPicPr>
          <p:cNvPr id="146" name="Shape 146"/>
          <p:cNvPicPr preferRelativeResize="0"/>
          <p:nvPr/>
        </p:nvPicPr>
        <p:blipFill>
          <a:blip r:embed="rId3">
            <a:alphaModFix/>
          </a:blip>
          <a:stretch>
            <a:fillRect/>
          </a:stretch>
        </p:blipFill>
        <p:spPr>
          <a:xfrm>
            <a:off x="996125" y="3607712"/>
            <a:ext cx="2590800" cy="1266825"/>
          </a:xfrm>
          <a:prstGeom prst="rect">
            <a:avLst/>
          </a:prstGeom>
          <a:noFill/>
          <a:ln>
            <a:noFill/>
          </a:ln>
        </p:spPr>
      </p:pic>
      <p:pic>
        <p:nvPicPr>
          <p:cNvPr id="147" name="Shape 147"/>
          <p:cNvPicPr preferRelativeResize="0"/>
          <p:nvPr/>
        </p:nvPicPr>
        <p:blipFill>
          <a:blip r:embed="rId4">
            <a:alphaModFix/>
          </a:blip>
          <a:stretch>
            <a:fillRect/>
          </a:stretch>
        </p:blipFill>
        <p:spPr>
          <a:xfrm>
            <a:off x="5269400" y="3506170"/>
            <a:ext cx="1172874" cy="1368375"/>
          </a:xfrm>
          <a:prstGeom prst="rect">
            <a:avLst/>
          </a:prstGeom>
          <a:noFill/>
          <a:ln>
            <a:noFill/>
          </a:ln>
        </p:spPr>
      </p:pic>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Shape 152"/>
          <p:cNvSpPr txBox="1">
            <a:spLocks noGrp="1"/>
          </p:cNvSpPr>
          <p:nvPr>
            <p:ph type="body" idx="1"/>
          </p:nvPr>
        </p:nvSpPr>
        <p:spPr>
          <a:xfrm>
            <a:off x="457200" y="1244242"/>
            <a:ext cx="8229600" cy="3630300"/>
          </a:xfrm>
          <a:prstGeom prst="rect">
            <a:avLst/>
          </a:prstGeom>
        </p:spPr>
        <p:txBody>
          <a:bodyPr lIns="91425" tIns="91425" rIns="91425" bIns="91425" anchor="t" anchorCtr="0">
            <a:noAutofit/>
          </a:bodyPr>
          <a:lstStyle/>
          <a:p>
            <a:pPr>
              <a:spcBef>
                <a:spcPts val="0"/>
              </a:spcBef>
              <a:buNone/>
            </a:pPr>
            <a:r>
              <a:rPr lang="en" sz="4000" b="1">
                <a:solidFill>
                  <a:srgbClr val="00387E"/>
                </a:solidFill>
              </a:rPr>
              <a:t>There can be more than one inference to any given observation</a:t>
            </a:r>
          </a:p>
        </p:txBody>
      </p:sp>
      <p:sp>
        <p:nvSpPr>
          <p:cNvPr id="153" name="Shape 153"/>
          <p:cNvSpPr txBox="1">
            <a:spLocks noGrp="1"/>
          </p:cNvSpPr>
          <p:nvPr>
            <p:ph type="title"/>
          </p:nvPr>
        </p:nvSpPr>
        <p:spPr>
          <a:xfrm>
            <a:off x="457200" y="205978"/>
            <a:ext cx="8229600" cy="994200"/>
          </a:xfrm>
          <a:prstGeom prst="rect">
            <a:avLst/>
          </a:prstGeom>
        </p:spPr>
        <p:txBody>
          <a:bodyPr lIns="91425" tIns="91425" rIns="91425" bIns="91425" anchor="b" anchorCtr="0">
            <a:noAutofit/>
          </a:bodyPr>
          <a:lstStyle/>
          <a:p>
            <a:pPr>
              <a:spcBef>
                <a:spcPts val="0"/>
              </a:spcBef>
              <a:buNone/>
            </a:pPr>
            <a:endParaRPr/>
          </a:p>
        </p:txBody>
      </p:sp>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Shape 158"/>
          <p:cNvSpPr txBox="1">
            <a:spLocks noGrp="1"/>
          </p:cNvSpPr>
          <p:nvPr>
            <p:ph type="body" idx="1"/>
          </p:nvPr>
        </p:nvSpPr>
        <p:spPr>
          <a:xfrm>
            <a:off x="457200" y="1244242"/>
            <a:ext cx="8229600" cy="3630300"/>
          </a:xfrm>
          <a:prstGeom prst="rect">
            <a:avLst/>
          </a:prstGeom>
        </p:spPr>
        <p:txBody>
          <a:bodyPr lIns="91425" tIns="91425" rIns="91425" bIns="91425" anchor="t" anchorCtr="0">
            <a:noAutofit/>
          </a:bodyPr>
          <a:lstStyle/>
          <a:p>
            <a:pPr>
              <a:spcBef>
                <a:spcPts val="0"/>
              </a:spcBef>
              <a:buNone/>
            </a:pPr>
            <a:endParaRPr/>
          </a:p>
        </p:txBody>
      </p:sp>
      <p:sp>
        <p:nvSpPr>
          <p:cNvPr id="159" name="Shape 159"/>
          <p:cNvSpPr txBox="1">
            <a:spLocks noGrp="1"/>
          </p:cNvSpPr>
          <p:nvPr>
            <p:ph type="title"/>
          </p:nvPr>
        </p:nvSpPr>
        <p:spPr>
          <a:xfrm>
            <a:off x="457200" y="205978"/>
            <a:ext cx="8229600" cy="994200"/>
          </a:xfrm>
          <a:prstGeom prst="rect">
            <a:avLst/>
          </a:prstGeom>
        </p:spPr>
        <p:txBody>
          <a:bodyPr lIns="91425" tIns="91425" rIns="91425" bIns="91425" anchor="b" anchorCtr="0">
            <a:noAutofit/>
          </a:bodyPr>
          <a:lstStyle/>
          <a:p>
            <a:pPr>
              <a:spcBef>
                <a:spcPts val="0"/>
              </a:spcBef>
              <a:buNone/>
            </a:pPr>
            <a:endParaRPr/>
          </a:p>
        </p:txBody>
      </p:sp>
      <p:pic>
        <p:nvPicPr>
          <p:cNvPr id="160" name="Shape 160"/>
          <p:cNvPicPr preferRelativeResize="0"/>
          <p:nvPr/>
        </p:nvPicPr>
        <p:blipFill>
          <a:blip r:embed="rId3">
            <a:alphaModFix/>
          </a:blip>
          <a:stretch>
            <a:fillRect/>
          </a:stretch>
        </p:blipFill>
        <p:spPr>
          <a:xfrm>
            <a:off x="457200" y="290525"/>
            <a:ext cx="8150949" cy="4562475"/>
          </a:xfrm>
          <a:prstGeom prst="rect">
            <a:avLst/>
          </a:prstGeom>
          <a:noFill/>
          <a:ln>
            <a:noFill/>
          </a:ln>
        </p:spPr>
      </p:pic>
    </p:spTree>
  </p:cSld>
  <p:clrMapOvr>
    <a:masterClrMapping/>
  </p:clrMapOvr>
  <p:transition spd="slow">
    <p:cu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Shape 165"/>
          <p:cNvSpPr txBox="1">
            <a:spLocks noGrp="1"/>
          </p:cNvSpPr>
          <p:nvPr>
            <p:ph type="body" idx="1"/>
          </p:nvPr>
        </p:nvSpPr>
        <p:spPr>
          <a:xfrm>
            <a:off x="457200" y="1244242"/>
            <a:ext cx="8229600" cy="3630300"/>
          </a:xfrm>
          <a:prstGeom prst="rect">
            <a:avLst/>
          </a:prstGeom>
        </p:spPr>
        <p:txBody>
          <a:bodyPr lIns="91425" tIns="91425" rIns="91425" bIns="91425" anchor="t" anchorCtr="0">
            <a:noAutofit/>
          </a:bodyPr>
          <a:lstStyle/>
          <a:p>
            <a:pPr>
              <a:spcBef>
                <a:spcPts val="0"/>
              </a:spcBef>
              <a:buNone/>
            </a:pPr>
            <a:endParaRPr/>
          </a:p>
        </p:txBody>
      </p:sp>
      <p:sp>
        <p:nvSpPr>
          <p:cNvPr id="166" name="Shape 166"/>
          <p:cNvSpPr txBox="1">
            <a:spLocks noGrp="1"/>
          </p:cNvSpPr>
          <p:nvPr>
            <p:ph type="title"/>
          </p:nvPr>
        </p:nvSpPr>
        <p:spPr>
          <a:xfrm>
            <a:off x="457200" y="205978"/>
            <a:ext cx="8229600" cy="994200"/>
          </a:xfrm>
          <a:prstGeom prst="rect">
            <a:avLst/>
          </a:prstGeom>
        </p:spPr>
        <p:txBody>
          <a:bodyPr lIns="91425" tIns="91425" rIns="91425" bIns="91425" anchor="b" anchorCtr="0">
            <a:noAutofit/>
          </a:bodyPr>
          <a:lstStyle/>
          <a:p>
            <a:pPr>
              <a:spcBef>
                <a:spcPts val="0"/>
              </a:spcBef>
              <a:buNone/>
            </a:pPr>
            <a:endParaRPr/>
          </a:p>
        </p:txBody>
      </p:sp>
      <p:pic>
        <p:nvPicPr>
          <p:cNvPr id="167" name="Shape 167"/>
          <p:cNvPicPr preferRelativeResize="0"/>
          <p:nvPr/>
        </p:nvPicPr>
        <p:blipFill>
          <a:blip r:embed="rId3">
            <a:alphaModFix/>
          </a:blip>
          <a:stretch>
            <a:fillRect/>
          </a:stretch>
        </p:blipFill>
        <p:spPr>
          <a:xfrm>
            <a:off x="457200" y="290525"/>
            <a:ext cx="8229600" cy="4562475"/>
          </a:xfrm>
          <a:prstGeom prst="rect">
            <a:avLst/>
          </a:prstGeom>
          <a:noFill/>
          <a:ln>
            <a:noFill/>
          </a:ln>
        </p:spPr>
      </p:pic>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Shape 54"/>
          <p:cNvSpPr txBox="1">
            <a:spLocks noGrp="1"/>
          </p:cNvSpPr>
          <p:nvPr>
            <p:ph type="title"/>
          </p:nvPr>
        </p:nvSpPr>
        <p:spPr>
          <a:xfrm>
            <a:off x="457200" y="205978"/>
            <a:ext cx="8229600" cy="994200"/>
          </a:xfrm>
          <a:prstGeom prst="rect">
            <a:avLst/>
          </a:prstGeom>
        </p:spPr>
        <p:txBody>
          <a:bodyPr lIns="91425" tIns="91425" rIns="91425" bIns="91425" anchor="b" anchorCtr="0">
            <a:noAutofit/>
          </a:bodyPr>
          <a:lstStyle/>
          <a:p>
            <a:pPr>
              <a:spcBef>
                <a:spcPts val="0"/>
              </a:spcBef>
              <a:buNone/>
            </a:pPr>
            <a:r>
              <a:rPr lang="en"/>
              <a:t>Warm up</a:t>
            </a:r>
          </a:p>
        </p:txBody>
      </p:sp>
      <p:sp>
        <p:nvSpPr>
          <p:cNvPr id="55" name="Shape 55"/>
          <p:cNvSpPr txBox="1">
            <a:spLocks noGrp="1"/>
          </p:cNvSpPr>
          <p:nvPr>
            <p:ph type="body" idx="1"/>
          </p:nvPr>
        </p:nvSpPr>
        <p:spPr>
          <a:xfrm>
            <a:off x="457200" y="1244242"/>
            <a:ext cx="8229600" cy="3630300"/>
          </a:xfrm>
          <a:prstGeom prst="rect">
            <a:avLst/>
          </a:prstGeom>
        </p:spPr>
        <p:txBody>
          <a:bodyPr lIns="91425" tIns="91425" rIns="91425" bIns="91425" anchor="t" anchorCtr="0">
            <a:noAutofit/>
          </a:bodyPr>
          <a:lstStyle/>
          <a:p>
            <a:pPr rtl="0">
              <a:spcBef>
                <a:spcPts val="0"/>
              </a:spcBef>
              <a:buNone/>
            </a:pPr>
            <a:r>
              <a:rPr lang="en"/>
              <a:t>Share your picture with the people at your table group.</a:t>
            </a:r>
          </a:p>
          <a:p>
            <a:pPr rtl="0">
              <a:spcBef>
                <a:spcPts val="0"/>
              </a:spcBef>
              <a:buNone/>
            </a:pPr>
            <a:endParaRPr/>
          </a:p>
          <a:p>
            <a:pPr rtl="0">
              <a:spcBef>
                <a:spcPts val="0"/>
              </a:spcBef>
              <a:buNone/>
            </a:pPr>
            <a:r>
              <a:rPr lang="en"/>
              <a:t>Make sure you have your  Science notebook, agenda and a sharpened pencil</a:t>
            </a:r>
          </a:p>
          <a:p>
            <a:pPr rtl="0">
              <a:spcBef>
                <a:spcPts val="0"/>
              </a:spcBef>
              <a:buNone/>
            </a:pPr>
            <a:r>
              <a:rPr lang="en"/>
              <a:t>use tape to put it in front of your table of contents</a:t>
            </a:r>
          </a:p>
          <a:p>
            <a:pPr>
              <a:spcBef>
                <a:spcPts val="0"/>
              </a:spcBef>
              <a:buNone/>
            </a:pPr>
            <a:endParaRPr/>
          </a:p>
        </p:txBody>
      </p:sp>
    </p:spTree>
  </p:cSld>
  <p:clrMapOvr>
    <a:masterClrMapping/>
  </p:clrMapOvr>
  <p:transition spd="slow">
    <p:cu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Shape 172"/>
          <p:cNvSpPr txBox="1">
            <a:spLocks noGrp="1"/>
          </p:cNvSpPr>
          <p:nvPr>
            <p:ph type="body" idx="1"/>
          </p:nvPr>
        </p:nvSpPr>
        <p:spPr>
          <a:xfrm>
            <a:off x="457200" y="1244242"/>
            <a:ext cx="8229600" cy="3630300"/>
          </a:xfrm>
          <a:prstGeom prst="rect">
            <a:avLst/>
          </a:prstGeom>
        </p:spPr>
        <p:txBody>
          <a:bodyPr lIns="91425" tIns="91425" rIns="91425" bIns="91425" anchor="t" anchorCtr="0">
            <a:noAutofit/>
          </a:bodyPr>
          <a:lstStyle/>
          <a:p>
            <a:pPr>
              <a:spcBef>
                <a:spcPts val="0"/>
              </a:spcBef>
              <a:buNone/>
            </a:pPr>
            <a:endParaRPr/>
          </a:p>
        </p:txBody>
      </p:sp>
      <p:sp>
        <p:nvSpPr>
          <p:cNvPr id="173" name="Shape 173"/>
          <p:cNvSpPr txBox="1">
            <a:spLocks noGrp="1"/>
          </p:cNvSpPr>
          <p:nvPr>
            <p:ph type="title"/>
          </p:nvPr>
        </p:nvSpPr>
        <p:spPr>
          <a:xfrm>
            <a:off x="457200" y="205978"/>
            <a:ext cx="8229600" cy="994200"/>
          </a:xfrm>
          <a:prstGeom prst="rect">
            <a:avLst/>
          </a:prstGeom>
        </p:spPr>
        <p:txBody>
          <a:bodyPr lIns="91425" tIns="91425" rIns="91425" bIns="91425" anchor="b" anchorCtr="0">
            <a:noAutofit/>
          </a:bodyPr>
          <a:lstStyle/>
          <a:p>
            <a:pPr>
              <a:spcBef>
                <a:spcPts val="0"/>
              </a:spcBef>
              <a:buNone/>
            </a:pPr>
            <a:endParaRPr/>
          </a:p>
        </p:txBody>
      </p:sp>
      <p:pic>
        <p:nvPicPr>
          <p:cNvPr id="174" name="Shape 174"/>
          <p:cNvPicPr preferRelativeResize="0"/>
          <p:nvPr/>
        </p:nvPicPr>
        <p:blipFill>
          <a:blip r:embed="rId3">
            <a:alphaModFix/>
          </a:blip>
          <a:stretch>
            <a:fillRect/>
          </a:stretch>
        </p:blipFill>
        <p:spPr>
          <a:xfrm>
            <a:off x="457200" y="290525"/>
            <a:ext cx="8172325" cy="4562475"/>
          </a:xfrm>
          <a:prstGeom prst="rect">
            <a:avLst/>
          </a:prstGeom>
          <a:noFill/>
          <a:ln>
            <a:noFill/>
          </a:ln>
        </p:spPr>
      </p:pic>
    </p:spTree>
  </p:cSld>
  <p:clrMapOvr>
    <a:masterClrMapping/>
  </p:clrMapOvr>
  <p:transition spd="slow">
    <p:cu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Shape 179"/>
          <p:cNvSpPr txBox="1">
            <a:spLocks noGrp="1"/>
          </p:cNvSpPr>
          <p:nvPr>
            <p:ph type="body" idx="1"/>
          </p:nvPr>
        </p:nvSpPr>
        <p:spPr>
          <a:xfrm>
            <a:off x="457200" y="1244242"/>
            <a:ext cx="8229600" cy="3630300"/>
          </a:xfrm>
          <a:prstGeom prst="rect">
            <a:avLst/>
          </a:prstGeom>
        </p:spPr>
        <p:txBody>
          <a:bodyPr lIns="91425" tIns="91425" rIns="91425" bIns="91425" anchor="t" anchorCtr="0">
            <a:noAutofit/>
          </a:bodyPr>
          <a:lstStyle/>
          <a:p>
            <a:pPr rtl="0">
              <a:spcBef>
                <a:spcPts val="0"/>
              </a:spcBef>
              <a:buNone/>
            </a:pPr>
            <a:r>
              <a:rPr lang="en"/>
              <a:t>The child has a blue block</a:t>
            </a:r>
          </a:p>
          <a:p>
            <a:pPr>
              <a:spcBef>
                <a:spcPts val="0"/>
              </a:spcBef>
              <a:buNone/>
            </a:pPr>
            <a:endParaRPr/>
          </a:p>
        </p:txBody>
      </p:sp>
      <p:sp>
        <p:nvSpPr>
          <p:cNvPr id="180" name="Shape 180"/>
          <p:cNvSpPr txBox="1">
            <a:spLocks noGrp="1"/>
          </p:cNvSpPr>
          <p:nvPr>
            <p:ph type="title"/>
          </p:nvPr>
        </p:nvSpPr>
        <p:spPr>
          <a:xfrm>
            <a:off x="457200" y="205978"/>
            <a:ext cx="8229600" cy="994200"/>
          </a:xfrm>
          <a:prstGeom prst="rect">
            <a:avLst/>
          </a:prstGeom>
        </p:spPr>
        <p:txBody>
          <a:bodyPr lIns="91425" tIns="91425" rIns="91425" bIns="91425" anchor="b" anchorCtr="0">
            <a:noAutofit/>
          </a:bodyPr>
          <a:lstStyle/>
          <a:p>
            <a:pPr>
              <a:spcBef>
                <a:spcPts val="0"/>
              </a:spcBef>
              <a:buNone/>
            </a:pPr>
            <a:r>
              <a:rPr lang="en"/>
              <a:t>Observation or inference?</a:t>
            </a:r>
          </a:p>
        </p:txBody>
      </p:sp>
      <p:pic>
        <p:nvPicPr>
          <p:cNvPr id="181" name="Shape 181"/>
          <p:cNvPicPr preferRelativeResize="0"/>
          <p:nvPr/>
        </p:nvPicPr>
        <p:blipFill>
          <a:blip r:embed="rId3">
            <a:alphaModFix/>
          </a:blip>
          <a:stretch>
            <a:fillRect/>
          </a:stretch>
        </p:blipFill>
        <p:spPr>
          <a:xfrm>
            <a:off x="1726325" y="1881925"/>
            <a:ext cx="4495800" cy="3261574"/>
          </a:xfrm>
          <a:prstGeom prst="rect">
            <a:avLst/>
          </a:prstGeom>
          <a:noFill/>
          <a:ln>
            <a:noFill/>
          </a:ln>
        </p:spPr>
      </p:pic>
    </p:spTree>
  </p:cSld>
  <p:clrMapOvr>
    <a:masterClrMapping/>
  </p:clrMapOvr>
  <p:transition spd="slow">
    <p:cu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Shape 186"/>
          <p:cNvSpPr txBox="1">
            <a:spLocks noGrp="1"/>
          </p:cNvSpPr>
          <p:nvPr>
            <p:ph type="body" idx="1"/>
          </p:nvPr>
        </p:nvSpPr>
        <p:spPr>
          <a:xfrm>
            <a:off x="457200" y="1244242"/>
            <a:ext cx="8229600" cy="3630300"/>
          </a:xfrm>
          <a:prstGeom prst="rect">
            <a:avLst/>
          </a:prstGeom>
        </p:spPr>
        <p:txBody>
          <a:bodyPr lIns="91425" tIns="91425" rIns="91425" bIns="91425" anchor="t" anchorCtr="0">
            <a:noAutofit/>
          </a:bodyPr>
          <a:lstStyle/>
          <a:p>
            <a:pPr rtl="0">
              <a:spcBef>
                <a:spcPts val="0"/>
              </a:spcBef>
              <a:buNone/>
            </a:pPr>
            <a:r>
              <a:rPr lang="en"/>
              <a:t>The child playing with the car is smiling</a:t>
            </a:r>
          </a:p>
          <a:p>
            <a:pPr>
              <a:spcBef>
                <a:spcPts val="0"/>
              </a:spcBef>
              <a:buNone/>
            </a:pPr>
            <a:endParaRPr/>
          </a:p>
        </p:txBody>
      </p:sp>
      <p:sp>
        <p:nvSpPr>
          <p:cNvPr id="187" name="Shape 187"/>
          <p:cNvSpPr txBox="1">
            <a:spLocks noGrp="1"/>
          </p:cNvSpPr>
          <p:nvPr>
            <p:ph type="title"/>
          </p:nvPr>
        </p:nvSpPr>
        <p:spPr>
          <a:xfrm>
            <a:off x="457200" y="205978"/>
            <a:ext cx="8229600" cy="994200"/>
          </a:xfrm>
          <a:prstGeom prst="rect">
            <a:avLst/>
          </a:prstGeom>
        </p:spPr>
        <p:txBody>
          <a:bodyPr lIns="91425" tIns="91425" rIns="91425" bIns="91425" anchor="b" anchorCtr="0">
            <a:noAutofit/>
          </a:bodyPr>
          <a:lstStyle/>
          <a:p>
            <a:pPr>
              <a:spcBef>
                <a:spcPts val="0"/>
              </a:spcBef>
              <a:buNone/>
            </a:pPr>
            <a:r>
              <a:rPr lang="en"/>
              <a:t>Observation or inference?</a:t>
            </a:r>
          </a:p>
        </p:txBody>
      </p:sp>
      <p:pic>
        <p:nvPicPr>
          <p:cNvPr id="188" name="Shape 188"/>
          <p:cNvPicPr preferRelativeResize="0"/>
          <p:nvPr/>
        </p:nvPicPr>
        <p:blipFill>
          <a:blip r:embed="rId3">
            <a:alphaModFix/>
          </a:blip>
          <a:stretch>
            <a:fillRect/>
          </a:stretch>
        </p:blipFill>
        <p:spPr>
          <a:xfrm>
            <a:off x="2468750" y="1881925"/>
            <a:ext cx="3276600" cy="3267575"/>
          </a:xfrm>
          <a:prstGeom prst="rect">
            <a:avLst/>
          </a:prstGeom>
          <a:noFill/>
          <a:ln>
            <a:noFill/>
          </a:ln>
        </p:spPr>
      </p:pic>
    </p:spTree>
  </p:cSld>
  <p:clrMapOvr>
    <a:masterClrMapping/>
  </p:clrMapOvr>
  <p:transition spd="slow">
    <p:cu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Shape 193"/>
          <p:cNvSpPr txBox="1">
            <a:spLocks noGrp="1"/>
          </p:cNvSpPr>
          <p:nvPr>
            <p:ph type="body" idx="1"/>
          </p:nvPr>
        </p:nvSpPr>
        <p:spPr>
          <a:xfrm>
            <a:off x="457200" y="1244242"/>
            <a:ext cx="8229600" cy="3630300"/>
          </a:xfrm>
          <a:prstGeom prst="rect">
            <a:avLst/>
          </a:prstGeom>
        </p:spPr>
        <p:txBody>
          <a:bodyPr lIns="91425" tIns="91425" rIns="91425" bIns="91425" anchor="t" anchorCtr="0">
            <a:noAutofit/>
          </a:bodyPr>
          <a:lstStyle/>
          <a:p>
            <a:pPr>
              <a:spcBef>
                <a:spcPts val="0"/>
              </a:spcBef>
              <a:buNone/>
            </a:pPr>
            <a:r>
              <a:rPr lang="en"/>
              <a:t>The child is happy because she is playing with the car</a:t>
            </a:r>
          </a:p>
        </p:txBody>
      </p:sp>
      <p:sp>
        <p:nvSpPr>
          <p:cNvPr id="194" name="Shape 194"/>
          <p:cNvSpPr txBox="1">
            <a:spLocks noGrp="1"/>
          </p:cNvSpPr>
          <p:nvPr>
            <p:ph type="title"/>
          </p:nvPr>
        </p:nvSpPr>
        <p:spPr>
          <a:xfrm>
            <a:off x="457200" y="205978"/>
            <a:ext cx="8229600" cy="994200"/>
          </a:xfrm>
          <a:prstGeom prst="rect">
            <a:avLst/>
          </a:prstGeom>
        </p:spPr>
        <p:txBody>
          <a:bodyPr lIns="91425" tIns="91425" rIns="91425" bIns="91425" anchor="b" anchorCtr="0">
            <a:noAutofit/>
          </a:bodyPr>
          <a:lstStyle/>
          <a:p>
            <a:pPr>
              <a:spcBef>
                <a:spcPts val="0"/>
              </a:spcBef>
              <a:buNone/>
            </a:pPr>
            <a:r>
              <a:rPr lang="en"/>
              <a:t>Observation or inference?</a:t>
            </a:r>
          </a:p>
        </p:txBody>
      </p:sp>
      <p:pic>
        <p:nvPicPr>
          <p:cNvPr id="195" name="Shape 195"/>
          <p:cNvPicPr preferRelativeResize="0"/>
          <p:nvPr/>
        </p:nvPicPr>
        <p:blipFill>
          <a:blip r:embed="rId3">
            <a:alphaModFix/>
          </a:blip>
          <a:stretch>
            <a:fillRect/>
          </a:stretch>
        </p:blipFill>
        <p:spPr>
          <a:xfrm>
            <a:off x="2983250" y="2172075"/>
            <a:ext cx="3000375" cy="2702474"/>
          </a:xfrm>
          <a:prstGeom prst="rect">
            <a:avLst/>
          </a:prstGeom>
          <a:noFill/>
          <a:ln>
            <a:noFill/>
          </a:ln>
        </p:spPr>
      </p:pic>
    </p:spTree>
  </p:cSld>
  <p:clrMapOvr>
    <a:masterClrMapping/>
  </p:clrMapOvr>
  <p:transition spd="slow">
    <p:cu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Shape 200"/>
          <p:cNvSpPr txBox="1">
            <a:spLocks noGrp="1"/>
          </p:cNvSpPr>
          <p:nvPr>
            <p:ph type="body" idx="1"/>
          </p:nvPr>
        </p:nvSpPr>
        <p:spPr>
          <a:xfrm>
            <a:off x="457200" y="1244242"/>
            <a:ext cx="8229600" cy="3630300"/>
          </a:xfrm>
          <a:prstGeom prst="rect">
            <a:avLst/>
          </a:prstGeom>
        </p:spPr>
        <p:txBody>
          <a:bodyPr lIns="91425" tIns="91425" rIns="91425" bIns="91425" anchor="t" anchorCtr="0">
            <a:noAutofit/>
          </a:bodyPr>
          <a:lstStyle/>
          <a:p>
            <a:pPr>
              <a:spcBef>
                <a:spcPts val="0"/>
              </a:spcBef>
              <a:buNone/>
            </a:pPr>
            <a:endParaRPr/>
          </a:p>
        </p:txBody>
      </p:sp>
      <p:sp>
        <p:nvSpPr>
          <p:cNvPr id="201" name="Shape 201"/>
          <p:cNvSpPr txBox="1">
            <a:spLocks noGrp="1"/>
          </p:cNvSpPr>
          <p:nvPr>
            <p:ph type="title"/>
          </p:nvPr>
        </p:nvSpPr>
        <p:spPr>
          <a:xfrm>
            <a:off x="457200" y="205978"/>
            <a:ext cx="8229600" cy="994200"/>
          </a:xfrm>
          <a:prstGeom prst="rect">
            <a:avLst/>
          </a:prstGeom>
        </p:spPr>
        <p:txBody>
          <a:bodyPr lIns="91425" tIns="91425" rIns="91425" bIns="91425" anchor="b" anchorCtr="0">
            <a:noAutofit/>
          </a:bodyPr>
          <a:lstStyle/>
          <a:p>
            <a:pPr>
              <a:spcBef>
                <a:spcPts val="0"/>
              </a:spcBef>
              <a:buNone/>
            </a:pPr>
            <a:r>
              <a:rPr lang="en"/>
              <a:t>What do you observe?</a:t>
            </a:r>
          </a:p>
        </p:txBody>
      </p:sp>
      <p:pic>
        <p:nvPicPr>
          <p:cNvPr id="202" name="Shape 202"/>
          <p:cNvPicPr preferRelativeResize="0"/>
          <p:nvPr/>
        </p:nvPicPr>
        <p:blipFill>
          <a:blip r:embed="rId3">
            <a:alphaModFix/>
          </a:blip>
          <a:stretch>
            <a:fillRect/>
          </a:stretch>
        </p:blipFill>
        <p:spPr>
          <a:xfrm>
            <a:off x="861450" y="1417000"/>
            <a:ext cx="5479474" cy="3166399"/>
          </a:xfrm>
          <a:prstGeom prst="rect">
            <a:avLst/>
          </a:prstGeom>
          <a:noFill/>
          <a:ln>
            <a:noFill/>
          </a:ln>
        </p:spPr>
      </p:pic>
    </p:spTree>
  </p:cSld>
  <p:clrMapOvr>
    <a:masterClrMapping/>
  </p:clrMapOvr>
  <p:transition spd="slow">
    <p:cu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Shape 207"/>
          <p:cNvSpPr txBox="1">
            <a:spLocks noGrp="1"/>
          </p:cNvSpPr>
          <p:nvPr>
            <p:ph type="body" idx="1"/>
          </p:nvPr>
        </p:nvSpPr>
        <p:spPr>
          <a:xfrm>
            <a:off x="457200" y="1244242"/>
            <a:ext cx="8229600" cy="3630300"/>
          </a:xfrm>
          <a:prstGeom prst="rect">
            <a:avLst/>
          </a:prstGeom>
        </p:spPr>
        <p:txBody>
          <a:bodyPr lIns="91425" tIns="91425" rIns="91425" bIns="91425" anchor="t" anchorCtr="0">
            <a:noAutofit/>
          </a:bodyPr>
          <a:lstStyle/>
          <a:p>
            <a:pPr>
              <a:spcBef>
                <a:spcPts val="0"/>
              </a:spcBef>
              <a:buNone/>
            </a:pPr>
            <a:endParaRPr/>
          </a:p>
        </p:txBody>
      </p:sp>
      <p:sp>
        <p:nvSpPr>
          <p:cNvPr id="208" name="Shape 208"/>
          <p:cNvSpPr txBox="1">
            <a:spLocks noGrp="1"/>
          </p:cNvSpPr>
          <p:nvPr>
            <p:ph type="title"/>
          </p:nvPr>
        </p:nvSpPr>
        <p:spPr>
          <a:xfrm>
            <a:off x="457200" y="205978"/>
            <a:ext cx="8229600" cy="994200"/>
          </a:xfrm>
          <a:prstGeom prst="rect">
            <a:avLst/>
          </a:prstGeom>
        </p:spPr>
        <p:txBody>
          <a:bodyPr lIns="91425" tIns="91425" rIns="91425" bIns="91425" anchor="b" anchorCtr="0">
            <a:noAutofit/>
          </a:bodyPr>
          <a:lstStyle/>
          <a:p>
            <a:pPr>
              <a:spcBef>
                <a:spcPts val="0"/>
              </a:spcBef>
              <a:buNone/>
            </a:pPr>
            <a:r>
              <a:rPr lang="en"/>
              <a:t>What do you infer?</a:t>
            </a:r>
          </a:p>
        </p:txBody>
      </p:sp>
      <p:pic>
        <p:nvPicPr>
          <p:cNvPr id="209" name="Shape 209"/>
          <p:cNvPicPr preferRelativeResize="0"/>
          <p:nvPr/>
        </p:nvPicPr>
        <p:blipFill>
          <a:blip r:embed="rId3">
            <a:alphaModFix/>
          </a:blip>
          <a:stretch>
            <a:fillRect/>
          </a:stretch>
        </p:blipFill>
        <p:spPr>
          <a:xfrm>
            <a:off x="605919" y="1244250"/>
            <a:ext cx="6022831" cy="3630300"/>
          </a:xfrm>
          <a:prstGeom prst="rect">
            <a:avLst/>
          </a:prstGeom>
          <a:noFill/>
          <a:ln>
            <a:noFill/>
          </a:ln>
        </p:spPr>
      </p:pic>
    </p:spTree>
  </p:cSld>
  <p:clrMapOvr>
    <a:masterClrMapping/>
  </p:clrMapOvr>
  <p:transition spd="slow">
    <p:cut/>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Shape 214"/>
          <p:cNvSpPr txBox="1">
            <a:spLocks noGrp="1"/>
          </p:cNvSpPr>
          <p:nvPr>
            <p:ph type="body" idx="1"/>
          </p:nvPr>
        </p:nvSpPr>
        <p:spPr>
          <a:xfrm>
            <a:off x="457200" y="1244242"/>
            <a:ext cx="8229600" cy="3630300"/>
          </a:xfrm>
          <a:prstGeom prst="rect">
            <a:avLst/>
          </a:prstGeom>
        </p:spPr>
        <p:txBody>
          <a:bodyPr lIns="91425" tIns="91425" rIns="91425" bIns="91425" anchor="t" anchorCtr="0">
            <a:noAutofit/>
          </a:bodyPr>
          <a:lstStyle/>
          <a:p>
            <a:pPr>
              <a:spcBef>
                <a:spcPts val="0"/>
              </a:spcBef>
              <a:buNone/>
            </a:pPr>
            <a:endParaRPr/>
          </a:p>
        </p:txBody>
      </p:sp>
      <p:sp>
        <p:nvSpPr>
          <p:cNvPr id="215" name="Shape 215"/>
          <p:cNvSpPr txBox="1">
            <a:spLocks noGrp="1"/>
          </p:cNvSpPr>
          <p:nvPr>
            <p:ph type="title"/>
          </p:nvPr>
        </p:nvSpPr>
        <p:spPr>
          <a:xfrm>
            <a:off x="457200" y="205978"/>
            <a:ext cx="8229600" cy="994200"/>
          </a:xfrm>
          <a:prstGeom prst="rect">
            <a:avLst/>
          </a:prstGeom>
        </p:spPr>
        <p:txBody>
          <a:bodyPr lIns="91425" tIns="91425" rIns="91425" bIns="91425" anchor="b" anchorCtr="0">
            <a:noAutofit/>
          </a:bodyPr>
          <a:lstStyle/>
          <a:p>
            <a:pPr>
              <a:spcBef>
                <a:spcPts val="0"/>
              </a:spcBef>
              <a:buNone/>
            </a:pPr>
            <a:r>
              <a:rPr lang="en"/>
              <a:t>Exit ticket - Make 3 observation and two inferences about this picture</a:t>
            </a:r>
          </a:p>
        </p:txBody>
      </p:sp>
      <p:pic>
        <p:nvPicPr>
          <p:cNvPr id="216" name="Shape 216"/>
          <p:cNvPicPr preferRelativeResize="0"/>
          <p:nvPr/>
        </p:nvPicPr>
        <p:blipFill>
          <a:blip r:embed="rId3">
            <a:alphaModFix/>
          </a:blip>
          <a:stretch>
            <a:fillRect/>
          </a:stretch>
        </p:blipFill>
        <p:spPr>
          <a:xfrm>
            <a:off x="619925" y="1064550"/>
            <a:ext cx="7572025" cy="3810000"/>
          </a:xfrm>
          <a:prstGeom prst="rect">
            <a:avLst/>
          </a:prstGeom>
          <a:noFill/>
          <a:ln>
            <a:noFill/>
          </a:ln>
        </p:spPr>
      </p:pic>
    </p:spTree>
  </p:cSld>
  <p:clrMapOvr>
    <a:masterClrMapping/>
  </p:clrMapOvr>
  <p:transition spd="slow">
    <p:cut/>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Shape 221"/>
          <p:cNvSpPr txBox="1">
            <a:spLocks noGrp="1"/>
          </p:cNvSpPr>
          <p:nvPr>
            <p:ph type="body" idx="1"/>
          </p:nvPr>
        </p:nvSpPr>
        <p:spPr>
          <a:xfrm>
            <a:off x="457200" y="1244242"/>
            <a:ext cx="8229600" cy="3630300"/>
          </a:xfrm>
          <a:prstGeom prst="rect">
            <a:avLst/>
          </a:prstGeom>
        </p:spPr>
        <p:txBody>
          <a:bodyPr lIns="91425" tIns="91425" rIns="91425" bIns="91425" anchor="t" anchorCtr="0">
            <a:noAutofit/>
          </a:bodyPr>
          <a:lstStyle/>
          <a:p>
            <a:pPr>
              <a:spcBef>
                <a:spcPts val="0"/>
              </a:spcBef>
              <a:buNone/>
            </a:pPr>
            <a:r>
              <a:rPr lang="en"/>
              <a:t>IN your science journal think back to the bag activity - were you making observations or inferences?</a:t>
            </a:r>
          </a:p>
        </p:txBody>
      </p:sp>
      <p:sp>
        <p:nvSpPr>
          <p:cNvPr id="222" name="Shape 222"/>
          <p:cNvSpPr txBox="1">
            <a:spLocks noGrp="1"/>
          </p:cNvSpPr>
          <p:nvPr>
            <p:ph type="title"/>
          </p:nvPr>
        </p:nvSpPr>
        <p:spPr>
          <a:xfrm>
            <a:off x="457200" y="205978"/>
            <a:ext cx="8229600" cy="994200"/>
          </a:xfrm>
          <a:prstGeom prst="rect">
            <a:avLst/>
          </a:prstGeom>
        </p:spPr>
        <p:txBody>
          <a:bodyPr lIns="91425" tIns="91425" rIns="91425" bIns="91425" anchor="b" anchorCtr="0">
            <a:noAutofit/>
          </a:bodyPr>
          <a:lstStyle/>
          <a:p>
            <a:pPr>
              <a:spcBef>
                <a:spcPts val="0"/>
              </a:spcBef>
              <a:buNone/>
            </a:pPr>
            <a:r>
              <a:rPr lang="en"/>
              <a:t>Homework</a:t>
            </a: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Shape 60"/>
          <p:cNvSpPr txBox="1">
            <a:spLocks noGrp="1"/>
          </p:cNvSpPr>
          <p:nvPr>
            <p:ph type="body" idx="1"/>
          </p:nvPr>
        </p:nvSpPr>
        <p:spPr>
          <a:xfrm>
            <a:off x="457200" y="1244242"/>
            <a:ext cx="8229600" cy="3630300"/>
          </a:xfrm>
          <a:prstGeom prst="rect">
            <a:avLst/>
          </a:prstGeom>
        </p:spPr>
        <p:txBody>
          <a:bodyPr lIns="91425" tIns="91425" rIns="91425" bIns="91425" anchor="t" anchorCtr="0">
            <a:noAutofit/>
          </a:bodyPr>
          <a:lstStyle/>
          <a:p>
            <a:pPr rtl="0">
              <a:spcBef>
                <a:spcPts val="0"/>
              </a:spcBef>
              <a:buNone/>
            </a:pPr>
            <a:r>
              <a:rPr lang="en"/>
              <a:t>Describe the difference between observations and inferences</a:t>
            </a:r>
          </a:p>
          <a:p>
            <a:pPr rtl="0">
              <a:spcBef>
                <a:spcPts val="0"/>
              </a:spcBef>
              <a:buNone/>
            </a:pPr>
            <a:endParaRPr/>
          </a:p>
          <a:p>
            <a:pPr>
              <a:spcBef>
                <a:spcPts val="0"/>
              </a:spcBef>
              <a:buNone/>
            </a:pPr>
            <a:r>
              <a:rPr lang="en"/>
              <a:t>Be able to give specific examples of each</a:t>
            </a:r>
          </a:p>
        </p:txBody>
      </p:sp>
      <p:sp>
        <p:nvSpPr>
          <p:cNvPr id="61" name="Shape 61"/>
          <p:cNvSpPr txBox="1">
            <a:spLocks noGrp="1"/>
          </p:cNvSpPr>
          <p:nvPr>
            <p:ph type="title"/>
          </p:nvPr>
        </p:nvSpPr>
        <p:spPr>
          <a:xfrm>
            <a:off x="457200" y="205978"/>
            <a:ext cx="8229600" cy="994200"/>
          </a:xfrm>
          <a:prstGeom prst="rect">
            <a:avLst/>
          </a:prstGeom>
        </p:spPr>
        <p:txBody>
          <a:bodyPr lIns="91425" tIns="91425" rIns="91425" bIns="91425" anchor="b" anchorCtr="0">
            <a:noAutofit/>
          </a:bodyPr>
          <a:lstStyle/>
          <a:p>
            <a:pPr>
              <a:spcBef>
                <a:spcPts val="0"/>
              </a:spcBef>
              <a:buNone/>
            </a:pPr>
            <a:r>
              <a:rPr lang="en"/>
              <a:t>Objective</a:t>
            </a:r>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Shape 66"/>
          <p:cNvSpPr txBox="1">
            <a:spLocks noGrp="1"/>
          </p:cNvSpPr>
          <p:nvPr>
            <p:ph type="body" idx="1"/>
          </p:nvPr>
        </p:nvSpPr>
        <p:spPr>
          <a:xfrm>
            <a:off x="457200" y="1244242"/>
            <a:ext cx="8229600" cy="3630300"/>
          </a:xfrm>
          <a:prstGeom prst="rect">
            <a:avLst/>
          </a:prstGeom>
        </p:spPr>
        <p:txBody>
          <a:bodyPr lIns="91425" tIns="91425" rIns="91425" bIns="91425" anchor="t" anchorCtr="0">
            <a:noAutofit/>
          </a:bodyPr>
          <a:lstStyle/>
          <a:p>
            <a:pPr rtl="0">
              <a:spcBef>
                <a:spcPts val="0"/>
              </a:spcBef>
              <a:buNone/>
            </a:pPr>
            <a:r>
              <a:rPr lang="en"/>
              <a:t>In science, you need to be very curious and observant to your surroundings.  Please label page two Inferences and observations </a:t>
            </a:r>
          </a:p>
          <a:p>
            <a:pPr rtl="0">
              <a:spcBef>
                <a:spcPts val="0"/>
              </a:spcBef>
              <a:buNone/>
            </a:pPr>
            <a:endParaRPr/>
          </a:p>
          <a:p>
            <a:pPr>
              <a:spcBef>
                <a:spcPts val="0"/>
              </a:spcBef>
              <a:buNone/>
            </a:pPr>
            <a:r>
              <a:rPr lang="en"/>
              <a:t>Turn to page two and label in Bag activity and number the page 1 - 9 skipping a few lines</a:t>
            </a:r>
          </a:p>
        </p:txBody>
      </p:sp>
      <p:sp>
        <p:nvSpPr>
          <p:cNvPr id="67" name="Shape 67"/>
          <p:cNvSpPr txBox="1">
            <a:spLocks noGrp="1"/>
          </p:cNvSpPr>
          <p:nvPr>
            <p:ph type="title"/>
          </p:nvPr>
        </p:nvSpPr>
        <p:spPr>
          <a:xfrm>
            <a:off x="457200" y="205978"/>
            <a:ext cx="8229600" cy="994200"/>
          </a:xfrm>
          <a:prstGeom prst="rect">
            <a:avLst/>
          </a:prstGeom>
        </p:spPr>
        <p:txBody>
          <a:bodyPr lIns="91425" tIns="91425" rIns="91425" bIns="91425" anchor="b" anchorCtr="0">
            <a:noAutofit/>
          </a:bodyPr>
          <a:lstStyle/>
          <a:p>
            <a:pPr>
              <a:spcBef>
                <a:spcPts val="0"/>
              </a:spcBef>
              <a:buNone/>
            </a:pPr>
            <a:r>
              <a:rPr lang="en"/>
              <a:t>Bag Activity</a:t>
            </a:r>
          </a:p>
        </p:txBody>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Shape 72"/>
          <p:cNvSpPr txBox="1">
            <a:spLocks noGrp="1"/>
          </p:cNvSpPr>
          <p:nvPr>
            <p:ph type="body" idx="1"/>
          </p:nvPr>
        </p:nvSpPr>
        <p:spPr>
          <a:xfrm>
            <a:off x="457200" y="1244242"/>
            <a:ext cx="8229600" cy="3630300"/>
          </a:xfrm>
          <a:prstGeom prst="rect">
            <a:avLst/>
          </a:prstGeom>
        </p:spPr>
        <p:txBody>
          <a:bodyPr lIns="91425" tIns="91425" rIns="91425" bIns="91425" anchor="t" anchorCtr="0">
            <a:noAutofit/>
          </a:bodyPr>
          <a:lstStyle/>
          <a:p>
            <a:pPr>
              <a:spcBef>
                <a:spcPts val="0"/>
              </a:spcBef>
              <a:buNone/>
            </a:pPr>
            <a:r>
              <a:rPr lang="en"/>
              <a:t>Starting with the table you are at.  You will feel the bag (carefully) and write your guess in your ISN (interactive science notebook).  I will tell you when it is time to switch to the next station</a:t>
            </a:r>
          </a:p>
        </p:txBody>
      </p:sp>
      <p:sp>
        <p:nvSpPr>
          <p:cNvPr id="73" name="Shape 73"/>
          <p:cNvSpPr txBox="1">
            <a:spLocks noGrp="1"/>
          </p:cNvSpPr>
          <p:nvPr>
            <p:ph type="title"/>
          </p:nvPr>
        </p:nvSpPr>
        <p:spPr>
          <a:xfrm>
            <a:off x="457200" y="205978"/>
            <a:ext cx="8229600" cy="994200"/>
          </a:xfrm>
          <a:prstGeom prst="rect">
            <a:avLst/>
          </a:prstGeom>
        </p:spPr>
        <p:txBody>
          <a:bodyPr lIns="91425" tIns="91425" rIns="91425" bIns="91425" anchor="b" anchorCtr="0">
            <a:noAutofit/>
          </a:bodyPr>
          <a:lstStyle/>
          <a:p>
            <a:pPr>
              <a:spcBef>
                <a:spcPts val="0"/>
              </a:spcBef>
              <a:buNone/>
            </a:pPr>
            <a:r>
              <a:rPr lang="en"/>
              <a:t>The activity</a:t>
            </a:r>
          </a:p>
        </p:txBody>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Shape 78"/>
          <p:cNvSpPr txBox="1">
            <a:spLocks noGrp="1"/>
          </p:cNvSpPr>
          <p:nvPr>
            <p:ph type="body" idx="1"/>
          </p:nvPr>
        </p:nvSpPr>
        <p:spPr>
          <a:xfrm>
            <a:off x="457200" y="1244242"/>
            <a:ext cx="8229600" cy="3630300"/>
          </a:xfrm>
          <a:prstGeom prst="rect">
            <a:avLst/>
          </a:prstGeom>
        </p:spPr>
        <p:txBody>
          <a:bodyPr lIns="91425" tIns="91425" rIns="91425" bIns="91425" anchor="t" anchorCtr="0">
            <a:noAutofit/>
          </a:bodyPr>
          <a:lstStyle/>
          <a:p>
            <a:pPr>
              <a:spcBef>
                <a:spcPts val="0"/>
              </a:spcBef>
              <a:buNone/>
            </a:pPr>
            <a:r>
              <a:rPr lang="en" u="sng">
                <a:solidFill>
                  <a:schemeClr val="hlink"/>
                </a:solidFill>
                <a:hlinkClick r:id="rId3"/>
              </a:rPr>
              <a:t>inferences and observations</a:t>
            </a:r>
          </a:p>
        </p:txBody>
      </p:sp>
      <p:sp>
        <p:nvSpPr>
          <p:cNvPr id="79" name="Shape 79"/>
          <p:cNvSpPr txBox="1">
            <a:spLocks noGrp="1"/>
          </p:cNvSpPr>
          <p:nvPr>
            <p:ph type="title"/>
          </p:nvPr>
        </p:nvSpPr>
        <p:spPr>
          <a:xfrm>
            <a:off x="457200" y="205978"/>
            <a:ext cx="8229600" cy="994200"/>
          </a:xfrm>
          <a:prstGeom prst="rect">
            <a:avLst/>
          </a:prstGeom>
        </p:spPr>
        <p:txBody>
          <a:bodyPr lIns="91425" tIns="91425" rIns="91425" bIns="91425" anchor="b" anchorCtr="0">
            <a:noAutofit/>
          </a:bodyPr>
          <a:lstStyle/>
          <a:p>
            <a:pPr>
              <a:spcBef>
                <a:spcPts val="0"/>
              </a:spcBef>
              <a:buNone/>
            </a:pPr>
            <a:r>
              <a:rPr lang="en"/>
              <a:t>6 minute movie</a:t>
            </a:r>
          </a:p>
        </p:txBody>
      </p: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Shape 84"/>
          <p:cNvSpPr txBox="1">
            <a:spLocks noGrp="1"/>
          </p:cNvSpPr>
          <p:nvPr>
            <p:ph type="body" idx="1"/>
          </p:nvPr>
        </p:nvSpPr>
        <p:spPr>
          <a:xfrm>
            <a:off x="457200" y="1244242"/>
            <a:ext cx="8229600" cy="3630300"/>
          </a:xfrm>
          <a:prstGeom prst="rect">
            <a:avLst/>
          </a:prstGeom>
        </p:spPr>
        <p:txBody>
          <a:bodyPr lIns="91425" tIns="91425" rIns="91425" bIns="91425" anchor="t" anchorCtr="0">
            <a:noAutofit/>
          </a:bodyPr>
          <a:lstStyle/>
          <a:p>
            <a:pPr>
              <a:spcBef>
                <a:spcPts val="0"/>
              </a:spcBef>
              <a:buNone/>
            </a:pPr>
            <a:endParaRPr/>
          </a:p>
        </p:txBody>
      </p:sp>
      <p:sp>
        <p:nvSpPr>
          <p:cNvPr id="85" name="Shape 85"/>
          <p:cNvSpPr txBox="1">
            <a:spLocks noGrp="1"/>
          </p:cNvSpPr>
          <p:nvPr>
            <p:ph type="title"/>
          </p:nvPr>
        </p:nvSpPr>
        <p:spPr>
          <a:xfrm>
            <a:off x="457200" y="205978"/>
            <a:ext cx="8229600" cy="994200"/>
          </a:xfrm>
          <a:prstGeom prst="rect">
            <a:avLst/>
          </a:prstGeom>
        </p:spPr>
        <p:txBody>
          <a:bodyPr lIns="91425" tIns="91425" rIns="91425" bIns="91425" anchor="b" anchorCtr="0">
            <a:noAutofit/>
          </a:bodyPr>
          <a:lstStyle/>
          <a:p>
            <a:pPr>
              <a:spcBef>
                <a:spcPts val="0"/>
              </a:spcBef>
              <a:buNone/>
            </a:pPr>
            <a:endParaRPr/>
          </a:p>
        </p:txBody>
      </p:sp>
      <p:pic>
        <p:nvPicPr>
          <p:cNvPr id="86" name="Shape 86"/>
          <p:cNvPicPr preferRelativeResize="0"/>
          <p:nvPr/>
        </p:nvPicPr>
        <p:blipFill>
          <a:blip r:embed="rId3">
            <a:alphaModFix/>
          </a:blip>
          <a:stretch>
            <a:fillRect/>
          </a:stretch>
        </p:blipFill>
        <p:spPr>
          <a:xfrm>
            <a:off x="352875" y="149524"/>
            <a:ext cx="8438249" cy="4993974"/>
          </a:xfrm>
          <a:prstGeom prst="rect">
            <a:avLst/>
          </a:prstGeom>
          <a:noFill/>
          <a:ln>
            <a:noFill/>
          </a:ln>
        </p:spPr>
      </p:pic>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Shape 91"/>
          <p:cNvSpPr txBox="1">
            <a:spLocks noGrp="1"/>
          </p:cNvSpPr>
          <p:nvPr>
            <p:ph type="body" idx="1"/>
          </p:nvPr>
        </p:nvSpPr>
        <p:spPr>
          <a:xfrm>
            <a:off x="457200" y="1244242"/>
            <a:ext cx="8229600" cy="3630300"/>
          </a:xfrm>
          <a:prstGeom prst="rect">
            <a:avLst/>
          </a:prstGeom>
        </p:spPr>
        <p:txBody>
          <a:bodyPr lIns="91425" tIns="91425" rIns="91425" bIns="91425" anchor="t" anchorCtr="0">
            <a:noAutofit/>
          </a:bodyPr>
          <a:lstStyle/>
          <a:p>
            <a:pPr>
              <a:spcBef>
                <a:spcPts val="0"/>
              </a:spcBef>
              <a:buNone/>
            </a:pPr>
            <a:endParaRPr/>
          </a:p>
        </p:txBody>
      </p:sp>
      <p:sp>
        <p:nvSpPr>
          <p:cNvPr id="92" name="Shape 92"/>
          <p:cNvSpPr txBox="1">
            <a:spLocks noGrp="1"/>
          </p:cNvSpPr>
          <p:nvPr>
            <p:ph type="title"/>
          </p:nvPr>
        </p:nvSpPr>
        <p:spPr>
          <a:xfrm>
            <a:off x="457200" y="205978"/>
            <a:ext cx="8229600" cy="994200"/>
          </a:xfrm>
          <a:prstGeom prst="rect">
            <a:avLst/>
          </a:prstGeom>
        </p:spPr>
        <p:txBody>
          <a:bodyPr lIns="91425" tIns="91425" rIns="91425" bIns="91425" anchor="b" anchorCtr="0">
            <a:noAutofit/>
          </a:bodyPr>
          <a:lstStyle/>
          <a:p>
            <a:pPr>
              <a:spcBef>
                <a:spcPts val="0"/>
              </a:spcBef>
              <a:buNone/>
            </a:pPr>
            <a:endParaRPr/>
          </a:p>
        </p:txBody>
      </p:sp>
      <p:pic>
        <p:nvPicPr>
          <p:cNvPr id="93" name="Shape 93"/>
          <p:cNvPicPr preferRelativeResize="0"/>
          <p:nvPr/>
        </p:nvPicPr>
        <p:blipFill>
          <a:blip r:embed="rId3">
            <a:alphaModFix/>
          </a:blip>
          <a:stretch>
            <a:fillRect/>
          </a:stretch>
        </p:blipFill>
        <p:spPr>
          <a:xfrm>
            <a:off x="149700" y="290525"/>
            <a:ext cx="8640225" cy="4562475"/>
          </a:xfrm>
          <a:prstGeom prst="rect">
            <a:avLst/>
          </a:prstGeom>
          <a:noFill/>
          <a:ln>
            <a:noFill/>
          </a:ln>
        </p:spPr>
      </p:pic>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Shape 98"/>
          <p:cNvSpPr txBox="1">
            <a:spLocks noGrp="1"/>
          </p:cNvSpPr>
          <p:nvPr>
            <p:ph type="body" idx="1"/>
          </p:nvPr>
        </p:nvSpPr>
        <p:spPr>
          <a:xfrm>
            <a:off x="457200" y="1244242"/>
            <a:ext cx="8229600" cy="3630300"/>
          </a:xfrm>
          <a:prstGeom prst="rect">
            <a:avLst/>
          </a:prstGeom>
        </p:spPr>
        <p:txBody>
          <a:bodyPr lIns="91425" tIns="91425" rIns="91425" bIns="91425" anchor="t" anchorCtr="0">
            <a:noAutofit/>
          </a:bodyPr>
          <a:lstStyle/>
          <a:p>
            <a:pPr>
              <a:spcBef>
                <a:spcPts val="0"/>
              </a:spcBef>
              <a:buNone/>
            </a:pPr>
            <a:endParaRPr/>
          </a:p>
        </p:txBody>
      </p:sp>
      <p:sp>
        <p:nvSpPr>
          <p:cNvPr id="99" name="Shape 99"/>
          <p:cNvSpPr txBox="1">
            <a:spLocks noGrp="1"/>
          </p:cNvSpPr>
          <p:nvPr>
            <p:ph type="title"/>
          </p:nvPr>
        </p:nvSpPr>
        <p:spPr>
          <a:xfrm>
            <a:off x="457200" y="205978"/>
            <a:ext cx="8229600" cy="994200"/>
          </a:xfrm>
          <a:prstGeom prst="rect">
            <a:avLst/>
          </a:prstGeom>
        </p:spPr>
        <p:txBody>
          <a:bodyPr lIns="91425" tIns="91425" rIns="91425" bIns="91425" anchor="b" anchorCtr="0">
            <a:noAutofit/>
          </a:bodyPr>
          <a:lstStyle/>
          <a:p>
            <a:pPr>
              <a:spcBef>
                <a:spcPts val="0"/>
              </a:spcBef>
              <a:buNone/>
            </a:pPr>
            <a:endParaRPr/>
          </a:p>
        </p:txBody>
      </p:sp>
      <p:pic>
        <p:nvPicPr>
          <p:cNvPr id="100" name="Shape 100"/>
          <p:cNvPicPr preferRelativeResize="0"/>
          <p:nvPr/>
        </p:nvPicPr>
        <p:blipFill>
          <a:blip r:embed="rId3">
            <a:alphaModFix/>
          </a:blip>
          <a:stretch>
            <a:fillRect/>
          </a:stretch>
        </p:blipFill>
        <p:spPr>
          <a:xfrm>
            <a:off x="457200" y="290525"/>
            <a:ext cx="8229600" cy="4562475"/>
          </a:xfrm>
          <a:prstGeom prst="rect">
            <a:avLst/>
          </a:prstGeom>
          <a:noFill/>
          <a:ln>
            <a:noFill/>
          </a:ln>
        </p:spPr>
      </p:pic>
    </p:spTree>
  </p:cSld>
  <p:clrMapOvr>
    <a:masterClrMapping/>
  </p:clrMapOvr>
  <p:transition spd="slow">
    <p:cut/>
  </p:transition>
</p:sld>
</file>

<file path=ppt/theme/theme1.xml><?xml version="1.0" encoding="utf-8"?>
<a:theme xmlns:a="http://schemas.openxmlformats.org/drawingml/2006/main" name="wave">
  <a:themeElements>
    <a:clrScheme name="Custom 506">
      <a:dk1>
        <a:srgbClr val="000000"/>
      </a:dk1>
      <a:lt1>
        <a:srgbClr val="FFFFFF"/>
      </a:lt1>
      <a:dk2>
        <a:srgbClr val="00387E"/>
      </a:dk2>
      <a:lt2>
        <a:srgbClr val="C6DFFF"/>
      </a:lt2>
      <a:accent1>
        <a:srgbClr val="4F81BD"/>
      </a:accent1>
      <a:accent2>
        <a:srgbClr val="C0504D"/>
      </a:accent2>
      <a:accent3>
        <a:srgbClr val="9BBB59"/>
      </a:accent3>
      <a:accent4>
        <a:srgbClr val="8064A2"/>
      </a:accent4>
      <a:accent5>
        <a:srgbClr val="4BACC6"/>
      </a:accent5>
      <a:accent6>
        <a:srgbClr val="F79646"/>
      </a:accent6>
      <a:hlink>
        <a:srgbClr val="00387E"/>
      </a:hlink>
      <a:folHlink>
        <a:srgbClr val="96969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461</Words>
  <Application>Microsoft Office PowerPoint</Application>
  <PresentationFormat>On-screen Show (16:9)</PresentationFormat>
  <Paragraphs>47</Paragraphs>
  <Slides>27</Slides>
  <Notes>27</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27</vt:i4>
      </vt:variant>
    </vt:vector>
  </HeadingPairs>
  <TitlesOfParts>
    <vt:vector size="30" baseType="lpstr">
      <vt:lpstr>Arial</vt:lpstr>
      <vt:lpstr>Trebuchet MS</vt:lpstr>
      <vt:lpstr>wave</vt:lpstr>
      <vt:lpstr>Inference and Observation</vt:lpstr>
      <vt:lpstr>Warm up</vt:lpstr>
      <vt:lpstr>Objective</vt:lpstr>
      <vt:lpstr>Bag Activity</vt:lpstr>
      <vt:lpstr>The activity</vt:lpstr>
      <vt:lpstr>6 minute movie</vt:lpstr>
      <vt:lpstr>PowerPoint Presentation</vt:lpstr>
      <vt:lpstr>PowerPoint Presentation</vt:lpstr>
      <vt:lpstr>PowerPoint Presentation</vt:lpstr>
      <vt:lpstr>PowerPoint Presentation</vt:lpstr>
      <vt:lpstr>PowerPoint Presentation</vt:lpstr>
      <vt:lpstr>PowerPoint Presentation</vt:lpstr>
      <vt:lpstr>To Infer</vt:lpstr>
      <vt:lpstr>Often an observation leads to an inference</vt:lpstr>
      <vt:lpstr>Ovservations  - to - inference</vt:lpstr>
      <vt:lpstr>Example</vt:lpstr>
      <vt:lpstr>PowerPoint Presentation</vt:lpstr>
      <vt:lpstr>PowerPoint Presentation</vt:lpstr>
      <vt:lpstr>PowerPoint Presentation</vt:lpstr>
      <vt:lpstr>PowerPoint Presentation</vt:lpstr>
      <vt:lpstr>Observation or inference?</vt:lpstr>
      <vt:lpstr>Observation or inference?</vt:lpstr>
      <vt:lpstr>Observation or inference?</vt:lpstr>
      <vt:lpstr>What do you observe?</vt:lpstr>
      <vt:lpstr>What do you infer?</vt:lpstr>
      <vt:lpstr>Exit ticket - Make 3 observation and two inferences about this picture</vt:lpstr>
      <vt:lpstr>Homework</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Inference and Observation</dc:title>
  <dc:creator>LauraB</dc:creator>
  <cp:lastModifiedBy>Laura Bauer</cp:lastModifiedBy>
  <cp:revision>1</cp:revision>
  <dcterms:modified xsi:type="dcterms:W3CDTF">2015-08-27T02:44:42Z</dcterms:modified>
</cp:coreProperties>
</file>