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themeOverride+xml" PartName="/ppt/theme/themeOverride2.xml"/>
  <Override ContentType="application/vnd.openxmlformats-officedocument.themeOverride+xml" PartName="/ppt/theme/themeOverr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68580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91" name="Shape 9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56" name="Shape 15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61" name="Shape 16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67" name="Shape 16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74" name="Shape 17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80" name="Shape 18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86" name="Shape 18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0" name="Shape 190"/>
        <p:cNvGrpSpPr/>
        <p:nvPr/>
      </p:nvGrpSpPr>
      <p:grpSpPr>
        <a:xfrm>
          <a:off x="0" y="0"/>
          <a:ext cx="0" cy="0"/>
          <a:chOff x="0" y="0"/>
          <a:chExt cx="0" cy="0"/>
        </a:xfrm>
      </p:grpSpPr>
      <p:sp>
        <p:nvSpPr>
          <p:cNvPr id="191" name="Shape 191"/>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92" name="Shape 19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6" name="Shape 196"/>
        <p:cNvGrpSpPr/>
        <p:nvPr/>
      </p:nvGrpSpPr>
      <p:grpSpPr>
        <a:xfrm>
          <a:off x="0" y="0"/>
          <a:ext cx="0" cy="0"/>
          <a:chOff x="0" y="0"/>
          <a:chExt cx="0" cy="0"/>
        </a:xfrm>
      </p:grpSpPr>
      <p:sp>
        <p:nvSpPr>
          <p:cNvPr id="197" name="Shape 197"/>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98" name="Shape 19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2" name="Shape 202"/>
        <p:cNvGrpSpPr/>
        <p:nvPr/>
      </p:nvGrpSpPr>
      <p:grpSpPr>
        <a:xfrm>
          <a:off x="0" y="0"/>
          <a:ext cx="0" cy="0"/>
          <a:chOff x="0" y="0"/>
          <a:chExt cx="0" cy="0"/>
        </a:xfrm>
      </p:grpSpPr>
      <p:sp>
        <p:nvSpPr>
          <p:cNvPr id="203" name="Shape 20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04" name="Shape 20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09" name="Shape 20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97" name="Shape 9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4" name="Shape 214"/>
        <p:cNvGrpSpPr/>
        <p:nvPr/>
      </p:nvGrpSpPr>
      <p:grpSpPr>
        <a:xfrm>
          <a:off x="0" y="0"/>
          <a:ext cx="0" cy="0"/>
          <a:chOff x="0" y="0"/>
          <a:chExt cx="0" cy="0"/>
        </a:xfrm>
      </p:grpSpPr>
      <p:sp>
        <p:nvSpPr>
          <p:cNvPr id="215" name="Shape 21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16" name="Shape 21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0" name="Shape 220"/>
        <p:cNvGrpSpPr/>
        <p:nvPr/>
      </p:nvGrpSpPr>
      <p:grpSpPr>
        <a:xfrm>
          <a:off x="0" y="0"/>
          <a:ext cx="0" cy="0"/>
          <a:chOff x="0" y="0"/>
          <a:chExt cx="0" cy="0"/>
        </a:xfrm>
      </p:grpSpPr>
      <p:sp>
        <p:nvSpPr>
          <p:cNvPr id="221" name="Shape 221"/>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22" name="Shape 22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7" name="Shape 227"/>
        <p:cNvGrpSpPr/>
        <p:nvPr/>
      </p:nvGrpSpPr>
      <p:grpSpPr>
        <a:xfrm>
          <a:off x="0" y="0"/>
          <a:ext cx="0" cy="0"/>
          <a:chOff x="0" y="0"/>
          <a:chExt cx="0" cy="0"/>
        </a:xfrm>
      </p:grpSpPr>
      <p:sp>
        <p:nvSpPr>
          <p:cNvPr id="228" name="Shape 228"/>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29" name="Shape 22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03" name="Shape 10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11" name="Shape 11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17" name="Shape 1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24" name="Shape 1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30" name="Shape 13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36" name="Shape 13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50" name="Shape 15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0" name="Shape 10"/>
        <p:cNvGrpSpPr/>
        <p:nvPr/>
      </p:nvGrpSpPr>
      <p:grpSpPr>
        <a:xfrm>
          <a:off x="0" y="0"/>
          <a:ext cx="0" cy="0"/>
          <a:chOff x="0" y="0"/>
          <a:chExt cx="0" cy="0"/>
        </a:xfrm>
      </p:grpSpPr>
      <p:sp>
        <p:nvSpPr>
          <p:cNvPr id="11" name="Shape 11"/>
          <p:cNvSpPr txBox="1"/>
          <p:nvPr>
            <p:ph type="ctrTitle"/>
          </p:nvPr>
        </p:nvSpPr>
        <p:spPr>
          <a:xfrm>
            <a:off x="685800" y="2286000"/>
            <a:ext cx="7772400" cy="1143000"/>
          </a:xfrm>
          <a:prstGeom prst="rect">
            <a:avLst/>
          </a:prstGeom>
          <a:noFill/>
          <a:ln>
            <a:noFill/>
          </a:ln>
        </p:spPr>
        <p:txBody>
          <a:bodyPr anchorCtr="0" anchor="ctr" bIns="91425" lIns="91425" rIns="91425" tIns="91425"/>
          <a:lstStyle>
            <a:lvl1pPr indent="0" marL="0" marR="0" rtl="0" algn="ctr">
              <a:spcBef>
                <a:spcPts val="0"/>
              </a:spcBef>
              <a:spcAft>
                <a:spcPts val="0"/>
              </a:spcAft>
              <a:defRPr b="0" baseline="0" i="0" sz="4400" u="none" cap="none" strike="noStrike">
                <a:solidFill>
                  <a:schemeClr val="lt2"/>
                </a:solidFill>
                <a:latin typeface="Times New Roman"/>
                <a:ea typeface="Times New Roman"/>
                <a:cs typeface="Times New Roman"/>
                <a:sym typeface="Times New Roman"/>
              </a:defRPr>
            </a:lvl1pPr>
            <a:lvl2pPr indent="0" marL="0" marR="0" rtl="0" algn="ctr">
              <a:spcBef>
                <a:spcPts val="0"/>
              </a:spcBef>
              <a:spcAft>
                <a:spcPts val="0"/>
              </a:spcAft>
              <a:defRPr b="0" baseline="0" i="0" sz="4400" u="none" cap="none" strike="noStrike">
                <a:solidFill>
                  <a:schemeClr val="lt2"/>
                </a:solidFill>
                <a:latin typeface="Times New Roman"/>
                <a:ea typeface="Times New Roman"/>
                <a:cs typeface="Times New Roman"/>
                <a:sym typeface="Times New Roman"/>
              </a:defRPr>
            </a:lvl2pPr>
            <a:lvl3pPr indent="0" marL="0" marR="0" rtl="0" algn="ctr">
              <a:spcBef>
                <a:spcPts val="0"/>
              </a:spcBef>
              <a:spcAft>
                <a:spcPts val="0"/>
              </a:spcAft>
              <a:defRPr b="0" baseline="0" i="0" sz="4400" u="none" cap="none" strike="noStrike">
                <a:solidFill>
                  <a:schemeClr val="lt2"/>
                </a:solidFill>
                <a:latin typeface="Times New Roman"/>
                <a:ea typeface="Times New Roman"/>
                <a:cs typeface="Times New Roman"/>
                <a:sym typeface="Times New Roman"/>
              </a:defRPr>
            </a:lvl3pPr>
            <a:lvl4pPr indent="0" marL="0" marR="0" rtl="0" algn="ctr">
              <a:spcBef>
                <a:spcPts val="0"/>
              </a:spcBef>
              <a:spcAft>
                <a:spcPts val="0"/>
              </a:spcAft>
              <a:defRPr b="0" baseline="0" i="0" sz="4400" u="none" cap="none" strike="noStrike">
                <a:solidFill>
                  <a:schemeClr val="lt2"/>
                </a:solidFill>
                <a:latin typeface="Times New Roman"/>
                <a:ea typeface="Times New Roman"/>
                <a:cs typeface="Times New Roman"/>
                <a:sym typeface="Times New Roman"/>
              </a:defRPr>
            </a:lvl4pPr>
            <a:lvl5pPr indent="0" marL="0" marR="0" rtl="0" algn="ctr">
              <a:spcBef>
                <a:spcPts val="0"/>
              </a:spcBef>
              <a:spcAft>
                <a:spcPts val="0"/>
              </a:spcAft>
              <a:defRPr b="0" baseline="0" i="0" sz="4400" u="none" cap="none" strike="noStrike">
                <a:solidFill>
                  <a:schemeClr val="lt2"/>
                </a:solidFill>
                <a:latin typeface="Times New Roman"/>
                <a:ea typeface="Times New Roman"/>
                <a:cs typeface="Times New Roman"/>
                <a:sym typeface="Times New Roman"/>
              </a:defRPr>
            </a:lvl5pPr>
            <a:lvl6pPr indent="0" marL="457200" marR="0" rtl="0" algn="ctr">
              <a:spcBef>
                <a:spcPts val="0"/>
              </a:spcBef>
              <a:spcAft>
                <a:spcPts val="0"/>
              </a:spcAft>
              <a:defRPr b="0" baseline="0" i="0" sz="4400" u="none" cap="none" strike="noStrike">
                <a:solidFill>
                  <a:schemeClr val="lt2"/>
                </a:solidFill>
                <a:latin typeface="Times New Roman"/>
                <a:ea typeface="Times New Roman"/>
                <a:cs typeface="Times New Roman"/>
                <a:sym typeface="Times New Roman"/>
              </a:defRPr>
            </a:lvl6pPr>
            <a:lvl7pPr indent="0" marL="914400" marR="0" rtl="0" algn="ctr">
              <a:spcBef>
                <a:spcPts val="0"/>
              </a:spcBef>
              <a:spcAft>
                <a:spcPts val="0"/>
              </a:spcAft>
              <a:defRPr b="0" baseline="0" i="0" sz="4400" u="none" cap="none" strike="noStrike">
                <a:solidFill>
                  <a:schemeClr val="lt2"/>
                </a:solidFill>
                <a:latin typeface="Times New Roman"/>
                <a:ea typeface="Times New Roman"/>
                <a:cs typeface="Times New Roman"/>
                <a:sym typeface="Times New Roman"/>
              </a:defRPr>
            </a:lvl7pPr>
            <a:lvl8pPr indent="0" marL="1371600" marR="0" rtl="0" algn="ctr">
              <a:spcBef>
                <a:spcPts val="0"/>
              </a:spcBef>
              <a:spcAft>
                <a:spcPts val="0"/>
              </a:spcAft>
              <a:defRPr b="0" baseline="0" i="0" sz="4400" u="none" cap="none" strike="noStrike">
                <a:solidFill>
                  <a:schemeClr val="lt2"/>
                </a:solidFill>
                <a:latin typeface="Times New Roman"/>
                <a:ea typeface="Times New Roman"/>
                <a:cs typeface="Times New Roman"/>
                <a:sym typeface="Times New Roman"/>
              </a:defRPr>
            </a:lvl8pPr>
            <a:lvl9pPr indent="0" marL="1828800" marR="0" rtl="0" algn="ctr">
              <a:spcBef>
                <a:spcPts val="0"/>
              </a:spcBef>
              <a:spcAft>
                <a:spcPts val="0"/>
              </a:spcAft>
              <a:defRPr b="0" baseline="0" i="0" sz="4400" u="none" cap="none" strike="noStrike">
                <a:solidFill>
                  <a:schemeClr val="lt2"/>
                </a:solidFill>
                <a:latin typeface="Times New Roman"/>
                <a:ea typeface="Times New Roman"/>
                <a:cs typeface="Times New Roman"/>
                <a:sym typeface="Times New Roman"/>
              </a:defRPr>
            </a:lvl9pPr>
          </a:lstStyle>
          <a:p/>
        </p:txBody>
      </p:sp>
      <p:sp>
        <p:nvSpPr>
          <p:cNvPr id="12" name="Shape 12"/>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marL="0" marR="0" rtl="0" algn="ctr">
              <a:spcBef>
                <a:spcPts val="640"/>
              </a:spcBef>
              <a:spcAft>
                <a:spcPts val="0"/>
              </a:spcAft>
              <a:buClr>
                <a:schemeClr val="lt1"/>
              </a:buClr>
              <a:buFont typeface="Times New Roman"/>
              <a:buNone/>
              <a:defRPr b="0" baseline="0" i="0" sz="3200" u="none" cap="none" strike="noStrike">
                <a:solidFill>
                  <a:schemeClr val="lt1"/>
                </a:solidFill>
                <a:latin typeface="Times New Roman"/>
                <a:ea typeface="Times New Roman"/>
                <a:cs typeface="Times New Roman"/>
                <a:sym typeface="Times New Roman"/>
              </a:defRPr>
            </a:lvl1pPr>
            <a:lvl2pPr indent="-107950" marL="742950" marR="0" rtl="0" algn="l">
              <a:spcBef>
                <a:spcPts val="560"/>
              </a:spcBef>
              <a:spcAft>
                <a:spcPts val="0"/>
              </a:spcAft>
              <a:buClr>
                <a:schemeClr val="lt1"/>
              </a:buClr>
              <a:buFont typeface="Times New Roman"/>
              <a:buChar char="–"/>
              <a:defRPr b="0" baseline="0" i="0" sz="2800" u="none" cap="none" strike="noStrike">
                <a:solidFill>
                  <a:schemeClr val="lt1"/>
                </a:solidFill>
                <a:latin typeface="Times New Roman"/>
                <a:ea typeface="Times New Roman"/>
                <a:cs typeface="Times New Roman"/>
                <a:sym typeface="Times New Roman"/>
              </a:defRPr>
            </a:lvl2pPr>
            <a:lvl3pPr indent="-76200" marL="1143000" marR="0" rtl="0" algn="l">
              <a:spcBef>
                <a:spcPts val="480"/>
              </a:spcBef>
              <a:spcAft>
                <a:spcPts val="0"/>
              </a:spcAft>
              <a:buClr>
                <a:schemeClr val="lt1"/>
              </a:buClr>
              <a:buFont typeface="Times New Roman"/>
              <a:buChar char="•"/>
              <a:defRPr b="0" baseline="0" i="0" sz="2400" u="none" cap="none" strike="noStrike">
                <a:solidFill>
                  <a:schemeClr val="lt1"/>
                </a:solidFill>
                <a:latin typeface="Times New Roman"/>
                <a:ea typeface="Times New Roman"/>
                <a:cs typeface="Times New Roman"/>
                <a:sym typeface="Times New Roman"/>
              </a:defRPr>
            </a:lvl3pPr>
            <a:lvl4pPr indent="-101600" marL="1600200" marR="0" rtl="0" algn="l">
              <a:spcBef>
                <a:spcPts val="400"/>
              </a:spcBef>
              <a:spcAft>
                <a:spcPts val="0"/>
              </a:spcAft>
              <a:buClr>
                <a:schemeClr val="lt1"/>
              </a:buClr>
              <a:buFont typeface="Times New Roman"/>
              <a:buChar char="–"/>
              <a:defRPr b="0" baseline="0" i="0" sz="2000" u="none" cap="none" strike="noStrike">
                <a:solidFill>
                  <a:schemeClr val="lt1"/>
                </a:solidFill>
                <a:latin typeface="Times New Roman"/>
                <a:ea typeface="Times New Roman"/>
                <a:cs typeface="Times New Roman"/>
                <a:sym typeface="Times New Roman"/>
              </a:defRPr>
            </a:lvl4pPr>
            <a:lvl5pPr indent="-101600" marL="2057400" marR="0" rtl="0" algn="l">
              <a:spcBef>
                <a:spcPts val="400"/>
              </a:spcBef>
              <a:spcAft>
                <a:spcPts val="0"/>
              </a:spcAft>
              <a:buClr>
                <a:schemeClr val="lt1"/>
              </a:buClr>
              <a:buFont typeface="Times New Roman"/>
              <a:buChar char="»"/>
              <a:defRPr b="0" baseline="0" i="0" sz="2000" u="none" cap="none" strike="noStrike">
                <a:solidFill>
                  <a:schemeClr val="lt1"/>
                </a:solidFill>
                <a:latin typeface="Times New Roman"/>
                <a:ea typeface="Times New Roman"/>
                <a:cs typeface="Times New Roman"/>
                <a:sym typeface="Times New Roman"/>
              </a:defRPr>
            </a:lvl5pPr>
            <a:lvl6pPr indent="-114300" marL="2514600" marR="0" rtl="0" algn="l">
              <a:lnSpc>
                <a:spcPct val="90000"/>
              </a:lnSpc>
              <a:spcBef>
                <a:spcPts val="500"/>
              </a:spcBef>
              <a:buClr>
                <a:schemeClr val="lt1"/>
              </a:buClr>
              <a:buFont typeface="Arial"/>
              <a:buChar char="•"/>
              <a:defRPr b="0" baseline="0" i="0" sz="1800" u="none" cap="none" strike="noStrike">
                <a:solidFill>
                  <a:schemeClr val="lt1"/>
                </a:solidFill>
                <a:latin typeface="Times New Roman"/>
                <a:ea typeface="Times New Roman"/>
                <a:cs typeface="Times New Roman"/>
                <a:sym typeface="Times New Roman"/>
              </a:defRPr>
            </a:lvl6pPr>
            <a:lvl7pPr indent="-114300" marL="2971800" marR="0" rtl="0" algn="l">
              <a:lnSpc>
                <a:spcPct val="90000"/>
              </a:lnSpc>
              <a:spcBef>
                <a:spcPts val="500"/>
              </a:spcBef>
              <a:buClr>
                <a:schemeClr val="lt1"/>
              </a:buClr>
              <a:buFont typeface="Arial"/>
              <a:buChar char="•"/>
              <a:defRPr b="0" baseline="0" i="0" sz="1800" u="none" cap="none" strike="noStrike">
                <a:solidFill>
                  <a:schemeClr val="lt1"/>
                </a:solidFill>
                <a:latin typeface="Times New Roman"/>
                <a:ea typeface="Times New Roman"/>
                <a:cs typeface="Times New Roman"/>
                <a:sym typeface="Times New Roman"/>
              </a:defRPr>
            </a:lvl7pPr>
            <a:lvl8pPr indent="-114300" marL="3429000" marR="0" rtl="0" algn="l">
              <a:lnSpc>
                <a:spcPct val="90000"/>
              </a:lnSpc>
              <a:spcBef>
                <a:spcPts val="500"/>
              </a:spcBef>
              <a:buClr>
                <a:schemeClr val="lt1"/>
              </a:buClr>
              <a:buFont typeface="Arial"/>
              <a:buChar char="•"/>
              <a:defRPr b="0" baseline="0" i="0" sz="1800" u="none" cap="none" strike="noStrike">
                <a:solidFill>
                  <a:schemeClr val="lt1"/>
                </a:solidFill>
                <a:latin typeface="Times New Roman"/>
                <a:ea typeface="Times New Roman"/>
                <a:cs typeface="Times New Roman"/>
                <a:sym typeface="Times New Roman"/>
              </a:defRPr>
            </a:lvl8pPr>
            <a:lvl9pPr indent="-114300" marL="3886200" marR="0" rtl="0" algn="l">
              <a:lnSpc>
                <a:spcPct val="90000"/>
              </a:lnSpc>
              <a:spcBef>
                <a:spcPts val="500"/>
              </a:spcBef>
              <a:buClr>
                <a:schemeClr val="lt1"/>
              </a:buClr>
              <a:buFont typeface="Arial"/>
              <a:buChar char="•"/>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13" name="Shape 13"/>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14" name="Shape 14"/>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15" name="Shape 15"/>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400" u="none" cap="none" strike="noStrike">
                <a:solidFill>
                  <a:schemeClr val="lt1"/>
                </a:solidFill>
                <a:latin typeface="Times New Roman"/>
                <a:ea typeface="Times New Roman"/>
                <a:cs typeface="Times New Roman"/>
                <a:sym typeface="Times New Roman"/>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4" name="Shape 64"/>
        <p:cNvGrpSpPr/>
        <p:nvPr/>
      </p:nvGrpSpPr>
      <p:grpSpPr>
        <a:xfrm>
          <a:off x="0" y="0"/>
          <a:ext cx="0" cy="0"/>
          <a:chOff x="0" y="0"/>
          <a:chExt cx="0" cy="0"/>
        </a:xfrm>
      </p:grpSpPr>
      <p:sp>
        <p:nvSpPr>
          <p:cNvPr id="65" name="Shape 65"/>
          <p:cNvSpPr txBox="1"/>
          <p:nvPr>
            <p:ph type="title"/>
          </p:nvPr>
        </p:nvSpPr>
        <p:spPr>
          <a:xfrm>
            <a:off x="630237" y="365125"/>
            <a:ext cx="7886700" cy="1325562"/>
          </a:xfrm>
          <a:prstGeom prst="rect">
            <a:avLst/>
          </a:prstGeom>
          <a:noFill/>
          <a:ln>
            <a:noFill/>
          </a:ln>
        </p:spPr>
        <p:txBody>
          <a:bodyPr anchorCtr="0" anchor="ctr" bIns="91425" lIns="91425" rIns="91425" tIns="91425"/>
          <a:lstStyle>
            <a:lvl1pPr rtl="0" algn="ctr">
              <a:spcBef>
                <a:spcPts val="0"/>
              </a:spcBef>
              <a:spcAft>
                <a:spcPts val="0"/>
              </a:spcAft>
              <a:defRPr sz="4400">
                <a:solidFill>
                  <a:schemeClr val="lt2"/>
                </a:solidFill>
                <a:latin typeface="Times New Roman"/>
                <a:ea typeface="Times New Roman"/>
                <a:cs typeface="Times New Roman"/>
                <a:sym typeface="Times New Roman"/>
              </a:defRPr>
            </a:lvl1pPr>
            <a:lvl2pPr rtl="0" algn="ctr">
              <a:spcBef>
                <a:spcPts val="0"/>
              </a:spcBef>
              <a:spcAft>
                <a:spcPts val="0"/>
              </a:spcAft>
              <a:defRPr sz="4400">
                <a:solidFill>
                  <a:schemeClr val="lt2"/>
                </a:solidFill>
                <a:latin typeface="Times New Roman"/>
                <a:ea typeface="Times New Roman"/>
                <a:cs typeface="Times New Roman"/>
                <a:sym typeface="Times New Roman"/>
              </a:defRPr>
            </a:lvl2pPr>
            <a:lvl3pPr rtl="0" algn="ctr">
              <a:spcBef>
                <a:spcPts val="0"/>
              </a:spcBef>
              <a:spcAft>
                <a:spcPts val="0"/>
              </a:spcAft>
              <a:defRPr sz="4400">
                <a:solidFill>
                  <a:schemeClr val="lt2"/>
                </a:solidFill>
                <a:latin typeface="Times New Roman"/>
                <a:ea typeface="Times New Roman"/>
                <a:cs typeface="Times New Roman"/>
                <a:sym typeface="Times New Roman"/>
              </a:defRPr>
            </a:lvl3pPr>
            <a:lvl4pPr rtl="0" algn="ctr">
              <a:spcBef>
                <a:spcPts val="0"/>
              </a:spcBef>
              <a:spcAft>
                <a:spcPts val="0"/>
              </a:spcAft>
              <a:defRPr sz="4400">
                <a:solidFill>
                  <a:schemeClr val="lt2"/>
                </a:solidFill>
                <a:latin typeface="Times New Roman"/>
                <a:ea typeface="Times New Roman"/>
                <a:cs typeface="Times New Roman"/>
                <a:sym typeface="Times New Roman"/>
              </a:defRPr>
            </a:lvl4pPr>
            <a:lvl5pPr rtl="0" algn="ctr">
              <a:spcBef>
                <a:spcPts val="0"/>
              </a:spcBef>
              <a:spcAft>
                <a:spcPts val="0"/>
              </a:spcAft>
              <a:defRPr sz="4400">
                <a:solidFill>
                  <a:schemeClr val="lt2"/>
                </a:solidFill>
                <a:latin typeface="Times New Roman"/>
                <a:ea typeface="Times New Roman"/>
                <a:cs typeface="Times New Roman"/>
                <a:sym typeface="Times New Roman"/>
              </a:defRPr>
            </a:lvl5pPr>
            <a:lvl6pPr marL="457200" rtl="0" algn="ctr">
              <a:spcBef>
                <a:spcPts val="0"/>
              </a:spcBef>
              <a:spcAft>
                <a:spcPts val="0"/>
              </a:spcAft>
              <a:defRPr sz="4400">
                <a:solidFill>
                  <a:schemeClr val="lt2"/>
                </a:solidFill>
                <a:latin typeface="Times New Roman"/>
                <a:ea typeface="Times New Roman"/>
                <a:cs typeface="Times New Roman"/>
                <a:sym typeface="Times New Roman"/>
              </a:defRPr>
            </a:lvl6pPr>
            <a:lvl7pPr marL="914400" rtl="0" algn="ctr">
              <a:spcBef>
                <a:spcPts val="0"/>
              </a:spcBef>
              <a:spcAft>
                <a:spcPts val="0"/>
              </a:spcAft>
              <a:defRPr sz="4400">
                <a:solidFill>
                  <a:schemeClr val="lt2"/>
                </a:solidFill>
                <a:latin typeface="Times New Roman"/>
                <a:ea typeface="Times New Roman"/>
                <a:cs typeface="Times New Roman"/>
                <a:sym typeface="Times New Roman"/>
              </a:defRPr>
            </a:lvl7pPr>
            <a:lvl8pPr marL="1371600" rtl="0" algn="ctr">
              <a:spcBef>
                <a:spcPts val="0"/>
              </a:spcBef>
              <a:spcAft>
                <a:spcPts val="0"/>
              </a:spcAft>
              <a:defRPr sz="4400">
                <a:solidFill>
                  <a:schemeClr val="lt2"/>
                </a:solidFill>
                <a:latin typeface="Times New Roman"/>
                <a:ea typeface="Times New Roman"/>
                <a:cs typeface="Times New Roman"/>
                <a:sym typeface="Times New Roman"/>
              </a:defRPr>
            </a:lvl8pPr>
            <a:lvl9pPr marL="1828800" rtl="0" algn="ctr">
              <a:spcBef>
                <a:spcPts val="0"/>
              </a:spcBef>
              <a:spcAft>
                <a:spcPts val="0"/>
              </a:spcAft>
              <a:defRPr sz="4400">
                <a:solidFill>
                  <a:schemeClr val="lt2"/>
                </a:solidFill>
                <a:latin typeface="Times New Roman"/>
                <a:ea typeface="Times New Roman"/>
                <a:cs typeface="Times New Roman"/>
                <a:sym typeface="Times New Roman"/>
              </a:defRPr>
            </a:lvl9pPr>
          </a:lstStyle>
          <a:p/>
        </p:txBody>
      </p:sp>
      <p:sp>
        <p:nvSpPr>
          <p:cNvPr id="66" name="Shape 66"/>
          <p:cNvSpPr txBox="1"/>
          <p:nvPr>
            <p:ph idx="1" type="body"/>
          </p:nvPr>
        </p:nvSpPr>
        <p:spPr>
          <a:xfrm>
            <a:off x="630237" y="1681163"/>
            <a:ext cx="3868737" cy="823912"/>
          </a:xfrm>
          <a:prstGeom prst="rect">
            <a:avLst/>
          </a:prstGeom>
          <a:noFill/>
          <a:ln>
            <a:noFill/>
          </a:ln>
        </p:spPr>
        <p:txBody>
          <a:bodyPr anchorCtr="0" anchor="b" bIns="91425" lIns="91425" rIns="91425" tIns="91425"/>
          <a:lstStyle>
            <a:lvl1pPr indent="0" marL="0" rtl="0">
              <a:spcBef>
                <a:spcPts val="0"/>
              </a:spcBef>
              <a:buFont typeface="Times New Roman"/>
              <a:buNone/>
              <a:defRPr b="1" sz="2400"/>
            </a:lvl1pPr>
            <a:lvl2pPr indent="0" marL="457200" rtl="0">
              <a:spcBef>
                <a:spcPts val="0"/>
              </a:spcBef>
              <a:buFont typeface="Times New Roman"/>
              <a:buNone/>
              <a:defRPr b="1" sz="2000"/>
            </a:lvl2pPr>
            <a:lvl3pPr indent="0" marL="914400" rtl="0">
              <a:spcBef>
                <a:spcPts val="0"/>
              </a:spcBef>
              <a:buFont typeface="Times New Roman"/>
              <a:buNone/>
              <a:defRPr b="1" sz="1800"/>
            </a:lvl3pPr>
            <a:lvl4pPr indent="0" marL="1371600" rtl="0">
              <a:spcBef>
                <a:spcPts val="0"/>
              </a:spcBef>
              <a:buFont typeface="Times New Roman"/>
              <a:buNone/>
              <a:defRPr b="1" sz="1600"/>
            </a:lvl4pPr>
            <a:lvl5pPr indent="0" marL="1828800" rtl="0">
              <a:spcBef>
                <a:spcPts val="0"/>
              </a:spcBef>
              <a:buFont typeface="Times New Roman"/>
              <a:buNone/>
              <a:defRPr b="1" sz="1600"/>
            </a:lvl5pPr>
            <a:lvl6pPr indent="0" marL="2286000" rtl="0">
              <a:spcBef>
                <a:spcPts val="0"/>
              </a:spcBef>
              <a:buFont typeface="Times New Roman"/>
              <a:buNone/>
              <a:defRPr b="1" sz="1600"/>
            </a:lvl6pPr>
            <a:lvl7pPr indent="0" marL="2743200" rtl="0">
              <a:spcBef>
                <a:spcPts val="0"/>
              </a:spcBef>
              <a:buFont typeface="Times New Roman"/>
              <a:buNone/>
              <a:defRPr b="1" sz="1600"/>
            </a:lvl7pPr>
            <a:lvl8pPr indent="0" marL="3200400" rtl="0">
              <a:spcBef>
                <a:spcPts val="0"/>
              </a:spcBef>
              <a:buFont typeface="Times New Roman"/>
              <a:buNone/>
              <a:defRPr b="1" sz="1600"/>
            </a:lvl8pPr>
            <a:lvl9pPr indent="0" marL="3657600" rtl="0">
              <a:spcBef>
                <a:spcPts val="0"/>
              </a:spcBef>
              <a:buFont typeface="Times New Roman"/>
              <a:buNone/>
              <a:defRPr b="1" sz="1600"/>
            </a:lvl9pPr>
          </a:lstStyle>
          <a:p/>
        </p:txBody>
      </p:sp>
      <p:sp>
        <p:nvSpPr>
          <p:cNvPr id="67" name="Shape 67"/>
          <p:cNvSpPr txBox="1"/>
          <p:nvPr>
            <p:ph idx="2" type="body"/>
          </p:nvPr>
        </p:nvSpPr>
        <p:spPr>
          <a:xfrm>
            <a:off x="630237" y="2505075"/>
            <a:ext cx="3868737" cy="3684588"/>
          </a:xfrm>
          <a:prstGeom prst="rect">
            <a:avLst/>
          </a:prstGeom>
          <a:noFill/>
          <a:ln>
            <a:noFill/>
          </a:ln>
        </p:spPr>
        <p:txBody>
          <a:bodyPr anchorCtr="0" anchor="t" bIns="91425" lIns="91425" rIns="91425" tIns="91425"/>
          <a:lstStyle>
            <a:lvl1pPr indent="-139700" marL="342900" rtl="0" algn="l">
              <a:spcBef>
                <a:spcPts val="640"/>
              </a:spcBef>
              <a:spcAft>
                <a:spcPts val="0"/>
              </a:spcAft>
              <a:buClr>
                <a:schemeClr val="lt1"/>
              </a:buClr>
              <a:buFont typeface="Times New Roman"/>
              <a:buChar char="•"/>
              <a:defRPr sz="3200">
                <a:solidFill>
                  <a:schemeClr val="lt1"/>
                </a:solidFill>
                <a:latin typeface="Times New Roman"/>
                <a:ea typeface="Times New Roman"/>
                <a:cs typeface="Times New Roman"/>
                <a:sym typeface="Times New Roman"/>
              </a:defRPr>
            </a:lvl1pPr>
            <a:lvl2pPr indent="-107950" marL="742950" rtl="0" algn="l">
              <a:spcBef>
                <a:spcPts val="560"/>
              </a:spcBef>
              <a:spcAft>
                <a:spcPts val="0"/>
              </a:spcAft>
              <a:buClr>
                <a:schemeClr val="lt1"/>
              </a:buClr>
              <a:buFont typeface="Times New Roman"/>
              <a:buChar char="–"/>
              <a:defRPr sz="2800">
                <a:solidFill>
                  <a:schemeClr val="lt1"/>
                </a:solidFill>
                <a:latin typeface="Times New Roman"/>
                <a:ea typeface="Times New Roman"/>
                <a:cs typeface="Times New Roman"/>
                <a:sym typeface="Times New Roman"/>
              </a:defRPr>
            </a:lvl2pPr>
            <a:lvl3pPr indent="-76200" marL="1143000" rtl="0" algn="l">
              <a:spcBef>
                <a:spcPts val="480"/>
              </a:spcBef>
              <a:spcAft>
                <a:spcPts val="0"/>
              </a:spcAft>
              <a:buClr>
                <a:schemeClr val="lt1"/>
              </a:buClr>
              <a:buFont typeface="Times New Roman"/>
              <a:buChar char="•"/>
              <a:defRPr sz="2400">
                <a:solidFill>
                  <a:schemeClr val="lt1"/>
                </a:solidFill>
                <a:latin typeface="Times New Roman"/>
                <a:ea typeface="Times New Roman"/>
                <a:cs typeface="Times New Roman"/>
                <a:sym typeface="Times New Roman"/>
              </a:defRPr>
            </a:lvl3pPr>
            <a:lvl4pPr indent="-101600" marL="1600200" rtl="0" algn="l">
              <a:spcBef>
                <a:spcPts val="400"/>
              </a:spcBef>
              <a:spcAft>
                <a:spcPts val="0"/>
              </a:spcAft>
              <a:buClr>
                <a:schemeClr val="lt1"/>
              </a:buClr>
              <a:buFont typeface="Times New Roman"/>
              <a:buChar char="–"/>
              <a:defRPr sz="2000">
                <a:solidFill>
                  <a:schemeClr val="lt1"/>
                </a:solidFill>
                <a:latin typeface="Times New Roman"/>
                <a:ea typeface="Times New Roman"/>
                <a:cs typeface="Times New Roman"/>
                <a:sym typeface="Times New Roman"/>
              </a:defRPr>
            </a:lvl4pPr>
            <a:lvl5pPr indent="-101600" marL="2057400" rtl="0" algn="l">
              <a:spcBef>
                <a:spcPts val="400"/>
              </a:spcBef>
              <a:spcAft>
                <a:spcPts val="0"/>
              </a:spcAft>
              <a:buClr>
                <a:schemeClr val="lt1"/>
              </a:buClr>
              <a:buFont typeface="Times New Roman"/>
              <a:buChar char="»"/>
              <a:defRPr sz="2000">
                <a:solidFill>
                  <a:schemeClr val="lt1"/>
                </a:solidFill>
                <a:latin typeface="Times New Roman"/>
                <a:ea typeface="Times New Roman"/>
                <a:cs typeface="Times New Roman"/>
                <a:sym typeface="Times New Roman"/>
              </a:defRPr>
            </a:lvl5pPr>
            <a:lvl6pPr indent="-114300" marL="25146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6pPr>
            <a:lvl7pPr indent="-114300" marL="29718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7pPr>
            <a:lvl8pPr indent="-114300" marL="34290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8pPr>
            <a:lvl9pPr indent="-114300" marL="3886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9pPr>
          </a:lstStyle>
          <a:p/>
        </p:txBody>
      </p:sp>
      <p:sp>
        <p:nvSpPr>
          <p:cNvPr id="68" name="Shape 68"/>
          <p:cNvSpPr txBox="1"/>
          <p:nvPr>
            <p:ph idx="3" type="body"/>
          </p:nvPr>
        </p:nvSpPr>
        <p:spPr>
          <a:xfrm>
            <a:off x="4629150" y="1681163"/>
            <a:ext cx="3887787" cy="823912"/>
          </a:xfrm>
          <a:prstGeom prst="rect">
            <a:avLst/>
          </a:prstGeom>
          <a:noFill/>
          <a:ln>
            <a:noFill/>
          </a:ln>
        </p:spPr>
        <p:txBody>
          <a:bodyPr anchorCtr="0" anchor="b" bIns="91425" lIns="91425" rIns="91425" tIns="91425"/>
          <a:lstStyle>
            <a:lvl1pPr indent="0" marL="0" rtl="0">
              <a:spcBef>
                <a:spcPts val="0"/>
              </a:spcBef>
              <a:buFont typeface="Times New Roman"/>
              <a:buNone/>
              <a:defRPr b="1" sz="2400"/>
            </a:lvl1pPr>
            <a:lvl2pPr indent="0" marL="457200" rtl="0">
              <a:spcBef>
                <a:spcPts val="0"/>
              </a:spcBef>
              <a:buFont typeface="Times New Roman"/>
              <a:buNone/>
              <a:defRPr b="1" sz="2000"/>
            </a:lvl2pPr>
            <a:lvl3pPr indent="0" marL="914400" rtl="0">
              <a:spcBef>
                <a:spcPts val="0"/>
              </a:spcBef>
              <a:buFont typeface="Times New Roman"/>
              <a:buNone/>
              <a:defRPr b="1" sz="1800"/>
            </a:lvl3pPr>
            <a:lvl4pPr indent="0" marL="1371600" rtl="0">
              <a:spcBef>
                <a:spcPts val="0"/>
              </a:spcBef>
              <a:buFont typeface="Times New Roman"/>
              <a:buNone/>
              <a:defRPr b="1" sz="1600"/>
            </a:lvl4pPr>
            <a:lvl5pPr indent="0" marL="1828800" rtl="0">
              <a:spcBef>
                <a:spcPts val="0"/>
              </a:spcBef>
              <a:buFont typeface="Times New Roman"/>
              <a:buNone/>
              <a:defRPr b="1" sz="1600"/>
            </a:lvl5pPr>
            <a:lvl6pPr indent="0" marL="2286000" rtl="0">
              <a:spcBef>
                <a:spcPts val="0"/>
              </a:spcBef>
              <a:buFont typeface="Times New Roman"/>
              <a:buNone/>
              <a:defRPr b="1" sz="1600"/>
            </a:lvl6pPr>
            <a:lvl7pPr indent="0" marL="2743200" rtl="0">
              <a:spcBef>
                <a:spcPts val="0"/>
              </a:spcBef>
              <a:buFont typeface="Times New Roman"/>
              <a:buNone/>
              <a:defRPr b="1" sz="1600"/>
            </a:lvl7pPr>
            <a:lvl8pPr indent="0" marL="3200400" rtl="0">
              <a:spcBef>
                <a:spcPts val="0"/>
              </a:spcBef>
              <a:buFont typeface="Times New Roman"/>
              <a:buNone/>
              <a:defRPr b="1" sz="1600"/>
            </a:lvl8pPr>
            <a:lvl9pPr indent="0" marL="3657600" rtl="0">
              <a:spcBef>
                <a:spcPts val="0"/>
              </a:spcBef>
              <a:buFont typeface="Times New Roman"/>
              <a:buNone/>
              <a:defRPr b="1" sz="1600"/>
            </a:lvl9pPr>
          </a:lstStyle>
          <a:p/>
        </p:txBody>
      </p:sp>
      <p:sp>
        <p:nvSpPr>
          <p:cNvPr id="69" name="Shape 69"/>
          <p:cNvSpPr txBox="1"/>
          <p:nvPr>
            <p:ph idx="4" type="body"/>
          </p:nvPr>
        </p:nvSpPr>
        <p:spPr>
          <a:xfrm>
            <a:off x="4629150" y="2505075"/>
            <a:ext cx="3887787" cy="3684588"/>
          </a:xfrm>
          <a:prstGeom prst="rect">
            <a:avLst/>
          </a:prstGeom>
          <a:noFill/>
          <a:ln>
            <a:noFill/>
          </a:ln>
        </p:spPr>
        <p:txBody>
          <a:bodyPr anchorCtr="0" anchor="t" bIns="91425" lIns="91425" rIns="91425" tIns="91425"/>
          <a:lstStyle>
            <a:lvl1pPr indent="-139700" marL="342900" rtl="0" algn="l">
              <a:spcBef>
                <a:spcPts val="640"/>
              </a:spcBef>
              <a:spcAft>
                <a:spcPts val="0"/>
              </a:spcAft>
              <a:buClr>
                <a:schemeClr val="lt1"/>
              </a:buClr>
              <a:buFont typeface="Times New Roman"/>
              <a:buChar char="•"/>
              <a:defRPr sz="3200">
                <a:solidFill>
                  <a:schemeClr val="lt1"/>
                </a:solidFill>
                <a:latin typeface="Times New Roman"/>
                <a:ea typeface="Times New Roman"/>
                <a:cs typeface="Times New Roman"/>
                <a:sym typeface="Times New Roman"/>
              </a:defRPr>
            </a:lvl1pPr>
            <a:lvl2pPr indent="-107950" marL="742950" rtl="0" algn="l">
              <a:spcBef>
                <a:spcPts val="560"/>
              </a:spcBef>
              <a:spcAft>
                <a:spcPts val="0"/>
              </a:spcAft>
              <a:buClr>
                <a:schemeClr val="lt1"/>
              </a:buClr>
              <a:buFont typeface="Times New Roman"/>
              <a:buChar char="–"/>
              <a:defRPr sz="2800">
                <a:solidFill>
                  <a:schemeClr val="lt1"/>
                </a:solidFill>
                <a:latin typeface="Times New Roman"/>
                <a:ea typeface="Times New Roman"/>
                <a:cs typeface="Times New Roman"/>
                <a:sym typeface="Times New Roman"/>
              </a:defRPr>
            </a:lvl2pPr>
            <a:lvl3pPr indent="-76200" marL="1143000" rtl="0" algn="l">
              <a:spcBef>
                <a:spcPts val="480"/>
              </a:spcBef>
              <a:spcAft>
                <a:spcPts val="0"/>
              </a:spcAft>
              <a:buClr>
                <a:schemeClr val="lt1"/>
              </a:buClr>
              <a:buFont typeface="Times New Roman"/>
              <a:buChar char="•"/>
              <a:defRPr sz="2400">
                <a:solidFill>
                  <a:schemeClr val="lt1"/>
                </a:solidFill>
                <a:latin typeface="Times New Roman"/>
                <a:ea typeface="Times New Roman"/>
                <a:cs typeface="Times New Roman"/>
                <a:sym typeface="Times New Roman"/>
              </a:defRPr>
            </a:lvl3pPr>
            <a:lvl4pPr indent="-101600" marL="1600200" rtl="0" algn="l">
              <a:spcBef>
                <a:spcPts val="400"/>
              </a:spcBef>
              <a:spcAft>
                <a:spcPts val="0"/>
              </a:spcAft>
              <a:buClr>
                <a:schemeClr val="lt1"/>
              </a:buClr>
              <a:buFont typeface="Times New Roman"/>
              <a:buChar char="–"/>
              <a:defRPr sz="2000">
                <a:solidFill>
                  <a:schemeClr val="lt1"/>
                </a:solidFill>
                <a:latin typeface="Times New Roman"/>
                <a:ea typeface="Times New Roman"/>
                <a:cs typeface="Times New Roman"/>
                <a:sym typeface="Times New Roman"/>
              </a:defRPr>
            </a:lvl4pPr>
            <a:lvl5pPr indent="-101600" marL="2057400" rtl="0" algn="l">
              <a:spcBef>
                <a:spcPts val="400"/>
              </a:spcBef>
              <a:spcAft>
                <a:spcPts val="0"/>
              </a:spcAft>
              <a:buClr>
                <a:schemeClr val="lt1"/>
              </a:buClr>
              <a:buFont typeface="Times New Roman"/>
              <a:buChar char="»"/>
              <a:defRPr sz="2000">
                <a:solidFill>
                  <a:schemeClr val="lt1"/>
                </a:solidFill>
                <a:latin typeface="Times New Roman"/>
                <a:ea typeface="Times New Roman"/>
                <a:cs typeface="Times New Roman"/>
                <a:sym typeface="Times New Roman"/>
              </a:defRPr>
            </a:lvl5pPr>
            <a:lvl6pPr indent="-114300" marL="25146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6pPr>
            <a:lvl7pPr indent="-114300" marL="29718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7pPr>
            <a:lvl8pPr indent="-114300" marL="34290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8pPr>
            <a:lvl9pPr indent="-114300" marL="3886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9pPr>
          </a:lstStyle>
          <a:p/>
        </p:txBody>
      </p:sp>
      <p:sp>
        <p:nvSpPr>
          <p:cNvPr id="70" name="Shape 70"/>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71" name="Shape 71"/>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72" name="Shape 72"/>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400" u="none" cap="none" strike="noStrike">
                <a:solidFill>
                  <a:schemeClr val="lt1"/>
                </a:solidFill>
                <a:latin typeface="Times New Roman"/>
                <a:ea typeface="Times New Roman"/>
                <a:cs typeface="Times New Roman"/>
                <a:sym typeface="Times New Roman"/>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73" name="Shape 73"/>
        <p:cNvGrpSpPr/>
        <p:nvPr/>
      </p:nvGrpSpPr>
      <p:grpSpPr>
        <a:xfrm>
          <a:off x="0" y="0"/>
          <a:ext cx="0" cy="0"/>
          <a:chOff x="0" y="0"/>
          <a:chExt cx="0" cy="0"/>
        </a:xfrm>
      </p:grpSpPr>
      <p:sp>
        <p:nvSpPr>
          <p:cNvPr id="74" name="Shape 74"/>
          <p:cNvSpPr txBox="1"/>
          <p:nvPr>
            <p:ph type="title"/>
          </p:nvPr>
        </p:nvSpPr>
        <p:spPr>
          <a:xfrm>
            <a:off x="685800" y="609600"/>
            <a:ext cx="7772400" cy="1143000"/>
          </a:xfrm>
          <a:prstGeom prst="rect">
            <a:avLst/>
          </a:prstGeom>
          <a:noFill/>
          <a:ln>
            <a:noFill/>
          </a:ln>
        </p:spPr>
        <p:txBody>
          <a:bodyPr anchorCtr="0" anchor="ctr" bIns="91425" lIns="91425" rIns="91425" tIns="91425"/>
          <a:lstStyle>
            <a:lvl1pPr rtl="0" algn="ctr">
              <a:spcBef>
                <a:spcPts val="0"/>
              </a:spcBef>
              <a:spcAft>
                <a:spcPts val="0"/>
              </a:spcAft>
              <a:defRPr sz="4400">
                <a:solidFill>
                  <a:schemeClr val="lt2"/>
                </a:solidFill>
                <a:latin typeface="Times New Roman"/>
                <a:ea typeface="Times New Roman"/>
                <a:cs typeface="Times New Roman"/>
                <a:sym typeface="Times New Roman"/>
              </a:defRPr>
            </a:lvl1pPr>
            <a:lvl2pPr rtl="0" algn="ctr">
              <a:spcBef>
                <a:spcPts val="0"/>
              </a:spcBef>
              <a:spcAft>
                <a:spcPts val="0"/>
              </a:spcAft>
              <a:defRPr sz="4400">
                <a:solidFill>
                  <a:schemeClr val="lt2"/>
                </a:solidFill>
                <a:latin typeface="Times New Roman"/>
                <a:ea typeface="Times New Roman"/>
                <a:cs typeface="Times New Roman"/>
                <a:sym typeface="Times New Roman"/>
              </a:defRPr>
            </a:lvl2pPr>
            <a:lvl3pPr rtl="0" algn="ctr">
              <a:spcBef>
                <a:spcPts val="0"/>
              </a:spcBef>
              <a:spcAft>
                <a:spcPts val="0"/>
              </a:spcAft>
              <a:defRPr sz="4400">
                <a:solidFill>
                  <a:schemeClr val="lt2"/>
                </a:solidFill>
                <a:latin typeface="Times New Roman"/>
                <a:ea typeface="Times New Roman"/>
                <a:cs typeface="Times New Roman"/>
                <a:sym typeface="Times New Roman"/>
              </a:defRPr>
            </a:lvl3pPr>
            <a:lvl4pPr rtl="0" algn="ctr">
              <a:spcBef>
                <a:spcPts val="0"/>
              </a:spcBef>
              <a:spcAft>
                <a:spcPts val="0"/>
              </a:spcAft>
              <a:defRPr sz="4400">
                <a:solidFill>
                  <a:schemeClr val="lt2"/>
                </a:solidFill>
                <a:latin typeface="Times New Roman"/>
                <a:ea typeface="Times New Roman"/>
                <a:cs typeface="Times New Roman"/>
                <a:sym typeface="Times New Roman"/>
              </a:defRPr>
            </a:lvl4pPr>
            <a:lvl5pPr rtl="0" algn="ctr">
              <a:spcBef>
                <a:spcPts val="0"/>
              </a:spcBef>
              <a:spcAft>
                <a:spcPts val="0"/>
              </a:spcAft>
              <a:defRPr sz="4400">
                <a:solidFill>
                  <a:schemeClr val="lt2"/>
                </a:solidFill>
                <a:latin typeface="Times New Roman"/>
                <a:ea typeface="Times New Roman"/>
                <a:cs typeface="Times New Roman"/>
                <a:sym typeface="Times New Roman"/>
              </a:defRPr>
            </a:lvl5pPr>
            <a:lvl6pPr marL="457200" rtl="0" algn="ctr">
              <a:spcBef>
                <a:spcPts val="0"/>
              </a:spcBef>
              <a:spcAft>
                <a:spcPts val="0"/>
              </a:spcAft>
              <a:defRPr sz="4400">
                <a:solidFill>
                  <a:schemeClr val="lt2"/>
                </a:solidFill>
                <a:latin typeface="Times New Roman"/>
                <a:ea typeface="Times New Roman"/>
                <a:cs typeface="Times New Roman"/>
                <a:sym typeface="Times New Roman"/>
              </a:defRPr>
            </a:lvl6pPr>
            <a:lvl7pPr marL="914400" rtl="0" algn="ctr">
              <a:spcBef>
                <a:spcPts val="0"/>
              </a:spcBef>
              <a:spcAft>
                <a:spcPts val="0"/>
              </a:spcAft>
              <a:defRPr sz="4400">
                <a:solidFill>
                  <a:schemeClr val="lt2"/>
                </a:solidFill>
                <a:latin typeface="Times New Roman"/>
                <a:ea typeface="Times New Roman"/>
                <a:cs typeface="Times New Roman"/>
                <a:sym typeface="Times New Roman"/>
              </a:defRPr>
            </a:lvl7pPr>
            <a:lvl8pPr marL="1371600" rtl="0" algn="ctr">
              <a:spcBef>
                <a:spcPts val="0"/>
              </a:spcBef>
              <a:spcAft>
                <a:spcPts val="0"/>
              </a:spcAft>
              <a:defRPr sz="4400">
                <a:solidFill>
                  <a:schemeClr val="lt2"/>
                </a:solidFill>
                <a:latin typeface="Times New Roman"/>
                <a:ea typeface="Times New Roman"/>
                <a:cs typeface="Times New Roman"/>
                <a:sym typeface="Times New Roman"/>
              </a:defRPr>
            </a:lvl8pPr>
            <a:lvl9pPr marL="1828800" rtl="0" algn="ctr">
              <a:spcBef>
                <a:spcPts val="0"/>
              </a:spcBef>
              <a:spcAft>
                <a:spcPts val="0"/>
              </a:spcAft>
              <a:defRPr sz="4400">
                <a:solidFill>
                  <a:schemeClr val="lt2"/>
                </a:solidFill>
                <a:latin typeface="Times New Roman"/>
                <a:ea typeface="Times New Roman"/>
                <a:cs typeface="Times New Roman"/>
                <a:sym typeface="Times New Roman"/>
              </a:defRPr>
            </a:lvl9pPr>
          </a:lstStyle>
          <a:p/>
        </p:txBody>
      </p:sp>
      <p:sp>
        <p:nvSpPr>
          <p:cNvPr id="75" name="Shape 75"/>
          <p:cNvSpPr txBox="1"/>
          <p:nvPr>
            <p:ph idx="1" type="body"/>
          </p:nvPr>
        </p:nvSpPr>
        <p:spPr>
          <a:xfrm>
            <a:off x="685800" y="1981200"/>
            <a:ext cx="3809999" cy="4114800"/>
          </a:xfrm>
          <a:prstGeom prst="rect">
            <a:avLst/>
          </a:prstGeom>
          <a:noFill/>
          <a:ln>
            <a:noFill/>
          </a:ln>
        </p:spPr>
        <p:txBody>
          <a:bodyPr anchorCtr="0" anchor="t" bIns="91425" lIns="91425" rIns="91425" tIns="91425"/>
          <a:lstStyle>
            <a:lvl1pPr indent="-139700" marL="342900" rtl="0" algn="l">
              <a:spcBef>
                <a:spcPts val="640"/>
              </a:spcBef>
              <a:spcAft>
                <a:spcPts val="0"/>
              </a:spcAft>
              <a:buClr>
                <a:schemeClr val="lt1"/>
              </a:buClr>
              <a:buFont typeface="Times New Roman"/>
              <a:buChar char="•"/>
              <a:defRPr sz="3200">
                <a:solidFill>
                  <a:schemeClr val="lt1"/>
                </a:solidFill>
                <a:latin typeface="Times New Roman"/>
                <a:ea typeface="Times New Roman"/>
                <a:cs typeface="Times New Roman"/>
                <a:sym typeface="Times New Roman"/>
              </a:defRPr>
            </a:lvl1pPr>
            <a:lvl2pPr indent="-107950" marL="742950" rtl="0" algn="l">
              <a:spcBef>
                <a:spcPts val="560"/>
              </a:spcBef>
              <a:spcAft>
                <a:spcPts val="0"/>
              </a:spcAft>
              <a:buClr>
                <a:schemeClr val="lt1"/>
              </a:buClr>
              <a:buFont typeface="Times New Roman"/>
              <a:buChar char="–"/>
              <a:defRPr sz="2800">
                <a:solidFill>
                  <a:schemeClr val="lt1"/>
                </a:solidFill>
                <a:latin typeface="Times New Roman"/>
                <a:ea typeface="Times New Roman"/>
                <a:cs typeface="Times New Roman"/>
                <a:sym typeface="Times New Roman"/>
              </a:defRPr>
            </a:lvl2pPr>
            <a:lvl3pPr indent="-76200" marL="1143000" rtl="0" algn="l">
              <a:spcBef>
                <a:spcPts val="480"/>
              </a:spcBef>
              <a:spcAft>
                <a:spcPts val="0"/>
              </a:spcAft>
              <a:buClr>
                <a:schemeClr val="lt1"/>
              </a:buClr>
              <a:buFont typeface="Times New Roman"/>
              <a:buChar char="•"/>
              <a:defRPr sz="2400">
                <a:solidFill>
                  <a:schemeClr val="lt1"/>
                </a:solidFill>
                <a:latin typeface="Times New Roman"/>
                <a:ea typeface="Times New Roman"/>
                <a:cs typeface="Times New Roman"/>
                <a:sym typeface="Times New Roman"/>
              </a:defRPr>
            </a:lvl3pPr>
            <a:lvl4pPr indent="-101600" marL="1600200" rtl="0" algn="l">
              <a:spcBef>
                <a:spcPts val="400"/>
              </a:spcBef>
              <a:spcAft>
                <a:spcPts val="0"/>
              </a:spcAft>
              <a:buClr>
                <a:schemeClr val="lt1"/>
              </a:buClr>
              <a:buFont typeface="Times New Roman"/>
              <a:buChar char="–"/>
              <a:defRPr sz="2000">
                <a:solidFill>
                  <a:schemeClr val="lt1"/>
                </a:solidFill>
                <a:latin typeface="Times New Roman"/>
                <a:ea typeface="Times New Roman"/>
                <a:cs typeface="Times New Roman"/>
                <a:sym typeface="Times New Roman"/>
              </a:defRPr>
            </a:lvl4pPr>
            <a:lvl5pPr indent="-101600" marL="2057400" rtl="0" algn="l">
              <a:spcBef>
                <a:spcPts val="400"/>
              </a:spcBef>
              <a:spcAft>
                <a:spcPts val="0"/>
              </a:spcAft>
              <a:buClr>
                <a:schemeClr val="lt1"/>
              </a:buClr>
              <a:buFont typeface="Times New Roman"/>
              <a:buChar char="»"/>
              <a:defRPr sz="2000">
                <a:solidFill>
                  <a:schemeClr val="lt1"/>
                </a:solidFill>
                <a:latin typeface="Times New Roman"/>
                <a:ea typeface="Times New Roman"/>
                <a:cs typeface="Times New Roman"/>
                <a:sym typeface="Times New Roman"/>
              </a:defRPr>
            </a:lvl5pPr>
            <a:lvl6pPr indent="-114300" marL="25146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6pPr>
            <a:lvl7pPr indent="-114300" marL="29718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7pPr>
            <a:lvl8pPr indent="-114300" marL="34290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8pPr>
            <a:lvl9pPr indent="-114300" marL="3886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9pPr>
          </a:lstStyle>
          <a:p/>
        </p:txBody>
      </p:sp>
      <p:sp>
        <p:nvSpPr>
          <p:cNvPr id="76" name="Shape 76"/>
          <p:cNvSpPr txBox="1"/>
          <p:nvPr>
            <p:ph idx="2" type="body"/>
          </p:nvPr>
        </p:nvSpPr>
        <p:spPr>
          <a:xfrm>
            <a:off x="4648200" y="1981200"/>
            <a:ext cx="3809999" cy="4114800"/>
          </a:xfrm>
          <a:prstGeom prst="rect">
            <a:avLst/>
          </a:prstGeom>
          <a:noFill/>
          <a:ln>
            <a:noFill/>
          </a:ln>
        </p:spPr>
        <p:txBody>
          <a:bodyPr anchorCtr="0" anchor="t" bIns="91425" lIns="91425" rIns="91425" tIns="91425"/>
          <a:lstStyle>
            <a:lvl1pPr indent="-139700" marL="342900" rtl="0" algn="l">
              <a:spcBef>
                <a:spcPts val="640"/>
              </a:spcBef>
              <a:spcAft>
                <a:spcPts val="0"/>
              </a:spcAft>
              <a:buClr>
                <a:schemeClr val="lt1"/>
              </a:buClr>
              <a:buFont typeface="Times New Roman"/>
              <a:buChar char="•"/>
              <a:defRPr sz="3200">
                <a:solidFill>
                  <a:schemeClr val="lt1"/>
                </a:solidFill>
                <a:latin typeface="Times New Roman"/>
                <a:ea typeface="Times New Roman"/>
                <a:cs typeface="Times New Roman"/>
                <a:sym typeface="Times New Roman"/>
              </a:defRPr>
            </a:lvl1pPr>
            <a:lvl2pPr indent="-107950" marL="742950" rtl="0" algn="l">
              <a:spcBef>
                <a:spcPts val="560"/>
              </a:spcBef>
              <a:spcAft>
                <a:spcPts val="0"/>
              </a:spcAft>
              <a:buClr>
                <a:schemeClr val="lt1"/>
              </a:buClr>
              <a:buFont typeface="Times New Roman"/>
              <a:buChar char="–"/>
              <a:defRPr sz="2800">
                <a:solidFill>
                  <a:schemeClr val="lt1"/>
                </a:solidFill>
                <a:latin typeface="Times New Roman"/>
                <a:ea typeface="Times New Roman"/>
                <a:cs typeface="Times New Roman"/>
                <a:sym typeface="Times New Roman"/>
              </a:defRPr>
            </a:lvl2pPr>
            <a:lvl3pPr indent="-76200" marL="1143000" rtl="0" algn="l">
              <a:spcBef>
                <a:spcPts val="480"/>
              </a:spcBef>
              <a:spcAft>
                <a:spcPts val="0"/>
              </a:spcAft>
              <a:buClr>
                <a:schemeClr val="lt1"/>
              </a:buClr>
              <a:buFont typeface="Times New Roman"/>
              <a:buChar char="•"/>
              <a:defRPr sz="2400">
                <a:solidFill>
                  <a:schemeClr val="lt1"/>
                </a:solidFill>
                <a:latin typeface="Times New Roman"/>
                <a:ea typeface="Times New Roman"/>
                <a:cs typeface="Times New Roman"/>
                <a:sym typeface="Times New Roman"/>
              </a:defRPr>
            </a:lvl3pPr>
            <a:lvl4pPr indent="-101600" marL="1600200" rtl="0" algn="l">
              <a:spcBef>
                <a:spcPts val="400"/>
              </a:spcBef>
              <a:spcAft>
                <a:spcPts val="0"/>
              </a:spcAft>
              <a:buClr>
                <a:schemeClr val="lt1"/>
              </a:buClr>
              <a:buFont typeface="Times New Roman"/>
              <a:buChar char="–"/>
              <a:defRPr sz="2000">
                <a:solidFill>
                  <a:schemeClr val="lt1"/>
                </a:solidFill>
                <a:latin typeface="Times New Roman"/>
                <a:ea typeface="Times New Roman"/>
                <a:cs typeface="Times New Roman"/>
                <a:sym typeface="Times New Roman"/>
              </a:defRPr>
            </a:lvl4pPr>
            <a:lvl5pPr indent="-101600" marL="2057400" rtl="0" algn="l">
              <a:spcBef>
                <a:spcPts val="400"/>
              </a:spcBef>
              <a:spcAft>
                <a:spcPts val="0"/>
              </a:spcAft>
              <a:buClr>
                <a:schemeClr val="lt1"/>
              </a:buClr>
              <a:buFont typeface="Times New Roman"/>
              <a:buChar char="»"/>
              <a:defRPr sz="2000">
                <a:solidFill>
                  <a:schemeClr val="lt1"/>
                </a:solidFill>
                <a:latin typeface="Times New Roman"/>
                <a:ea typeface="Times New Roman"/>
                <a:cs typeface="Times New Roman"/>
                <a:sym typeface="Times New Roman"/>
              </a:defRPr>
            </a:lvl5pPr>
            <a:lvl6pPr indent="-114300" marL="25146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6pPr>
            <a:lvl7pPr indent="-114300" marL="29718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7pPr>
            <a:lvl8pPr indent="-114300" marL="34290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8pPr>
            <a:lvl9pPr indent="-114300" marL="3886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9pPr>
          </a:lstStyle>
          <a:p/>
        </p:txBody>
      </p:sp>
      <p:sp>
        <p:nvSpPr>
          <p:cNvPr id="77" name="Shape 77"/>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78" name="Shape 78"/>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79" name="Shape 79"/>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400" u="none" cap="none" strike="noStrike">
                <a:solidFill>
                  <a:schemeClr val="lt1"/>
                </a:solidFill>
                <a:latin typeface="Times New Roman"/>
                <a:ea typeface="Times New Roman"/>
                <a:cs typeface="Times New Roman"/>
                <a:sym typeface="Times New Roman"/>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80" name="Shape 80"/>
        <p:cNvGrpSpPr/>
        <p:nvPr/>
      </p:nvGrpSpPr>
      <p:grpSpPr>
        <a:xfrm>
          <a:off x="0" y="0"/>
          <a:ext cx="0" cy="0"/>
          <a:chOff x="0" y="0"/>
          <a:chExt cx="0" cy="0"/>
        </a:xfrm>
      </p:grpSpPr>
      <p:sp>
        <p:nvSpPr>
          <p:cNvPr id="81" name="Shape 81"/>
          <p:cNvSpPr txBox="1"/>
          <p:nvPr>
            <p:ph type="title"/>
          </p:nvPr>
        </p:nvSpPr>
        <p:spPr>
          <a:xfrm>
            <a:off x="623887" y="1709738"/>
            <a:ext cx="7886700" cy="2852737"/>
          </a:xfrm>
          <a:prstGeom prst="rect">
            <a:avLst/>
          </a:prstGeom>
          <a:noFill/>
          <a:ln>
            <a:noFill/>
          </a:ln>
        </p:spPr>
        <p:txBody>
          <a:bodyPr anchorCtr="0" anchor="b" bIns="91425" lIns="91425" rIns="91425" tIns="91425"/>
          <a:lstStyle>
            <a:lvl1pPr rtl="0">
              <a:spcBef>
                <a:spcPts val="0"/>
              </a:spcBef>
              <a:defRPr sz="6000"/>
            </a:lvl1pPr>
            <a:lvl2pPr rtl="0">
              <a:spcBef>
                <a:spcPts val="0"/>
              </a:spcBef>
              <a:defRPr sz="4400">
                <a:solidFill>
                  <a:schemeClr val="lt2"/>
                </a:solidFill>
                <a:latin typeface="Times New Roman"/>
                <a:ea typeface="Times New Roman"/>
                <a:cs typeface="Times New Roman"/>
                <a:sym typeface="Times New Roman"/>
              </a:defRPr>
            </a:lvl2pPr>
            <a:lvl3pPr rtl="0">
              <a:spcBef>
                <a:spcPts val="0"/>
              </a:spcBef>
              <a:defRPr sz="4400">
                <a:solidFill>
                  <a:schemeClr val="lt2"/>
                </a:solidFill>
                <a:latin typeface="Times New Roman"/>
                <a:ea typeface="Times New Roman"/>
                <a:cs typeface="Times New Roman"/>
                <a:sym typeface="Times New Roman"/>
              </a:defRPr>
            </a:lvl3pPr>
            <a:lvl4pPr rtl="0">
              <a:spcBef>
                <a:spcPts val="0"/>
              </a:spcBef>
              <a:defRPr sz="4400">
                <a:solidFill>
                  <a:schemeClr val="lt2"/>
                </a:solidFill>
                <a:latin typeface="Times New Roman"/>
                <a:ea typeface="Times New Roman"/>
                <a:cs typeface="Times New Roman"/>
                <a:sym typeface="Times New Roman"/>
              </a:defRPr>
            </a:lvl4pPr>
            <a:lvl5pPr rtl="0">
              <a:spcBef>
                <a:spcPts val="0"/>
              </a:spcBef>
              <a:defRPr sz="4400">
                <a:solidFill>
                  <a:schemeClr val="lt2"/>
                </a:solidFill>
                <a:latin typeface="Times New Roman"/>
                <a:ea typeface="Times New Roman"/>
                <a:cs typeface="Times New Roman"/>
                <a:sym typeface="Times New Roman"/>
              </a:defRPr>
            </a:lvl5pPr>
            <a:lvl6pPr rtl="0">
              <a:spcBef>
                <a:spcPts val="0"/>
              </a:spcBef>
              <a:defRPr sz="4400">
                <a:solidFill>
                  <a:schemeClr val="lt2"/>
                </a:solidFill>
                <a:latin typeface="Times New Roman"/>
                <a:ea typeface="Times New Roman"/>
                <a:cs typeface="Times New Roman"/>
                <a:sym typeface="Times New Roman"/>
              </a:defRPr>
            </a:lvl6pPr>
            <a:lvl7pPr rtl="0">
              <a:spcBef>
                <a:spcPts val="0"/>
              </a:spcBef>
              <a:defRPr sz="4400">
                <a:solidFill>
                  <a:schemeClr val="lt2"/>
                </a:solidFill>
                <a:latin typeface="Times New Roman"/>
                <a:ea typeface="Times New Roman"/>
                <a:cs typeface="Times New Roman"/>
                <a:sym typeface="Times New Roman"/>
              </a:defRPr>
            </a:lvl7pPr>
            <a:lvl8pPr rtl="0">
              <a:spcBef>
                <a:spcPts val="0"/>
              </a:spcBef>
              <a:defRPr sz="4400">
                <a:solidFill>
                  <a:schemeClr val="lt2"/>
                </a:solidFill>
                <a:latin typeface="Times New Roman"/>
                <a:ea typeface="Times New Roman"/>
                <a:cs typeface="Times New Roman"/>
                <a:sym typeface="Times New Roman"/>
              </a:defRPr>
            </a:lvl8pPr>
            <a:lvl9pPr rtl="0">
              <a:spcBef>
                <a:spcPts val="0"/>
              </a:spcBef>
              <a:defRPr sz="4400">
                <a:solidFill>
                  <a:schemeClr val="lt2"/>
                </a:solidFill>
                <a:latin typeface="Times New Roman"/>
                <a:ea typeface="Times New Roman"/>
                <a:cs typeface="Times New Roman"/>
                <a:sym typeface="Times New Roman"/>
              </a:defRPr>
            </a:lvl9pPr>
          </a:lstStyle>
          <a:p/>
        </p:txBody>
      </p:sp>
      <p:sp>
        <p:nvSpPr>
          <p:cNvPr id="82" name="Shape 82"/>
          <p:cNvSpPr txBox="1"/>
          <p:nvPr>
            <p:ph idx="1" type="body"/>
          </p:nvPr>
        </p:nvSpPr>
        <p:spPr>
          <a:xfrm>
            <a:off x="623887" y="4589462"/>
            <a:ext cx="7886700" cy="1500187"/>
          </a:xfrm>
          <a:prstGeom prst="rect">
            <a:avLst/>
          </a:prstGeom>
          <a:noFill/>
          <a:ln>
            <a:noFill/>
          </a:ln>
        </p:spPr>
        <p:txBody>
          <a:bodyPr anchorCtr="0" anchor="t" bIns="91425" lIns="91425" rIns="91425" tIns="91425"/>
          <a:lstStyle>
            <a:lvl1pPr indent="0" marL="0" rtl="0">
              <a:spcBef>
                <a:spcPts val="0"/>
              </a:spcBef>
              <a:buFont typeface="Times New Roman"/>
              <a:buNone/>
              <a:defRPr sz="2400"/>
            </a:lvl1pPr>
            <a:lvl2pPr indent="0" marL="457200" rtl="0">
              <a:spcBef>
                <a:spcPts val="0"/>
              </a:spcBef>
              <a:buFont typeface="Times New Roman"/>
              <a:buNone/>
              <a:defRPr sz="2000"/>
            </a:lvl2pPr>
            <a:lvl3pPr indent="0" marL="914400" rtl="0">
              <a:spcBef>
                <a:spcPts val="0"/>
              </a:spcBef>
              <a:buFont typeface="Times New Roman"/>
              <a:buNone/>
              <a:defRPr sz="1800"/>
            </a:lvl3pPr>
            <a:lvl4pPr indent="0" marL="1371600" rtl="0">
              <a:spcBef>
                <a:spcPts val="0"/>
              </a:spcBef>
              <a:buFont typeface="Times New Roman"/>
              <a:buNone/>
              <a:defRPr sz="1600"/>
            </a:lvl4pPr>
            <a:lvl5pPr indent="0" marL="1828800" rtl="0">
              <a:spcBef>
                <a:spcPts val="0"/>
              </a:spcBef>
              <a:buFont typeface="Times New Roman"/>
              <a:buNone/>
              <a:defRPr sz="1600"/>
            </a:lvl5pPr>
            <a:lvl6pPr indent="0" marL="2286000" rtl="0">
              <a:spcBef>
                <a:spcPts val="0"/>
              </a:spcBef>
              <a:buFont typeface="Times New Roman"/>
              <a:buNone/>
              <a:defRPr sz="1600"/>
            </a:lvl6pPr>
            <a:lvl7pPr indent="0" marL="2743200" rtl="0">
              <a:spcBef>
                <a:spcPts val="0"/>
              </a:spcBef>
              <a:buFont typeface="Times New Roman"/>
              <a:buNone/>
              <a:defRPr sz="1600"/>
            </a:lvl7pPr>
            <a:lvl8pPr indent="0" marL="3200400" rtl="0">
              <a:spcBef>
                <a:spcPts val="0"/>
              </a:spcBef>
              <a:buFont typeface="Times New Roman"/>
              <a:buNone/>
              <a:defRPr sz="1600"/>
            </a:lvl8pPr>
            <a:lvl9pPr indent="0" marL="3657600" rtl="0">
              <a:spcBef>
                <a:spcPts val="0"/>
              </a:spcBef>
              <a:buFont typeface="Times New Roman"/>
              <a:buNone/>
              <a:defRPr sz="1600"/>
            </a:lvl9pPr>
          </a:lstStyle>
          <a:p/>
        </p:txBody>
      </p:sp>
      <p:sp>
        <p:nvSpPr>
          <p:cNvPr id="83" name="Shape 83"/>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84" name="Shape 84"/>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85" name="Shape 85"/>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400" u="none" cap="none" strike="noStrike">
                <a:solidFill>
                  <a:schemeClr val="lt1"/>
                </a:solidFill>
                <a:latin typeface="Times New Roman"/>
                <a:ea typeface="Times New Roman"/>
                <a:cs typeface="Times New Roman"/>
                <a:sym typeface="Times New Roman"/>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6" name="Shape 16"/>
        <p:cNvGrpSpPr/>
        <p:nvPr/>
      </p:nvGrpSpPr>
      <p:grpSpPr>
        <a:xfrm>
          <a:off x="0" y="0"/>
          <a:ext cx="0" cy="0"/>
          <a:chOff x="0" y="0"/>
          <a:chExt cx="0" cy="0"/>
        </a:xfrm>
      </p:grpSpPr>
      <p:sp>
        <p:nvSpPr>
          <p:cNvPr id="17" name="Shape 17"/>
          <p:cNvSpPr txBox="1"/>
          <p:nvPr>
            <p:ph type="title"/>
          </p:nvPr>
        </p:nvSpPr>
        <p:spPr>
          <a:xfrm>
            <a:off x="685800" y="609600"/>
            <a:ext cx="7772400" cy="1143000"/>
          </a:xfrm>
          <a:prstGeom prst="rect">
            <a:avLst/>
          </a:prstGeom>
          <a:noFill/>
          <a:ln>
            <a:noFill/>
          </a:ln>
        </p:spPr>
        <p:txBody>
          <a:bodyPr anchorCtr="0" anchor="ctr" bIns="91425" lIns="91425" rIns="91425" tIns="91425"/>
          <a:lstStyle>
            <a:lvl1pPr rtl="0" algn="ctr">
              <a:spcBef>
                <a:spcPts val="0"/>
              </a:spcBef>
              <a:spcAft>
                <a:spcPts val="0"/>
              </a:spcAft>
              <a:defRPr sz="4400">
                <a:solidFill>
                  <a:schemeClr val="lt2"/>
                </a:solidFill>
                <a:latin typeface="Times New Roman"/>
                <a:ea typeface="Times New Roman"/>
                <a:cs typeface="Times New Roman"/>
                <a:sym typeface="Times New Roman"/>
              </a:defRPr>
            </a:lvl1pPr>
            <a:lvl2pPr rtl="0" algn="ctr">
              <a:spcBef>
                <a:spcPts val="0"/>
              </a:spcBef>
              <a:spcAft>
                <a:spcPts val="0"/>
              </a:spcAft>
              <a:defRPr sz="4400">
                <a:solidFill>
                  <a:schemeClr val="lt2"/>
                </a:solidFill>
                <a:latin typeface="Times New Roman"/>
                <a:ea typeface="Times New Roman"/>
                <a:cs typeface="Times New Roman"/>
                <a:sym typeface="Times New Roman"/>
              </a:defRPr>
            </a:lvl2pPr>
            <a:lvl3pPr rtl="0" algn="ctr">
              <a:spcBef>
                <a:spcPts val="0"/>
              </a:spcBef>
              <a:spcAft>
                <a:spcPts val="0"/>
              </a:spcAft>
              <a:defRPr sz="4400">
                <a:solidFill>
                  <a:schemeClr val="lt2"/>
                </a:solidFill>
                <a:latin typeface="Times New Roman"/>
                <a:ea typeface="Times New Roman"/>
                <a:cs typeface="Times New Roman"/>
                <a:sym typeface="Times New Roman"/>
              </a:defRPr>
            </a:lvl3pPr>
            <a:lvl4pPr rtl="0" algn="ctr">
              <a:spcBef>
                <a:spcPts val="0"/>
              </a:spcBef>
              <a:spcAft>
                <a:spcPts val="0"/>
              </a:spcAft>
              <a:defRPr sz="4400">
                <a:solidFill>
                  <a:schemeClr val="lt2"/>
                </a:solidFill>
                <a:latin typeface="Times New Roman"/>
                <a:ea typeface="Times New Roman"/>
                <a:cs typeface="Times New Roman"/>
                <a:sym typeface="Times New Roman"/>
              </a:defRPr>
            </a:lvl4pPr>
            <a:lvl5pPr rtl="0" algn="ctr">
              <a:spcBef>
                <a:spcPts val="0"/>
              </a:spcBef>
              <a:spcAft>
                <a:spcPts val="0"/>
              </a:spcAft>
              <a:defRPr sz="4400">
                <a:solidFill>
                  <a:schemeClr val="lt2"/>
                </a:solidFill>
                <a:latin typeface="Times New Roman"/>
                <a:ea typeface="Times New Roman"/>
                <a:cs typeface="Times New Roman"/>
                <a:sym typeface="Times New Roman"/>
              </a:defRPr>
            </a:lvl5pPr>
            <a:lvl6pPr marL="457200" rtl="0" algn="ctr">
              <a:spcBef>
                <a:spcPts val="0"/>
              </a:spcBef>
              <a:spcAft>
                <a:spcPts val="0"/>
              </a:spcAft>
              <a:defRPr sz="4400">
                <a:solidFill>
                  <a:schemeClr val="lt2"/>
                </a:solidFill>
                <a:latin typeface="Times New Roman"/>
                <a:ea typeface="Times New Roman"/>
                <a:cs typeface="Times New Roman"/>
                <a:sym typeface="Times New Roman"/>
              </a:defRPr>
            </a:lvl6pPr>
            <a:lvl7pPr marL="914400" rtl="0" algn="ctr">
              <a:spcBef>
                <a:spcPts val="0"/>
              </a:spcBef>
              <a:spcAft>
                <a:spcPts val="0"/>
              </a:spcAft>
              <a:defRPr sz="4400">
                <a:solidFill>
                  <a:schemeClr val="lt2"/>
                </a:solidFill>
                <a:latin typeface="Times New Roman"/>
                <a:ea typeface="Times New Roman"/>
                <a:cs typeface="Times New Roman"/>
                <a:sym typeface="Times New Roman"/>
              </a:defRPr>
            </a:lvl7pPr>
            <a:lvl8pPr marL="1371600" rtl="0" algn="ctr">
              <a:spcBef>
                <a:spcPts val="0"/>
              </a:spcBef>
              <a:spcAft>
                <a:spcPts val="0"/>
              </a:spcAft>
              <a:defRPr sz="4400">
                <a:solidFill>
                  <a:schemeClr val="lt2"/>
                </a:solidFill>
                <a:latin typeface="Times New Roman"/>
                <a:ea typeface="Times New Roman"/>
                <a:cs typeface="Times New Roman"/>
                <a:sym typeface="Times New Roman"/>
              </a:defRPr>
            </a:lvl8pPr>
            <a:lvl9pPr marL="1828800" rtl="0" algn="ctr">
              <a:spcBef>
                <a:spcPts val="0"/>
              </a:spcBef>
              <a:spcAft>
                <a:spcPts val="0"/>
              </a:spcAft>
              <a:defRPr sz="4400">
                <a:solidFill>
                  <a:schemeClr val="lt2"/>
                </a:solidFill>
                <a:latin typeface="Times New Roman"/>
                <a:ea typeface="Times New Roman"/>
                <a:cs typeface="Times New Roman"/>
                <a:sym typeface="Times New Roman"/>
              </a:defRPr>
            </a:lvl9pPr>
          </a:lstStyle>
          <a:p/>
        </p:txBody>
      </p:sp>
      <p:sp>
        <p:nvSpPr>
          <p:cNvPr id="18" name="Shape 18"/>
          <p:cNvSpPr txBox="1"/>
          <p:nvPr>
            <p:ph idx="1" type="body"/>
          </p:nvPr>
        </p:nvSpPr>
        <p:spPr>
          <a:xfrm>
            <a:off x="685800" y="1981200"/>
            <a:ext cx="7772400" cy="4114800"/>
          </a:xfrm>
          <a:prstGeom prst="rect">
            <a:avLst/>
          </a:prstGeom>
          <a:noFill/>
          <a:ln>
            <a:noFill/>
          </a:ln>
        </p:spPr>
        <p:txBody>
          <a:bodyPr anchorCtr="0" anchor="t" bIns="91425" lIns="91425" rIns="91425" tIns="91425"/>
          <a:lstStyle>
            <a:lvl1pPr indent="-139700" marL="342900" rtl="0" algn="l">
              <a:spcBef>
                <a:spcPts val="640"/>
              </a:spcBef>
              <a:spcAft>
                <a:spcPts val="0"/>
              </a:spcAft>
              <a:buClr>
                <a:schemeClr val="lt1"/>
              </a:buClr>
              <a:buFont typeface="Times New Roman"/>
              <a:buChar char="•"/>
              <a:defRPr sz="3200">
                <a:solidFill>
                  <a:schemeClr val="lt1"/>
                </a:solidFill>
                <a:latin typeface="Times New Roman"/>
                <a:ea typeface="Times New Roman"/>
                <a:cs typeface="Times New Roman"/>
                <a:sym typeface="Times New Roman"/>
              </a:defRPr>
            </a:lvl1pPr>
            <a:lvl2pPr indent="-107950" marL="742950" rtl="0" algn="l">
              <a:spcBef>
                <a:spcPts val="560"/>
              </a:spcBef>
              <a:spcAft>
                <a:spcPts val="0"/>
              </a:spcAft>
              <a:buClr>
                <a:schemeClr val="lt1"/>
              </a:buClr>
              <a:buFont typeface="Times New Roman"/>
              <a:buChar char="–"/>
              <a:defRPr sz="2800">
                <a:solidFill>
                  <a:schemeClr val="lt1"/>
                </a:solidFill>
                <a:latin typeface="Times New Roman"/>
                <a:ea typeface="Times New Roman"/>
                <a:cs typeface="Times New Roman"/>
                <a:sym typeface="Times New Roman"/>
              </a:defRPr>
            </a:lvl2pPr>
            <a:lvl3pPr indent="-76200" marL="1143000" rtl="0" algn="l">
              <a:spcBef>
                <a:spcPts val="480"/>
              </a:spcBef>
              <a:spcAft>
                <a:spcPts val="0"/>
              </a:spcAft>
              <a:buClr>
                <a:schemeClr val="lt1"/>
              </a:buClr>
              <a:buFont typeface="Times New Roman"/>
              <a:buChar char="•"/>
              <a:defRPr sz="2400">
                <a:solidFill>
                  <a:schemeClr val="lt1"/>
                </a:solidFill>
                <a:latin typeface="Times New Roman"/>
                <a:ea typeface="Times New Roman"/>
                <a:cs typeface="Times New Roman"/>
                <a:sym typeface="Times New Roman"/>
              </a:defRPr>
            </a:lvl3pPr>
            <a:lvl4pPr indent="-101600" marL="1600200" rtl="0" algn="l">
              <a:spcBef>
                <a:spcPts val="400"/>
              </a:spcBef>
              <a:spcAft>
                <a:spcPts val="0"/>
              </a:spcAft>
              <a:buClr>
                <a:schemeClr val="lt1"/>
              </a:buClr>
              <a:buFont typeface="Times New Roman"/>
              <a:buChar char="–"/>
              <a:defRPr sz="2000">
                <a:solidFill>
                  <a:schemeClr val="lt1"/>
                </a:solidFill>
                <a:latin typeface="Times New Roman"/>
                <a:ea typeface="Times New Roman"/>
                <a:cs typeface="Times New Roman"/>
                <a:sym typeface="Times New Roman"/>
              </a:defRPr>
            </a:lvl4pPr>
            <a:lvl5pPr indent="-101600" marL="2057400" rtl="0" algn="l">
              <a:spcBef>
                <a:spcPts val="400"/>
              </a:spcBef>
              <a:spcAft>
                <a:spcPts val="0"/>
              </a:spcAft>
              <a:buClr>
                <a:schemeClr val="lt1"/>
              </a:buClr>
              <a:buFont typeface="Times New Roman"/>
              <a:buChar char="»"/>
              <a:defRPr sz="2000">
                <a:solidFill>
                  <a:schemeClr val="lt1"/>
                </a:solidFill>
                <a:latin typeface="Times New Roman"/>
                <a:ea typeface="Times New Roman"/>
                <a:cs typeface="Times New Roman"/>
                <a:sym typeface="Times New Roman"/>
              </a:defRPr>
            </a:lvl5pPr>
            <a:lvl6pPr indent="-114300" marL="25146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6pPr>
            <a:lvl7pPr indent="-114300" marL="29718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7pPr>
            <a:lvl8pPr indent="-114300" marL="34290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8pPr>
            <a:lvl9pPr indent="-114300" marL="3886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9pPr>
          </a:lstStyle>
          <a:p/>
        </p:txBody>
      </p:sp>
      <p:sp>
        <p:nvSpPr>
          <p:cNvPr id="19" name="Shape 19"/>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20" name="Shape 20"/>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21" name="Shape 21"/>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400" u="none" cap="none" strike="noStrike">
                <a:solidFill>
                  <a:schemeClr val="lt1"/>
                </a:solidFill>
                <a:latin typeface="Times New Roman"/>
                <a:ea typeface="Times New Roman"/>
                <a:cs typeface="Times New Roman"/>
                <a:sym typeface="Times New Roman"/>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2" name="Shape 22"/>
        <p:cNvGrpSpPr/>
        <p:nvPr/>
      </p:nvGrpSpPr>
      <p:grpSpPr>
        <a:xfrm>
          <a:off x="0" y="0"/>
          <a:ext cx="0" cy="0"/>
          <a:chOff x="0" y="0"/>
          <a:chExt cx="0" cy="0"/>
        </a:xfrm>
      </p:grpSpPr>
      <p:sp>
        <p:nvSpPr>
          <p:cNvPr id="23" name="Shape 23"/>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24" name="Shape 24"/>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25" name="Shape 25"/>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400" u="none" cap="none" strike="noStrike">
                <a:solidFill>
                  <a:schemeClr val="lt1"/>
                </a:solidFill>
                <a:latin typeface="Times New Roman"/>
                <a:ea typeface="Times New Roman"/>
                <a:cs typeface="Times New Roman"/>
                <a:sym typeface="Times New Roman"/>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ClipArt">
  <p:cSld name="Title, Text and Clip Art">
    <p:spTree>
      <p:nvGrpSpPr>
        <p:cNvPr id="26" name="Shape 26"/>
        <p:cNvGrpSpPr/>
        <p:nvPr/>
      </p:nvGrpSpPr>
      <p:grpSpPr>
        <a:xfrm>
          <a:off x="0" y="0"/>
          <a:ext cx="0" cy="0"/>
          <a:chOff x="0" y="0"/>
          <a:chExt cx="0" cy="0"/>
        </a:xfrm>
      </p:grpSpPr>
      <p:sp>
        <p:nvSpPr>
          <p:cNvPr id="27" name="Shape 27"/>
          <p:cNvSpPr txBox="1"/>
          <p:nvPr>
            <p:ph type="title"/>
          </p:nvPr>
        </p:nvSpPr>
        <p:spPr>
          <a:xfrm>
            <a:off x="685800" y="609600"/>
            <a:ext cx="7772400" cy="1143000"/>
          </a:xfrm>
          <a:prstGeom prst="rect">
            <a:avLst/>
          </a:prstGeom>
          <a:noFill/>
          <a:ln>
            <a:noFill/>
          </a:ln>
        </p:spPr>
        <p:txBody>
          <a:bodyPr anchorCtr="0" anchor="ctr" bIns="91425" lIns="91425" rIns="91425" tIns="91425"/>
          <a:lstStyle>
            <a:lvl1pPr rtl="0" algn="ctr">
              <a:spcBef>
                <a:spcPts val="0"/>
              </a:spcBef>
              <a:spcAft>
                <a:spcPts val="0"/>
              </a:spcAft>
              <a:defRPr sz="4400">
                <a:solidFill>
                  <a:schemeClr val="lt2"/>
                </a:solidFill>
                <a:latin typeface="Times New Roman"/>
                <a:ea typeface="Times New Roman"/>
                <a:cs typeface="Times New Roman"/>
                <a:sym typeface="Times New Roman"/>
              </a:defRPr>
            </a:lvl1pPr>
            <a:lvl2pPr rtl="0" algn="ctr">
              <a:spcBef>
                <a:spcPts val="0"/>
              </a:spcBef>
              <a:spcAft>
                <a:spcPts val="0"/>
              </a:spcAft>
              <a:defRPr sz="4400">
                <a:solidFill>
                  <a:schemeClr val="lt2"/>
                </a:solidFill>
                <a:latin typeface="Times New Roman"/>
                <a:ea typeface="Times New Roman"/>
                <a:cs typeface="Times New Roman"/>
                <a:sym typeface="Times New Roman"/>
              </a:defRPr>
            </a:lvl2pPr>
            <a:lvl3pPr rtl="0" algn="ctr">
              <a:spcBef>
                <a:spcPts val="0"/>
              </a:spcBef>
              <a:spcAft>
                <a:spcPts val="0"/>
              </a:spcAft>
              <a:defRPr sz="4400">
                <a:solidFill>
                  <a:schemeClr val="lt2"/>
                </a:solidFill>
                <a:latin typeface="Times New Roman"/>
                <a:ea typeface="Times New Roman"/>
                <a:cs typeface="Times New Roman"/>
                <a:sym typeface="Times New Roman"/>
              </a:defRPr>
            </a:lvl3pPr>
            <a:lvl4pPr rtl="0" algn="ctr">
              <a:spcBef>
                <a:spcPts val="0"/>
              </a:spcBef>
              <a:spcAft>
                <a:spcPts val="0"/>
              </a:spcAft>
              <a:defRPr sz="4400">
                <a:solidFill>
                  <a:schemeClr val="lt2"/>
                </a:solidFill>
                <a:latin typeface="Times New Roman"/>
                <a:ea typeface="Times New Roman"/>
                <a:cs typeface="Times New Roman"/>
                <a:sym typeface="Times New Roman"/>
              </a:defRPr>
            </a:lvl4pPr>
            <a:lvl5pPr rtl="0" algn="ctr">
              <a:spcBef>
                <a:spcPts val="0"/>
              </a:spcBef>
              <a:spcAft>
                <a:spcPts val="0"/>
              </a:spcAft>
              <a:defRPr sz="4400">
                <a:solidFill>
                  <a:schemeClr val="lt2"/>
                </a:solidFill>
                <a:latin typeface="Times New Roman"/>
                <a:ea typeface="Times New Roman"/>
                <a:cs typeface="Times New Roman"/>
                <a:sym typeface="Times New Roman"/>
              </a:defRPr>
            </a:lvl5pPr>
            <a:lvl6pPr marL="457200" rtl="0" algn="ctr">
              <a:spcBef>
                <a:spcPts val="0"/>
              </a:spcBef>
              <a:spcAft>
                <a:spcPts val="0"/>
              </a:spcAft>
              <a:defRPr sz="4400">
                <a:solidFill>
                  <a:schemeClr val="lt2"/>
                </a:solidFill>
                <a:latin typeface="Times New Roman"/>
                <a:ea typeface="Times New Roman"/>
                <a:cs typeface="Times New Roman"/>
                <a:sym typeface="Times New Roman"/>
              </a:defRPr>
            </a:lvl6pPr>
            <a:lvl7pPr marL="914400" rtl="0" algn="ctr">
              <a:spcBef>
                <a:spcPts val="0"/>
              </a:spcBef>
              <a:spcAft>
                <a:spcPts val="0"/>
              </a:spcAft>
              <a:defRPr sz="4400">
                <a:solidFill>
                  <a:schemeClr val="lt2"/>
                </a:solidFill>
                <a:latin typeface="Times New Roman"/>
                <a:ea typeface="Times New Roman"/>
                <a:cs typeface="Times New Roman"/>
                <a:sym typeface="Times New Roman"/>
              </a:defRPr>
            </a:lvl7pPr>
            <a:lvl8pPr marL="1371600" rtl="0" algn="ctr">
              <a:spcBef>
                <a:spcPts val="0"/>
              </a:spcBef>
              <a:spcAft>
                <a:spcPts val="0"/>
              </a:spcAft>
              <a:defRPr sz="4400">
                <a:solidFill>
                  <a:schemeClr val="lt2"/>
                </a:solidFill>
                <a:latin typeface="Times New Roman"/>
                <a:ea typeface="Times New Roman"/>
                <a:cs typeface="Times New Roman"/>
                <a:sym typeface="Times New Roman"/>
              </a:defRPr>
            </a:lvl8pPr>
            <a:lvl9pPr marL="1828800" rtl="0" algn="ctr">
              <a:spcBef>
                <a:spcPts val="0"/>
              </a:spcBef>
              <a:spcAft>
                <a:spcPts val="0"/>
              </a:spcAft>
              <a:defRPr sz="4400">
                <a:solidFill>
                  <a:schemeClr val="lt2"/>
                </a:solidFill>
                <a:latin typeface="Times New Roman"/>
                <a:ea typeface="Times New Roman"/>
                <a:cs typeface="Times New Roman"/>
                <a:sym typeface="Times New Roman"/>
              </a:defRPr>
            </a:lvl9pPr>
          </a:lstStyle>
          <a:p/>
        </p:txBody>
      </p:sp>
      <p:sp>
        <p:nvSpPr>
          <p:cNvPr id="28" name="Shape 28"/>
          <p:cNvSpPr txBox="1"/>
          <p:nvPr>
            <p:ph idx="1" type="body"/>
          </p:nvPr>
        </p:nvSpPr>
        <p:spPr>
          <a:xfrm>
            <a:off x="685800" y="1981200"/>
            <a:ext cx="3809999" cy="4114800"/>
          </a:xfrm>
          <a:prstGeom prst="rect">
            <a:avLst/>
          </a:prstGeom>
          <a:noFill/>
          <a:ln>
            <a:noFill/>
          </a:ln>
        </p:spPr>
        <p:txBody>
          <a:bodyPr anchorCtr="0" anchor="t" bIns="91425" lIns="91425" rIns="91425" tIns="91425"/>
          <a:lstStyle>
            <a:lvl1pPr indent="-139700" marL="342900" rtl="0" algn="l">
              <a:spcBef>
                <a:spcPts val="640"/>
              </a:spcBef>
              <a:spcAft>
                <a:spcPts val="0"/>
              </a:spcAft>
              <a:buClr>
                <a:schemeClr val="lt1"/>
              </a:buClr>
              <a:buFont typeface="Times New Roman"/>
              <a:buChar char="•"/>
              <a:defRPr sz="3200">
                <a:solidFill>
                  <a:schemeClr val="lt1"/>
                </a:solidFill>
                <a:latin typeface="Times New Roman"/>
                <a:ea typeface="Times New Roman"/>
                <a:cs typeface="Times New Roman"/>
                <a:sym typeface="Times New Roman"/>
              </a:defRPr>
            </a:lvl1pPr>
            <a:lvl2pPr indent="-107950" marL="742950" rtl="0" algn="l">
              <a:spcBef>
                <a:spcPts val="560"/>
              </a:spcBef>
              <a:spcAft>
                <a:spcPts val="0"/>
              </a:spcAft>
              <a:buClr>
                <a:schemeClr val="lt1"/>
              </a:buClr>
              <a:buFont typeface="Times New Roman"/>
              <a:buChar char="–"/>
              <a:defRPr sz="2800">
                <a:solidFill>
                  <a:schemeClr val="lt1"/>
                </a:solidFill>
                <a:latin typeface="Times New Roman"/>
                <a:ea typeface="Times New Roman"/>
                <a:cs typeface="Times New Roman"/>
                <a:sym typeface="Times New Roman"/>
              </a:defRPr>
            </a:lvl2pPr>
            <a:lvl3pPr indent="-76200" marL="1143000" rtl="0" algn="l">
              <a:spcBef>
                <a:spcPts val="480"/>
              </a:spcBef>
              <a:spcAft>
                <a:spcPts val="0"/>
              </a:spcAft>
              <a:buClr>
                <a:schemeClr val="lt1"/>
              </a:buClr>
              <a:buFont typeface="Times New Roman"/>
              <a:buChar char="•"/>
              <a:defRPr sz="2400">
                <a:solidFill>
                  <a:schemeClr val="lt1"/>
                </a:solidFill>
                <a:latin typeface="Times New Roman"/>
                <a:ea typeface="Times New Roman"/>
                <a:cs typeface="Times New Roman"/>
                <a:sym typeface="Times New Roman"/>
              </a:defRPr>
            </a:lvl3pPr>
            <a:lvl4pPr indent="-101600" marL="1600200" rtl="0" algn="l">
              <a:spcBef>
                <a:spcPts val="400"/>
              </a:spcBef>
              <a:spcAft>
                <a:spcPts val="0"/>
              </a:spcAft>
              <a:buClr>
                <a:schemeClr val="lt1"/>
              </a:buClr>
              <a:buFont typeface="Times New Roman"/>
              <a:buChar char="–"/>
              <a:defRPr sz="2000">
                <a:solidFill>
                  <a:schemeClr val="lt1"/>
                </a:solidFill>
                <a:latin typeface="Times New Roman"/>
                <a:ea typeface="Times New Roman"/>
                <a:cs typeface="Times New Roman"/>
                <a:sym typeface="Times New Roman"/>
              </a:defRPr>
            </a:lvl4pPr>
            <a:lvl5pPr indent="-101600" marL="2057400" rtl="0" algn="l">
              <a:spcBef>
                <a:spcPts val="400"/>
              </a:spcBef>
              <a:spcAft>
                <a:spcPts val="0"/>
              </a:spcAft>
              <a:buClr>
                <a:schemeClr val="lt1"/>
              </a:buClr>
              <a:buFont typeface="Times New Roman"/>
              <a:buChar char="»"/>
              <a:defRPr sz="2000">
                <a:solidFill>
                  <a:schemeClr val="lt1"/>
                </a:solidFill>
                <a:latin typeface="Times New Roman"/>
                <a:ea typeface="Times New Roman"/>
                <a:cs typeface="Times New Roman"/>
                <a:sym typeface="Times New Roman"/>
              </a:defRPr>
            </a:lvl5pPr>
            <a:lvl6pPr indent="-114300" marL="25146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6pPr>
            <a:lvl7pPr indent="-114300" marL="29718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7pPr>
            <a:lvl8pPr indent="-114300" marL="34290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8pPr>
            <a:lvl9pPr indent="-114300" marL="3886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9pPr>
          </a:lstStyle>
          <a:p/>
        </p:txBody>
      </p:sp>
      <p:sp>
        <p:nvSpPr>
          <p:cNvPr id="29" name="Shape 29"/>
          <p:cNvSpPr/>
          <p:nvPr>
            <p:ph idx="2" type="clipArt"/>
          </p:nvPr>
        </p:nvSpPr>
        <p:spPr>
          <a:xfrm>
            <a:off x="4648200" y="1981200"/>
            <a:ext cx="3809999" cy="4114800"/>
          </a:xfrm>
          <a:prstGeom prst="rect">
            <a:avLst/>
          </a:prstGeom>
          <a:noFill/>
          <a:ln>
            <a:noFill/>
          </a:ln>
        </p:spPr>
      </p:sp>
      <p:sp>
        <p:nvSpPr>
          <p:cNvPr id="30" name="Shape 30"/>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31" name="Shape 31"/>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32" name="Shape 32"/>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400" u="none" cap="none" strike="noStrike">
                <a:solidFill>
                  <a:schemeClr val="lt1"/>
                </a:solidFill>
                <a:latin typeface="Times New Roman"/>
                <a:ea typeface="Times New Roman"/>
                <a:cs typeface="Times New Roman"/>
                <a:sym typeface="Times New Roman"/>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3" name="Shape 33"/>
        <p:cNvGrpSpPr/>
        <p:nvPr/>
      </p:nvGrpSpPr>
      <p:grpSpPr>
        <a:xfrm>
          <a:off x="0" y="0"/>
          <a:ext cx="0" cy="0"/>
          <a:chOff x="0" y="0"/>
          <a:chExt cx="0" cy="0"/>
        </a:xfrm>
      </p:grpSpPr>
      <p:sp>
        <p:nvSpPr>
          <p:cNvPr id="34" name="Shape 34"/>
          <p:cNvSpPr txBox="1"/>
          <p:nvPr>
            <p:ph type="title"/>
          </p:nvPr>
        </p:nvSpPr>
        <p:spPr>
          <a:xfrm>
            <a:off x="685800" y="609600"/>
            <a:ext cx="7772400" cy="1143000"/>
          </a:xfrm>
          <a:prstGeom prst="rect">
            <a:avLst/>
          </a:prstGeom>
          <a:noFill/>
          <a:ln>
            <a:noFill/>
          </a:ln>
        </p:spPr>
        <p:txBody>
          <a:bodyPr anchorCtr="0" anchor="ctr" bIns="91425" lIns="91425" rIns="91425" tIns="91425"/>
          <a:lstStyle>
            <a:lvl1pPr rtl="0" algn="ctr">
              <a:spcBef>
                <a:spcPts val="0"/>
              </a:spcBef>
              <a:spcAft>
                <a:spcPts val="0"/>
              </a:spcAft>
              <a:defRPr sz="4400">
                <a:solidFill>
                  <a:schemeClr val="lt2"/>
                </a:solidFill>
                <a:latin typeface="Times New Roman"/>
                <a:ea typeface="Times New Roman"/>
                <a:cs typeface="Times New Roman"/>
                <a:sym typeface="Times New Roman"/>
              </a:defRPr>
            </a:lvl1pPr>
            <a:lvl2pPr rtl="0" algn="ctr">
              <a:spcBef>
                <a:spcPts val="0"/>
              </a:spcBef>
              <a:spcAft>
                <a:spcPts val="0"/>
              </a:spcAft>
              <a:defRPr sz="4400">
                <a:solidFill>
                  <a:schemeClr val="lt2"/>
                </a:solidFill>
                <a:latin typeface="Times New Roman"/>
                <a:ea typeface="Times New Roman"/>
                <a:cs typeface="Times New Roman"/>
                <a:sym typeface="Times New Roman"/>
              </a:defRPr>
            </a:lvl2pPr>
            <a:lvl3pPr rtl="0" algn="ctr">
              <a:spcBef>
                <a:spcPts val="0"/>
              </a:spcBef>
              <a:spcAft>
                <a:spcPts val="0"/>
              </a:spcAft>
              <a:defRPr sz="4400">
                <a:solidFill>
                  <a:schemeClr val="lt2"/>
                </a:solidFill>
                <a:latin typeface="Times New Roman"/>
                <a:ea typeface="Times New Roman"/>
                <a:cs typeface="Times New Roman"/>
                <a:sym typeface="Times New Roman"/>
              </a:defRPr>
            </a:lvl3pPr>
            <a:lvl4pPr rtl="0" algn="ctr">
              <a:spcBef>
                <a:spcPts val="0"/>
              </a:spcBef>
              <a:spcAft>
                <a:spcPts val="0"/>
              </a:spcAft>
              <a:defRPr sz="4400">
                <a:solidFill>
                  <a:schemeClr val="lt2"/>
                </a:solidFill>
                <a:latin typeface="Times New Roman"/>
                <a:ea typeface="Times New Roman"/>
                <a:cs typeface="Times New Roman"/>
                <a:sym typeface="Times New Roman"/>
              </a:defRPr>
            </a:lvl4pPr>
            <a:lvl5pPr rtl="0" algn="ctr">
              <a:spcBef>
                <a:spcPts val="0"/>
              </a:spcBef>
              <a:spcAft>
                <a:spcPts val="0"/>
              </a:spcAft>
              <a:defRPr sz="4400">
                <a:solidFill>
                  <a:schemeClr val="lt2"/>
                </a:solidFill>
                <a:latin typeface="Times New Roman"/>
                <a:ea typeface="Times New Roman"/>
                <a:cs typeface="Times New Roman"/>
                <a:sym typeface="Times New Roman"/>
              </a:defRPr>
            </a:lvl5pPr>
            <a:lvl6pPr marL="457200" rtl="0" algn="ctr">
              <a:spcBef>
                <a:spcPts val="0"/>
              </a:spcBef>
              <a:spcAft>
                <a:spcPts val="0"/>
              </a:spcAft>
              <a:defRPr sz="4400">
                <a:solidFill>
                  <a:schemeClr val="lt2"/>
                </a:solidFill>
                <a:latin typeface="Times New Roman"/>
                <a:ea typeface="Times New Roman"/>
                <a:cs typeface="Times New Roman"/>
                <a:sym typeface="Times New Roman"/>
              </a:defRPr>
            </a:lvl6pPr>
            <a:lvl7pPr marL="914400" rtl="0" algn="ctr">
              <a:spcBef>
                <a:spcPts val="0"/>
              </a:spcBef>
              <a:spcAft>
                <a:spcPts val="0"/>
              </a:spcAft>
              <a:defRPr sz="4400">
                <a:solidFill>
                  <a:schemeClr val="lt2"/>
                </a:solidFill>
                <a:latin typeface="Times New Roman"/>
                <a:ea typeface="Times New Roman"/>
                <a:cs typeface="Times New Roman"/>
                <a:sym typeface="Times New Roman"/>
              </a:defRPr>
            </a:lvl7pPr>
            <a:lvl8pPr marL="1371600" rtl="0" algn="ctr">
              <a:spcBef>
                <a:spcPts val="0"/>
              </a:spcBef>
              <a:spcAft>
                <a:spcPts val="0"/>
              </a:spcAft>
              <a:defRPr sz="4400">
                <a:solidFill>
                  <a:schemeClr val="lt2"/>
                </a:solidFill>
                <a:latin typeface="Times New Roman"/>
                <a:ea typeface="Times New Roman"/>
                <a:cs typeface="Times New Roman"/>
                <a:sym typeface="Times New Roman"/>
              </a:defRPr>
            </a:lvl8pPr>
            <a:lvl9pPr marL="1828800" rtl="0" algn="ctr">
              <a:spcBef>
                <a:spcPts val="0"/>
              </a:spcBef>
              <a:spcAft>
                <a:spcPts val="0"/>
              </a:spcAft>
              <a:defRPr sz="4400">
                <a:solidFill>
                  <a:schemeClr val="lt2"/>
                </a:solidFill>
                <a:latin typeface="Times New Roman"/>
                <a:ea typeface="Times New Roman"/>
                <a:cs typeface="Times New Roman"/>
                <a:sym typeface="Times New Roman"/>
              </a:defRPr>
            </a:lvl9pPr>
          </a:lstStyle>
          <a:p/>
        </p:txBody>
      </p:sp>
      <p:sp>
        <p:nvSpPr>
          <p:cNvPr id="35" name="Shape 35"/>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36" name="Shape 36"/>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37" name="Shape 37"/>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400" u="none" cap="none" strike="noStrike">
                <a:solidFill>
                  <a:schemeClr val="lt1"/>
                </a:solidFill>
                <a:latin typeface="Times New Roman"/>
                <a:ea typeface="Times New Roman"/>
                <a:cs typeface="Times New Roman"/>
                <a:sym typeface="Times New Roman"/>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38" name="Shape 38"/>
        <p:cNvGrpSpPr/>
        <p:nvPr/>
      </p:nvGrpSpPr>
      <p:grpSpPr>
        <a:xfrm>
          <a:off x="0" y="0"/>
          <a:ext cx="0" cy="0"/>
          <a:chOff x="0" y="0"/>
          <a:chExt cx="0" cy="0"/>
        </a:xfrm>
      </p:grpSpPr>
      <p:sp>
        <p:nvSpPr>
          <p:cNvPr id="39" name="Shape 39"/>
          <p:cNvSpPr txBox="1"/>
          <p:nvPr>
            <p:ph type="title"/>
          </p:nvPr>
        </p:nvSpPr>
        <p:spPr>
          <a:xfrm rot="5400000">
            <a:off x="4743450" y="2381249"/>
            <a:ext cx="5486399" cy="1943100"/>
          </a:xfrm>
          <a:prstGeom prst="rect">
            <a:avLst/>
          </a:prstGeom>
          <a:noFill/>
          <a:ln>
            <a:noFill/>
          </a:ln>
        </p:spPr>
        <p:txBody>
          <a:bodyPr anchorCtr="0" anchor="ctr" bIns="91425" lIns="91425" rIns="91425" tIns="91425"/>
          <a:lstStyle>
            <a:lvl1pPr rtl="0" algn="ctr">
              <a:spcBef>
                <a:spcPts val="0"/>
              </a:spcBef>
              <a:spcAft>
                <a:spcPts val="0"/>
              </a:spcAft>
              <a:defRPr sz="4400">
                <a:solidFill>
                  <a:schemeClr val="lt2"/>
                </a:solidFill>
                <a:latin typeface="Times New Roman"/>
                <a:ea typeface="Times New Roman"/>
                <a:cs typeface="Times New Roman"/>
                <a:sym typeface="Times New Roman"/>
              </a:defRPr>
            </a:lvl1pPr>
            <a:lvl2pPr rtl="0" algn="ctr">
              <a:spcBef>
                <a:spcPts val="0"/>
              </a:spcBef>
              <a:spcAft>
                <a:spcPts val="0"/>
              </a:spcAft>
              <a:defRPr sz="4400">
                <a:solidFill>
                  <a:schemeClr val="lt2"/>
                </a:solidFill>
                <a:latin typeface="Times New Roman"/>
                <a:ea typeface="Times New Roman"/>
                <a:cs typeface="Times New Roman"/>
                <a:sym typeface="Times New Roman"/>
              </a:defRPr>
            </a:lvl2pPr>
            <a:lvl3pPr rtl="0" algn="ctr">
              <a:spcBef>
                <a:spcPts val="0"/>
              </a:spcBef>
              <a:spcAft>
                <a:spcPts val="0"/>
              </a:spcAft>
              <a:defRPr sz="4400">
                <a:solidFill>
                  <a:schemeClr val="lt2"/>
                </a:solidFill>
                <a:latin typeface="Times New Roman"/>
                <a:ea typeface="Times New Roman"/>
                <a:cs typeface="Times New Roman"/>
                <a:sym typeface="Times New Roman"/>
              </a:defRPr>
            </a:lvl3pPr>
            <a:lvl4pPr rtl="0" algn="ctr">
              <a:spcBef>
                <a:spcPts val="0"/>
              </a:spcBef>
              <a:spcAft>
                <a:spcPts val="0"/>
              </a:spcAft>
              <a:defRPr sz="4400">
                <a:solidFill>
                  <a:schemeClr val="lt2"/>
                </a:solidFill>
                <a:latin typeface="Times New Roman"/>
                <a:ea typeface="Times New Roman"/>
                <a:cs typeface="Times New Roman"/>
                <a:sym typeface="Times New Roman"/>
              </a:defRPr>
            </a:lvl4pPr>
            <a:lvl5pPr rtl="0" algn="ctr">
              <a:spcBef>
                <a:spcPts val="0"/>
              </a:spcBef>
              <a:spcAft>
                <a:spcPts val="0"/>
              </a:spcAft>
              <a:defRPr sz="4400">
                <a:solidFill>
                  <a:schemeClr val="lt2"/>
                </a:solidFill>
                <a:latin typeface="Times New Roman"/>
                <a:ea typeface="Times New Roman"/>
                <a:cs typeface="Times New Roman"/>
                <a:sym typeface="Times New Roman"/>
              </a:defRPr>
            </a:lvl5pPr>
            <a:lvl6pPr marL="457200" rtl="0" algn="ctr">
              <a:spcBef>
                <a:spcPts val="0"/>
              </a:spcBef>
              <a:spcAft>
                <a:spcPts val="0"/>
              </a:spcAft>
              <a:defRPr sz="4400">
                <a:solidFill>
                  <a:schemeClr val="lt2"/>
                </a:solidFill>
                <a:latin typeface="Times New Roman"/>
                <a:ea typeface="Times New Roman"/>
                <a:cs typeface="Times New Roman"/>
                <a:sym typeface="Times New Roman"/>
              </a:defRPr>
            </a:lvl6pPr>
            <a:lvl7pPr marL="914400" rtl="0" algn="ctr">
              <a:spcBef>
                <a:spcPts val="0"/>
              </a:spcBef>
              <a:spcAft>
                <a:spcPts val="0"/>
              </a:spcAft>
              <a:defRPr sz="4400">
                <a:solidFill>
                  <a:schemeClr val="lt2"/>
                </a:solidFill>
                <a:latin typeface="Times New Roman"/>
                <a:ea typeface="Times New Roman"/>
                <a:cs typeface="Times New Roman"/>
                <a:sym typeface="Times New Roman"/>
              </a:defRPr>
            </a:lvl7pPr>
            <a:lvl8pPr marL="1371600" rtl="0" algn="ctr">
              <a:spcBef>
                <a:spcPts val="0"/>
              </a:spcBef>
              <a:spcAft>
                <a:spcPts val="0"/>
              </a:spcAft>
              <a:defRPr sz="4400">
                <a:solidFill>
                  <a:schemeClr val="lt2"/>
                </a:solidFill>
                <a:latin typeface="Times New Roman"/>
                <a:ea typeface="Times New Roman"/>
                <a:cs typeface="Times New Roman"/>
                <a:sym typeface="Times New Roman"/>
              </a:defRPr>
            </a:lvl8pPr>
            <a:lvl9pPr marL="1828800" rtl="0" algn="ctr">
              <a:spcBef>
                <a:spcPts val="0"/>
              </a:spcBef>
              <a:spcAft>
                <a:spcPts val="0"/>
              </a:spcAft>
              <a:defRPr sz="4400">
                <a:solidFill>
                  <a:schemeClr val="lt2"/>
                </a:solidFill>
                <a:latin typeface="Times New Roman"/>
                <a:ea typeface="Times New Roman"/>
                <a:cs typeface="Times New Roman"/>
                <a:sym typeface="Times New Roman"/>
              </a:defRPr>
            </a:lvl9pPr>
          </a:lstStyle>
          <a:p/>
        </p:txBody>
      </p:sp>
      <p:sp>
        <p:nvSpPr>
          <p:cNvPr id="40" name="Shape 40"/>
          <p:cNvSpPr txBox="1"/>
          <p:nvPr>
            <p:ph idx="1" type="body"/>
          </p:nvPr>
        </p:nvSpPr>
        <p:spPr>
          <a:xfrm rot="5400000">
            <a:off x="781050" y="514349"/>
            <a:ext cx="5486399" cy="5676900"/>
          </a:xfrm>
          <a:prstGeom prst="rect">
            <a:avLst/>
          </a:prstGeom>
          <a:noFill/>
          <a:ln>
            <a:noFill/>
          </a:ln>
        </p:spPr>
        <p:txBody>
          <a:bodyPr anchorCtr="0" anchor="t" bIns="91425" lIns="91425" rIns="91425" tIns="91425"/>
          <a:lstStyle>
            <a:lvl1pPr indent="-139700" marL="342900" rtl="0" algn="l">
              <a:spcBef>
                <a:spcPts val="640"/>
              </a:spcBef>
              <a:spcAft>
                <a:spcPts val="0"/>
              </a:spcAft>
              <a:buClr>
                <a:schemeClr val="lt1"/>
              </a:buClr>
              <a:buFont typeface="Times New Roman"/>
              <a:buChar char="•"/>
              <a:defRPr sz="3200">
                <a:solidFill>
                  <a:schemeClr val="lt1"/>
                </a:solidFill>
                <a:latin typeface="Times New Roman"/>
                <a:ea typeface="Times New Roman"/>
                <a:cs typeface="Times New Roman"/>
                <a:sym typeface="Times New Roman"/>
              </a:defRPr>
            </a:lvl1pPr>
            <a:lvl2pPr indent="-107950" marL="742950" rtl="0" algn="l">
              <a:spcBef>
                <a:spcPts val="560"/>
              </a:spcBef>
              <a:spcAft>
                <a:spcPts val="0"/>
              </a:spcAft>
              <a:buClr>
                <a:schemeClr val="lt1"/>
              </a:buClr>
              <a:buFont typeface="Times New Roman"/>
              <a:buChar char="–"/>
              <a:defRPr sz="2800">
                <a:solidFill>
                  <a:schemeClr val="lt1"/>
                </a:solidFill>
                <a:latin typeface="Times New Roman"/>
                <a:ea typeface="Times New Roman"/>
                <a:cs typeface="Times New Roman"/>
                <a:sym typeface="Times New Roman"/>
              </a:defRPr>
            </a:lvl2pPr>
            <a:lvl3pPr indent="-76200" marL="1143000" rtl="0" algn="l">
              <a:spcBef>
                <a:spcPts val="480"/>
              </a:spcBef>
              <a:spcAft>
                <a:spcPts val="0"/>
              </a:spcAft>
              <a:buClr>
                <a:schemeClr val="lt1"/>
              </a:buClr>
              <a:buFont typeface="Times New Roman"/>
              <a:buChar char="•"/>
              <a:defRPr sz="2400">
                <a:solidFill>
                  <a:schemeClr val="lt1"/>
                </a:solidFill>
                <a:latin typeface="Times New Roman"/>
                <a:ea typeface="Times New Roman"/>
                <a:cs typeface="Times New Roman"/>
                <a:sym typeface="Times New Roman"/>
              </a:defRPr>
            </a:lvl3pPr>
            <a:lvl4pPr indent="-101600" marL="1600200" rtl="0" algn="l">
              <a:spcBef>
                <a:spcPts val="400"/>
              </a:spcBef>
              <a:spcAft>
                <a:spcPts val="0"/>
              </a:spcAft>
              <a:buClr>
                <a:schemeClr val="lt1"/>
              </a:buClr>
              <a:buFont typeface="Times New Roman"/>
              <a:buChar char="–"/>
              <a:defRPr sz="2000">
                <a:solidFill>
                  <a:schemeClr val="lt1"/>
                </a:solidFill>
                <a:latin typeface="Times New Roman"/>
                <a:ea typeface="Times New Roman"/>
                <a:cs typeface="Times New Roman"/>
                <a:sym typeface="Times New Roman"/>
              </a:defRPr>
            </a:lvl4pPr>
            <a:lvl5pPr indent="-101600" marL="2057400" rtl="0" algn="l">
              <a:spcBef>
                <a:spcPts val="400"/>
              </a:spcBef>
              <a:spcAft>
                <a:spcPts val="0"/>
              </a:spcAft>
              <a:buClr>
                <a:schemeClr val="lt1"/>
              </a:buClr>
              <a:buFont typeface="Times New Roman"/>
              <a:buChar char="»"/>
              <a:defRPr sz="2000">
                <a:solidFill>
                  <a:schemeClr val="lt1"/>
                </a:solidFill>
                <a:latin typeface="Times New Roman"/>
                <a:ea typeface="Times New Roman"/>
                <a:cs typeface="Times New Roman"/>
                <a:sym typeface="Times New Roman"/>
              </a:defRPr>
            </a:lvl5pPr>
            <a:lvl6pPr indent="-114300" marL="25146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6pPr>
            <a:lvl7pPr indent="-114300" marL="29718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7pPr>
            <a:lvl8pPr indent="-114300" marL="34290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8pPr>
            <a:lvl9pPr indent="-114300" marL="3886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9pPr>
          </a:lstStyle>
          <a:p/>
        </p:txBody>
      </p:sp>
      <p:sp>
        <p:nvSpPr>
          <p:cNvPr id="41" name="Shape 41"/>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42" name="Shape 42"/>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43" name="Shape 43"/>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400" u="none" cap="none" strike="noStrike">
                <a:solidFill>
                  <a:schemeClr val="lt1"/>
                </a:solidFill>
                <a:latin typeface="Times New Roman"/>
                <a:ea typeface="Times New Roman"/>
                <a:cs typeface="Times New Roman"/>
                <a:sym typeface="Times New Roman"/>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44" name="Shape 44"/>
        <p:cNvGrpSpPr/>
        <p:nvPr/>
      </p:nvGrpSpPr>
      <p:grpSpPr>
        <a:xfrm>
          <a:off x="0" y="0"/>
          <a:ext cx="0" cy="0"/>
          <a:chOff x="0" y="0"/>
          <a:chExt cx="0" cy="0"/>
        </a:xfrm>
      </p:grpSpPr>
      <p:sp>
        <p:nvSpPr>
          <p:cNvPr id="45" name="Shape 45"/>
          <p:cNvSpPr txBox="1"/>
          <p:nvPr>
            <p:ph type="title"/>
          </p:nvPr>
        </p:nvSpPr>
        <p:spPr>
          <a:xfrm>
            <a:off x="685800" y="609600"/>
            <a:ext cx="7772400" cy="1143000"/>
          </a:xfrm>
          <a:prstGeom prst="rect">
            <a:avLst/>
          </a:prstGeom>
          <a:noFill/>
          <a:ln>
            <a:noFill/>
          </a:ln>
        </p:spPr>
        <p:txBody>
          <a:bodyPr anchorCtr="0" anchor="ctr" bIns="91425" lIns="91425" rIns="91425" tIns="91425"/>
          <a:lstStyle>
            <a:lvl1pPr rtl="0" algn="ctr">
              <a:spcBef>
                <a:spcPts val="0"/>
              </a:spcBef>
              <a:spcAft>
                <a:spcPts val="0"/>
              </a:spcAft>
              <a:defRPr sz="4400">
                <a:solidFill>
                  <a:schemeClr val="lt2"/>
                </a:solidFill>
                <a:latin typeface="Times New Roman"/>
                <a:ea typeface="Times New Roman"/>
                <a:cs typeface="Times New Roman"/>
                <a:sym typeface="Times New Roman"/>
              </a:defRPr>
            </a:lvl1pPr>
            <a:lvl2pPr rtl="0" algn="ctr">
              <a:spcBef>
                <a:spcPts val="0"/>
              </a:spcBef>
              <a:spcAft>
                <a:spcPts val="0"/>
              </a:spcAft>
              <a:defRPr sz="4400">
                <a:solidFill>
                  <a:schemeClr val="lt2"/>
                </a:solidFill>
                <a:latin typeface="Times New Roman"/>
                <a:ea typeface="Times New Roman"/>
                <a:cs typeface="Times New Roman"/>
                <a:sym typeface="Times New Roman"/>
              </a:defRPr>
            </a:lvl2pPr>
            <a:lvl3pPr rtl="0" algn="ctr">
              <a:spcBef>
                <a:spcPts val="0"/>
              </a:spcBef>
              <a:spcAft>
                <a:spcPts val="0"/>
              </a:spcAft>
              <a:defRPr sz="4400">
                <a:solidFill>
                  <a:schemeClr val="lt2"/>
                </a:solidFill>
                <a:latin typeface="Times New Roman"/>
                <a:ea typeface="Times New Roman"/>
                <a:cs typeface="Times New Roman"/>
                <a:sym typeface="Times New Roman"/>
              </a:defRPr>
            </a:lvl3pPr>
            <a:lvl4pPr rtl="0" algn="ctr">
              <a:spcBef>
                <a:spcPts val="0"/>
              </a:spcBef>
              <a:spcAft>
                <a:spcPts val="0"/>
              </a:spcAft>
              <a:defRPr sz="4400">
                <a:solidFill>
                  <a:schemeClr val="lt2"/>
                </a:solidFill>
                <a:latin typeface="Times New Roman"/>
                <a:ea typeface="Times New Roman"/>
                <a:cs typeface="Times New Roman"/>
                <a:sym typeface="Times New Roman"/>
              </a:defRPr>
            </a:lvl4pPr>
            <a:lvl5pPr rtl="0" algn="ctr">
              <a:spcBef>
                <a:spcPts val="0"/>
              </a:spcBef>
              <a:spcAft>
                <a:spcPts val="0"/>
              </a:spcAft>
              <a:defRPr sz="4400">
                <a:solidFill>
                  <a:schemeClr val="lt2"/>
                </a:solidFill>
                <a:latin typeface="Times New Roman"/>
                <a:ea typeface="Times New Roman"/>
                <a:cs typeface="Times New Roman"/>
                <a:sym typeface="Times New Roman"/>
              </a:defRPr>
            </a:lvl5pPr>
            <a:lvl6pPr marL="457200" rtl="0" algn="ctr">
              <a:spcBef>
                <a:spcPts val="0"/>
              </a:spcBef>
              <a:spcAft>
                <a:spcPts val="0"/>
              </a:spcAft>
              <a:defRPr sz="4400">
                <a:solidFill>
                  <a:schemeClr val="lt2"/>
                </a:solidFill>
                <a:latin typeface="Times New Roman"/>
                <a:ea typeface="Times New Roman"/>
                <a:cs typeface="Times New Roman"/>
                <a:sym typeface="Times New Roman"/>
              </a:defRPr>
            </a:lvl6pPr>
            <a:lvl7pPr marL="914400" rtl="0" algn="ctr">
              <a:spcBef>
                <a:spcPts val="0"/>
              </a:spcBef>
              <a:spcAft>
                <a:spcPts val="0"/>
              </a:spcAft>
              <a:defRPr sz="4400">
                <a:solidFill>
                  <a:schemeClr val="lt2"/>
                </a:solidFill>
                <a:latin typeface="Times New Roman"/>
                <a:ea typeface="Times New Roman"/>
                <a:cs typeface="Times New Roman"/>
                <a:sym typeface="Times New Roman"/>
              </a:defRPr>
            </a:lvl7pPr>
            <a:lvl8pPr marL="1371600" rtl="0" algn="ctr">
              <a:spcBef>
                <a:spcPts val="0"/>
              </a:spcBef>
              <a:spcAft>
                <a:spcPts val="0"/>
              </a:spcAft>
              <a:defRPr sz="4400">
                <a:solidFill>
                  <a:schemeClr val="lt2"/>
                </a:solidFill>
                <a:latin typeface="Times New Roman"/>
                <a:ea typeface="Times New Roman"/>
                <a:cs typeface="Times New Roman"/>
                <a:sym typeface="Times New Roman"/>
              </a:defRPr>
            </a:lvl8pPr>
            <a:lvl9pPr marL="1828800" rtl="0" algn="ctr">
              <a:spcBef>
                <a:spcPts val="0"/>
              </a:spcBef>
              <a:spcAft>
                <a:spcPts val="0"/>
              </a:spcAft>
              <a:defRPr sz="4400">
                <a:solidFill>
                  <a:schemeClr val="lt2"/>
                </a:solidFill>
                <a:latin typeface="Times New Roman"/>
                <a:ea typeface="Times New Roman"/>
                <a:cs typeface="Times New Roman"/>
                <a:sym typeface="Times New Roman"/>
              </a:defRPr>
            </a:lvl9pPr>
          </a:lstStyle>
          <a:p/>
        </p:txBody>
      </p:sp>
      <p:sp>
        <p:nvSpPr>
          <p:cNvPr id="46" name="Shape 46"/>
          <p:cNvSpPr txBox="1"/>
          <p:nvPr>
            <p:ph idx="1" type="body"/>
          </p:nvPr>
        </p:nvSpPr>
        <p:spPr>
          <a:xfrm rot="5400000">
            <a:off x="2514599" y="152399"/>
            <a:ext cx="4114800" cy="7772400"/>
          </a:xfrm>
          <a:prstGeom prst="rect">
            <a:avLst/>
          </a:prstGeom>
          <a:noFill/>
          <a:ln>
            <a:noFill/>
          </a:ln>
        </p:spPr>
        <p:txBody>
          <a:bodyPr anchorCtr="0" anchor="t" bIns="91425" lIns="91425" rIns="91425" tIns="91425"/>
          <a:lstStyle>
            <a:lvl1pPr indent="-139700" marL="342900" rtl="0" algn="l">
              <a:spcBef>
                <a:spcPts val="640"/>
              </a:spcBef>
              <a:spcAft>
                <a:spcPts val="0"/>
              </a:spcAft>
              <a:buClr>
                <a:schemeClr val="lt1"/>
              </a:buClr>
              <a:buFont typeface="Times New Roman"/>
              <a:buChar char="•"/>
              <a:defRPr sz="3200">
                <a:solidFill>
                  <a:schemeClr val="lt1"/>
                </a:solidFill>
                <a:latin typeface="Times New Roman"/>
                <a:ea typeface="Times New Roman"/>
                <a:cs typeface="Times New Roman"/>
                <a:sym typeface="Times New Roman"/>
              </a:defRPr>
            </a:lvl1pPr>
            <a:lvl2pPr indent="-107950" marL="742950" rtl="0" algn="l">
              <a:spcBef>
                <a:spcPts val="560"/>
              </a:spcBef>
              <a:spcAft>
                <a:spcPts val="0"/>
              </a:spcAft>
              <a:buClr>
                <a:schemeClr val="lt1"/>
              </a:buClr>
              <a:buFont typeface="Times New Roman"/>
              <a:buChar char="–"/>
              <a:defRPr sz="2800">
                <a:solidFill>
                  <a:schemeClr val="lt1"/>
                </a:solidFill>
                <a:latin typeface="Times New Roman"/>
                <a:ea typeface="Times New Roman"/>
                <a:cs typeface="Times New Roman"/>
                <a:sym typeface="Times New Roman"/>
              </a:defRPr>
            </a:lvl2pPr>
            <a:lvl3pPr indent="-76200" marL="1143000" rtl="0" algn="l">
              <a:spcBef>
                <a:spcPts val="480"/>
              </a:spcBef>
              <a:spcAft>
                <a:spcPts val="0"/>
              </a:spcAft>
              <a:buClr>
                <a:schemeClr val="lt1"/>
              </a:buClr>
              <a:buFont typeface="Times New Roman"/>
              <a:buChar char="•"/>
              <a:defRPr sz="2400">
                <a:solidFill>
                  <a:schemeClr val="lt1"/>
                </a:solidFill>
                <a:latin typeface="Times New Roman"/>
                <a:ea typeface="Times New Roman"/>
                <a:cs typeface="Times New Roman"/>
                <a:sym typeface="Times New Roman"/>
              </a:defRPr>
            </a:lvl3pPr>
            <a:lvl4pPr indent="-101600" marL="1600200" rtl="0" algn="l">
              <a:spcBef>
                <a:spcPts val="400"/>
              </a:spcBef>
              <a:spcAft>
                <a:spcPts val="0"/>
              </a:spcAft>
              <a:buClr>
                <a:schemeClr val="lt1"/>
              </a:buClr>
              <a:buFont typeface="Times New Roman"/>
              <a:buChar char="–"/>
              <a:defRPr sz="2000">
                <a:solidFill>
                  <a:schemeClr val="lt1"/>
                </a:solidFill>
                <a:latin typeface="Times New Roman"/>
                <a:ea typeface="Times New Roman"/>
                <a:cs typeface="Times New Roman"/>
                <a:sym typeface="Times New Roman"/>
              </a:defRPr>
            </a:lvl4pPr>
            <a:lvl5pPr indent="-101600" marL="2057400" rtl="0" algn="l">
              <a:spcBef>
                <a:spcPts val="400"/>
              </a:spcBef>
              <a:spcAft>
                <a:spcPts val="0"/>
              </a:spcAft>
              <a:buClr>
                <a:schemeClr val="lt1"/>
              </a:buClr>
              <a:buFont typeface="Times New Roman"/>
              <a:buChar char="»"/>
              <a:defRPr sz="2000">
                <a:solidFill>
                  <a:schemeClr val="lt1"/>
                </a:solidFill>
                <a:latin typeface="Times New Roman"/>
                <a:ea typeface="Times New Roman"/>
                <a:cs typeface="Times New Roman"/>
                <a:sym typeface="Times New Roman"/>
              </a:defRPr>
            </a:lvl5pPr>
            <a:lvl6pPr indent="-114300" marL="25146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6pPr>
            <a:lvl7pPr indent="-114300" marL="29718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7pPr>
            <a:lvl8pPr indent="-114300" marL="34290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8pPr>
            <a:lvl9pPr indent="-114300" marL="3886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9pPr>
          </a:lstStyle>
          <a:p/>
        </p:txBody>
      </p:sp>
      <p:sp>
        <p:nvSpPr>
          <p:cNvPr id="47" name="Shape 47"/>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48" name="Shape 48"/>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49" name="Shape 49"/>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400" u="none" cap="none" strike="noStrike">
                <a:solidFill>
                  <a:schemeClr val="lt1"/>
                </a:solidFill>
                <a:latin typeface="Times New Roman"/>
                <a:ea typeface="Times New Roman"/>
                <a:cs typeface="Times New Roman"/>
                <a:sym typeface="Times New Roman"/>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50" name="Shape 50"/>
        <p:cNvGrpSpPr/>
        <p:nvPr/>
      </p:nvGrpSpPr>
      <p:grpSpPr>
        <a:xfrm>
          <a:off x="0" y="0"/>
          <a:ext cx="0" cy="0"/>
          <a:chOff x="0" y="0"/>
          <a:chExt cx="0" cy="0"/>
        </a:xfrm>
      </p:grpSpPr>
      <p:sp>
        <p:nvSpPr>
          <p:cNvPr id="51" name="Shape 51"/>
          <p:cNvSpPr txBox="1"/>
          <p:nvPr>
            <p:ph type="title"/>
          </p:nvPr>
        </p:nvSpPr>
        <p:spPr>
          <a:xfrm>
            <a:off x="630237" y="457200"/>
            <a:ext cx="2949575" cy="1600199"/>
          </a:xfrm>
          <a:prstGeom prst="rect">
            <a:avLst/>
          </a:prstGeom>
          <a:noFill/>
          <a:ln>
            <a:noFill/>
          </a:ln>
        </p:spPr>
        <p:txBody>
          <a:bodyPr anchorCtr="0" anchor="b" bIns="91425" lIns="91425" rIns="91425" tIns="91425"/>
          <a:lstStyle>
            <a:lvl1pPr rtl="0">
              <a:spcBef>
                <a:spcPts val="0"/>
              </a:spcBef>
              <a:defRPr sz="3200"/>
            </a:lvl1pPr>
            <a:lvl2pPr rtl="0">
              <a:spcBef>
                <a:spcPts val="0"/>
              </a:spcBef>
              <a:defRPr sz="4400">
                <a:solidFill>
                  <a:schemeClr val="lt2"/>
                </a:solidFill>
                <a:latin typeface="Times New Roman"/>
                <a:ea typeface="Times New Roman"/>
                <a:cs typeface="Times New Roman"/>
                <a:sym typeface="Times New Roman"/>
              </a:defRPr>
            </a:lvl2pPr>
            <a:lvl3pPr rtl="0">
              <a:spcBef>
                <a:spcPts val="0"/>
              </a:spcBef>
              <a:defRPr sz="4400">
                <a:solidFill>
                  <a:schemeClr val="lt2"/>
                </a:solidFill>
                <a:latin typeface="Times New Roman"/>
                <a:ea typeface="Times New Roman"/>
                <a:cs typeface="Times New Roman"/>
                <a:sym typeface="Times New Roman"/>
              </a:defRPr>
            </a:lvl3pPr>
            <a:lvl4pPr rtl="0">
              <a:spcBef>
                <a:spcPts val="0"/>
              </a:spcBef>
              <a:defRPr sz="4400">
                <a:solidFill>
                  <a:schemeClr val="lt2"/>
                </a:solidFill>
                <a:latin typeface="Times New Roman"/>
                <a:ea typeface="Times New Roman"/>
                <a:cs typeface="Times New Roman"/>
                <a:sym typeface="Times New Roman"/>
              </a:defRPr>
            </a:lvl4pPr>
            <a:lvl5pPr rtl="0">
              <a:spcBef>
                <a:spcPts val="0"/>
              </a:spcBef>
              <a:defRPr sz="4400">
                <a:solidFill>
                  <a:schemeClr val="lt2"/>
                </a:solidFill>
                <a:latin typeface="Times New Roman"/>
                <a:ea typeface="Times New Roman"/>
                <a:cs typeface="Times New Roman"/>
                <a:sym typeface="Times New Roman"/>
              </a:defRPr>
            </a:lvl5pPr>
            <a:lvl6pPr rtl="0">
              <a:spcBef>
                <a:spcPts val="0"/>
              </a:spcBef>
              <a:defRPr sz="4400">
                <a:solidFill>
                  <a:schemeClr val="lt2"/>
                </a:solidFill>
                <a:latin typeface="Times New Roman"/>
                <a:ea typeface="Times New Roman"/>
                <a:cs typeface="Times New Roman"/>
                <a:sym typeface="Times New Roman"/>
              </a:defRPr>
            </a:lvl6pPr>
            <a:lvl7pPr rtl="0">
              <a:spcBef>
                <a:spcPts val="0"/>
              </a:spcBef>
              <a:defRPr sz="4400">
                <a:solidFill>
                  <a:schemeClr val="lt2"/>
                </a:solidFill>
                <a:latin typeface="Times New Roman"/>
                <a:ea typeface="Times New Roman"/>
                <a:cs typeface="Times New Roman"/>
                <a:sym typeface="Times New Roman"/>
              </a:defRPr>
            </a:lvl7pPr>
            <a:lvl8pPr rtl="0">
              <a:spcBef>
                <a:spcPts val="0"/>
              </a:spcBef>
              <a:defRPr sz="4400">
                <a:solidFill>
                  <a:schemeClr val="lt2"/>
                </a:solidFill>
                <a:latin typeface="Times New Roman"/>
                <a:ea typeface="Times New Roman"/>
                <a:cs typeface="Times New Roman"/>
                <a:sym typeface="Times New Roman"/>
              </a:defRPr>
            </a:lvl8pPr>
            <a:lvl9pPr rtl="0">
              <a:spcBef>
                <a:spcPts val="0"/>
              </a:spcBef>
              <a:defRPr sz="4400">
                <a:solidFill>
                  <a:schemeClr val="lt2"/>
                </a:solidFill>
                <a:latin typeface="Times New Roman"/>
                <a:ea typeface="Times New Roman"/>
                <a:cs typeface="Times New Roman"/>
                <a:sym typeface="Times New Roman"/>
              </a:defRPr>
            </a:lvl9pPr>
          </a:lstStyle>
          <a:p/>
        </p:txBody>
      </p:sp>
      <p:sp>
        <p:nvSpPr>
          <p:cNvPr id="52" name="Shape 52"/>
          <p:cNvSpPr/>
          <p:nvPr>
            <p:ph idx="2" type="pic"/>
          </p:nvPr>
        </p:nvSpPr>
        <p:spPr>
          <a:xfrm>
            <a:off x="3887787" y="987425"/>
            <a:ext cx="4629150" cy="4873624"/>
          </a:xfrm>
          <a:prstGeom prst="rect">
            <a:avLst/>
          </a:prstGeom>
          <a:noFill/>
          <a:ln>
            <a:noFill/>
          </a:ln>
        </p:spPr>
      </p:sp>
      <p:sp>
        <p:nvSpPr>
          <p:cNvPr id="53" name="Shape 53"/>
          <p:cNvSpPr txBox="1"/>
          <p:nvPr>
            <p:ph idx="1" type="body"/>
          </p:nvPr>
        </p:nvSpPr>
        <p:spPr>
          <a:xfrm>
            <a:off x="630237" y="2057400"/>
            <a:ext cx="2949575" cy="3811588"/>
          </a:xfrm>
          <a:prstGeom prst="rect">
            <a:avLst/>
          </a:prstGeom>
          <a:noFill/>
          <a:ln>
            <a:noFill/>
          </a:ln>
        </p:spPr>
        <p:txBody>
          <a:bodyPr anchorCtr="0" anchor="t" bIns="91425" lIns="91425" rIns="91425" tIns="91425"/>
          <a:lstStyle>
            <a:lvl1pPr indent="0" marL="0" rtl="0">
              <a:spcBef>
                <a:spcPts val="0"/>
              </a:spcBef>
              <a:buFont typeface="Times New Roman"/>
              <a:buNone/>
              <a:defRPr sz="1600"/>
            </a:lvl1pPr>
            <a:lvl2pPr indent="0" marL="457200" rtl="0">
              <a:spcBef>
                <a:spcPts val="0"/>
              </a:spcBef>
              <a:buFont typeface="Times New Roman"/>
              <a:buNone/>
              <a:defRPr sz="1400"/>
            </a:lvl2pPr>
            <a:lvl3pPr indent="0" marL="914400" rtl="0">
              <a:spcBef>
                <a:spcPts val="0"/>
              </a:spcBef>
              <a:buFont typeface="Times New Roman"/>
              <a:buNone/>
              <a:defRPr sz="1200"/>
            </a:lvl3pPr>
            <a:lvl4pPr indent="0" marL="1371600" rtl="0">
              <a:spcBef>
                <a:spcPts val="0"/>
              </a:spcBef>
              <a:buFont typeface="Times New Roman"/>
              <a:buNone/>
              <a:defRPr sz="1000"/>
            </a:lvl4pPr>
            <a:lvl5pPr indent="0" marL="1828800" rtl="0">
              <a:spcBef>
                <a:spcPts val="0"/>
              </a:spcBef>
              <a:buFont typeface="Times New Roman"/>
              <a:buNone/>
              <a:defRPr sz="1000"/>
            </a:lvl5pPr>
            <a:lvl6pPr indent="0" marL="2286000" rtl="0">
              <a:spcBef>
                <a:spcPts val="0"/>
              </a:spcBef>
              <a:buFont typeface="Times New Roman"/>
              <a:buNone/>
              <a:defRPr sz="1000"/>
            </a:lvl6pPr>
            <a:lvl7pPr indent="0" marL="2743200" rtl="0">
              <a:spcBef>
                <a:spcPts val="0"/>
              </a:spcBef>
              <a:buFont typeface="Times New Roman"/>
              <a:buNone/>
              <a:defRPr sz="1000"/>
            </a:lvl7pPr>
            <a:lvl8pPr indent="0" marL="3200400" rtl="0">
              <a:spcBef>
                <a:spcPts val="0"/>
              </a:spcBef>
              <a:buFont typeface="Times New Roman"/>
              <a:buNone/>
              <a:defRPr sz="1000"/>
            </a:lvl8pPr>
            <a:lvl9pPr indent="0" marL="3657600" rtl="0">
              <a:spcBef>
                <a:spcPts val="0"/>
              </a:spcBef>
              <a:buFont typeface="Times New Roman"/>
              <a:buNone/>
              <a:defRPr sz="1000"/>
            </a:lvl9pPr>
          </a:lstStyle>
          <a:p/>
        </p:txBody>
      </p:sp>
      <p:sp>
        <p:nvSpPr>
          <p:cNvPr id="54" name="Shape 54"/>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55" name="Shape 55"/>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56" name="Shape 56"/>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400" u="none" cap="none" strike="noStrike">
                <a:solidFill>
                  <a:schemeClr val="lt1"/>
                </a:solidFill>
                <a:latin typeface="Times New Roman"/>
                <a:ea typeface="Times New Roman"/>
                <a:cs typeface="Times New Roman"/>
                <a:sym typeface="Times New Roman"/>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7" name="Shape 57"/>
        <p:cNvGrpSpPr/>
        <p:nvPr/>
      </p:nvGrpSpPr>
      <p:grpSpPr>
        <a:xfrm>
          <a:off x="0" y="0"/>
          <a:ext cx="0" cy="0"/>
          <a:chOff x="0" y="0"/>
          <a:chExt cx="0" cy="0"/>
        </a:xfrm>
      </p:grpSpPr>
      <p:sp>
        <p:nvSpPr>
          <p:cNvPr id="58" name="Shape 58"/>
          <p:cNvSpPr txBox="1"/>
          <p:nvPr>
            <p:ph type="title"/>
          </p:nvPr>
        </p:nvSpPr>
        <p:spPr>
          <a:xfrm>
            <a:off x="630237" y="457200"/>
            <a:ext cx="2949575" cy="1600199"/>
          </a:xfrm>
          <a:prstGeom prst="rect">
            <a:avLst/>
          </a:prstGeom>
          <a:noFill/>
          <a:ln>
            <a:noFill/>
          </a:ln>
        </p:spPr>
        <p:txBody>
          <a:bodyPr anchorCtr="0" anchor="b" bIns="91425" lIns="91425" rIns="91425" tIns="91425"/>
          <a:lstStyle>
            <a:lvl1pPr rtl="0">
              <a:spcBef>
                <a:spcPts val="0"/>
              </a:spcBef>
              <a:defRPr sz="3200"/>
            </a:lvl1pPr>
            <a:lvl2pPr rtl="0">
              <a:spcBef>
                <a:spcPts val="0"/>
              </a:spcBef>
              <a:defRPr sz="4400">
                <a:solidFill>
                  <a:schemeClr val="lt2"/>
                </a:solidFill>
                <a:latin typeface="Times New Roman"/>
                <a:ea typeface="Times New Roman"/>
                <a:cs typeface="Times New Roman"/>
                <a:sym typeface="Times New Roman"/>
              </a:defRPr>
            </a:lvl2pPr>
            <a:lvl3pPr rtl="0">
              <a:spcBef>
                <a:spcPts val="0"/>
              </a:spcBef>
              <a:defRPr sz="4400">
                <a:solidFill>
                  <a:schemeClr val="lt2"/>
                </a:solidFill>
                <a:latin typeface="Times New Roman"/>
                <a:ea typeface="Times New Roman"/>
                <a:cs typeface="Times New Roman"/>
                <a:sym typeface="Times New Roman"/>
              </a:defRPr>
            </a:lvl3pPr>
            <a:lvl4pPr rtl="0">
              <a:spcBef>
                <a:spcPts val="0"/>
              </a:spcBef>
              <a:defRPr sz="4400">
                <a:solidFill>
                  <a:schemeClr val="lt2"/>
                </a:solidFill>
                <a:latin typeface="Times New Roman"/>
                <a:ea typeface="Times New Roman"/>
                <a:cs typeface="Times New Roman"/>
                <a:sym typeface="Times New Roman"/>
              </a:defRPr>
            </a:lvl4pPr>
            <a:lvl5pPr rtl="0">
              <a:spcBef>
                <a:spcPts val="0"/>
              </a:spcBef>
              <a:defRPr sz="4400">
                <a:solidFill>
                  <a:schemeClr val="lt2"/>
                </a:solidFill>
                <a:latin typeface="Times New Roman"/>
                <a:ea typeface="Times New Roman"/>
                <a:cs typeface="Times New Roman"/>
                <a:sym typeface="Times New Roman"/>
              </a:defRPr>
            </a:lvl5pPr>
            <a:lvl6pPr rtl="0">
              <a:spcBef>
                <a:spcPts val="0"/>
              </a:spcBef>
              <a:defRPr sz="4400">
                <a:solidFill>
                  <a:schemeClr val="lt2"/>
                </a:solidFill>
                <a:latin typeface="Times New Roman"/>
                <a:ea typeface="Times New Roman"/>
                <a:cs typeface="Times New Roman"/>
                <a:sym typeface="Times New Roman"/>
              </a:defRPr>
            </a:lvl6pPr>
            <a:lvl7pPr rtl="0">
              <a:spcBef>
                <a:spcPts val="0"/>
              </a:spcBef>
              <a:defRPr sz="4400">
                <a:solidFill>
                  <a:schemeClr val="lt2"/>
                </a:solidFill>
                <a:latin typeface="Times New Roman"/>
                <a:ea typeface="Times New Roman"/>
                <a:cs typeface="Times New Roman"/>
                <a:sym typeface="Times New Roman"/>
              </a:defRPr>
            </a:lvl7pPr>
            <a:lvl8pPr rtl="0">
              <a:spcBef>
                <a:spcPts val="0"/>
              </a:spcBef>
              <a:defRPr sz="4400">
                <a:solidFill>
                  <a:schemeClr val="lt2"/>
                </a:solidFill>
                <a:latin typeface="Times New Roman"/>
                <a:ea typeface="Times New Roman"/>
                <a:cs typeface="Times New Roman"/>
                <a:sym typeface="Times New Roman"/>
              </a:defRPr>
            </a:lvl8pPr>
            <a:lvl9pPr rtl="0">
              <a:spcBef>
                <a:spcPts val="0"/>
              </a:spcBef>
              <a:defRPr sz="4400">
                <a:solidFill>
                  <a:schemeClr val="lt2"/>
                </a:solidFill>
                <a:latin typeface="Times New Roman"/>
                <a:ea typeface="Times New Roman"/>
                <a:cs typeface="Times New Roman"/>
                <a:sym typeface="Times New Roman"/>
              </a:defRPr>
            </a:lvl9pPr>
          </a:lstStyle>
          <a:p/>
        </p:txBody>
      </p:sp>
      <p:sp>
        <p:nvSpPr>
          <p:cNvPr id="59" name="Shape 59"/>
          <p:cNvSpPr txBox="1"/>
          <p:nvPr>
            <p:ph idx="1" type="body"/>
          </p:nvPr>
        </p:nvSpPr>
        <p:spPr>
          <a:xfrm>
            <a:off x="3887787" y="987425"/>
            <a:ext cx="4629150" cy="4873624"/>
          </a:xfrm>
          <a:prstGeom prst="rect">
            <a:avLst/>
          </a:prstGeom>
          <a:noFill/>
          <a:ln>
            <a:noFill/>
          </a:ln>
        </p:spPr>
        <p:txBody>
          <a:bodyPr anchorCtr="0" anchor="t" bIns="91425" lIns="91425" rIns="91425" tIns="91425"/>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p:txBody>
      </p:sp>
      <p:sp>
        <p:nvSpPr>
          <p:cNvPr id="60" name="Shape 60"/>
          <p:cNvSpPr txBox="1"/>
          <p:nvPr>
            <p:ph idx="2" type="body"/>
          </p:nvPr>
        </p:nvSpPr>
        <p:spPr>
          <a:xfrm>
            <a:off x="630237" y="2057400"/>
            <a:ext cx="2949575" cy="3811588"/>
          </a:xfrm>
          <a:prstGeom prst="rect">
            <a:avLst/>
          </a:prstGeom>
          <a:noFill/>
          <a:ln>
            <a:noFill/>
          </a:ln>
        </p:spPr>
        <p:txBody>
          <a:bodyPr anchorCtr="0" anchor="t" bIns="91425" lIns="91425" rIns="91425" tIns="91425"/>
          <a:lstStyle>
            <a:lvl1pPr indent="0" marL="0" rtl="0">
              <a:spcBef>
                <a:spcPts val="0"/>
              </a:spcBef>
              <a:buFont typeface="Times New Roman"/>
              <a:buNone/>
              <a:defRPr sz="1600"/>
            </a:lvl1pPr>
            <a:lvl2pPr indent="0" marL="457200" rtl="0">
              <a:spcBef>
                <a:spcPts val="0"/>
              </a:spcBef>
              <a:buFont typeface="Times New Roman"/>
              <a:buNone/>
              <a:defRPr sz="1400"/>
            </a:lvl2pPr>
            <a:lvl3pPr indent="0" marL="914400" rtl="0">
              <a:spcBef>
                <a:spcPts val="0"/>
              </a:spcBef>
              <a:buFont typeface="Times New Roman"/>
              <a:buNone/>
              <a:defRPr sz="1200"/>
            </a:lvl3pPr>
            <a:lvl4pPr indent="0" marL="1371600" rtl="0">
              <a:spcBef>
                <a:spcPts val="0"/>
              </a:spcBef>
              <a:buFont typeface="Times New Roman"/>
              <a:buNone/>
              <a:defRPr sz="1000"/>
            </a:lvl4pPr>
            <a:lvl5pPr indent="0" marL="1828800" rtl="0">
              <a:spcBef>
                <a:spcPts val="0"/>
              </a:spcBef>
              <a:buFont typeface="Times New Roman"/>
              <a:buNone/>
              <a:defRPr sz="1000"/>
            </a:lvl5pPr>
            <a:lvl6pPr indent="0" marL="2286000" rtl="0">
              <a:spcBef>
                <a:spcPts val="0"/>
              </a:spcBef>
              <a:buFont typeface="Times New Roman"/>
              <a:buNone/>
              <a:defRPr sz="1000"/>
            </a:lvl6pPr>
            <a:lvl7pPr indent="0" marL="2743200" rtl="0">
              <a:spcBef>
                <a:spcPts val="0"/>
              </a:spcBef>
              <a:buFont typeface="Times New Roman"/>
              <a:buNone/>
              <a:defRPr sz="1000"/>
            </a:lvl7pPr>
            <a:lvl8pPr indent="0" marL="3200400" rtl="0">
              <a:spcBef>
                <a:spcPts val="0"/>
              </a:spcBef>
              <a:buFont typeface="Times New Roman"/>
              <a:buNone/>
              <a:defRPr sz="1000"/>
            </a:lvl8pPr>
            <a:lvl9pPr indent="0" marL="3657600" rtl="0">
              <a:spcBef>
                <a:spcPts val="0"/>
              </a:spcBef>
              <a:buFont typeface="Times New Roman"/>
              <a:buNone/>
              <a:defRPr sz="1000"/>
            </a:lvl9pPr>
          </a:lstStyle>
          <a:p/>
        </p:txBody>
      </p:sp>
      <p:sp>
        <p:nvSpPr>
          <p:cNvPr id="61" name="Shape 61"/>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62" name="Shape 62"/>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63" name="Shape 63"/>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400" u="none" cap="none" strike="noStrike">
                <a:solidFill>
                  <a:schemeClr val="lt1"/>
                </a:solidFill>
                <a:latin typeface="Times New Roman"/>
                <a:ea typeface="Times New Roman"/>
                <a:cs typeface="Times New Roman"/>
                <a:sym typeface="Times New Roman"/>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4" name="Shape 4"/>
        <p:cNvGrpSpPr/>
        <p:nvPr/>
      </p:nvGrpSpPr>
      <p:grpSpPr>
        <a:xfrm>
          <a:off x="0" y="0"/>
          <a:ext cx="0" cy="0"/>
          <a:chOff x="0" y="0"/>
          <a:chExt cx="0" cy="0"/>
        </a:xfrm>
      </p:grpSpPr>
      <p:sp>
        <p:nvSpPr>
          <p:cNvPr id="5" name="Shape 5"/>
          <p:cNvSpPr txBox="1"/>
          <p:nvPr>
            <p:ph type="title"/>
          </p:nvPr>
        </p:nvSpPr>
        <p:spPr>
          <a:xfrm>
            <a:off x="685800" y="609600"/>
            <a:ext cx="7772400" cy="1143000"/>
          </a:xfrm>
          <a:prstGeom prst="rect">
            <a:avLst/>
          </a:prstGeom>
          <a:noFill/>
          <a:ln>
            <a:noFill/>
          </a:ln>
        </p:spPr>
        <p:txBody>
          <a:bodyPr anchorCtr="0" anchor="ctr" bIns="91425" lIns="91425" rIns="91425" tIns="91425"/>
          <a:lstStyle>
            <a:lvl1pPr indent="0" marL="0" marR="0" rtl="0" algn="ctr">
              <a:spcBef>
                <a:spcPts val="0"/>
              </a:spcBef>
              <a:spcAft>
                <a:spcPts val="0"/>
              </a:spcAft>
              <a:defRPr b="0" baseline="0" i="0" sz="4400" u="none" cap="none" strike="noStrike">
                <a:solidFill>
                  <a:schemeClr val="lt2"/>
                </a:solidFill>
                <a:latin typeface="Times New Roman"/>
                <a:ea typeface="Times New Roman"/>
                <a:cs typeface="Times New Roman"/>
                <a:sym typeface="Times New Roman"/>
              </a:defRPr>
            </a:lvl1pPr>
            <a:lvl2pPr indent="0" marL="0" marR="0" rtl="0" algn="ctr">
              <a:spcBef>
                <a:spcPts val="0"/>
              </a:spcBef>
              <a:spcAft>
                <a:spcPts val="0"/>
              </a:spcAft>
              <a:defRPr b="0" baseline="0" i="0" sz="4400" u="none" cap="none" strike="noStrike">
                <a:solidFill>
                  <a:schemeClr val="lt2"/>
                </a:solidFill>
                <a:latin typeface="Times New Roman"/>
                <a:ea typeface="Times New Roman"/>
                <a:cs typeface="Times New Roman"/>
                <a:sym typeface="Times New Roman"/>
              </a:defRPr>
            </a:lvl2pPr>
            <a:lvl3pPr indent="0" marL="0" marR="0" rtl="0" algn="ctr">
              <a:spcBef>
                <a:spcPts val="0"/>
              </a:spcBef>
              <a:spcAft>
                <a:spcPts val="0"/>
              </a:spcAft>
              <a:defRPr b="0" baseline="0" i="0" sz="4400" u="none" cap="none" strike="noStrike">
                <a:solidFill>
                  <a:schemeClr val="lt2"/>
                </a:solidFill>
                <a:latin typeface="Times New Roman"/>
                <a:ea typeface="Times New Roman"/>
                <a:cs typeface="Times New Roman"/>
                <a:sym typeface="Times New Roman"/>
              </a:defRPr>
            </a:lvl3pPr>
            <a:lvl4pPr indent="0" marL="0" marR="0" rtl="0" algn="ctr">
              <a:spcBef>
                <a:spcPts val="0"/>
              </a:spcBef>
              <a:spcAft>
                <a:spcPts val="0"/>
              </a:spcAft>
              <a:defRPr b="0" baseline="0" i="0" sz="4400" u="none" cap="none" strike="noStrike">
                <a:solidFill>
                  <a:schemeClr val="lt2"/>
                </a:solidFill>
                <a:latin typeface="Times New Roman"/>
                <a:ea typeface="Times New Roman"/>
                <a:cs typeface="Times New Roman"/>
                <a:sym typeface="Times New Roman"/>
              </a:defRPr>
            </a:lvl4pPr>
            <a:lvl5pPr indent="0" marL="0" marR="0" rtl="0" algn="ctr">
              <a:spcBef>
                <a:spcPts val="0"/>
              </a:spcBef>
              <a:spcAft>
                <a:spcPts val="0"/>
              </a:spcAft>
              <a:defRPr b="0" baseline="0" i="0" sz="4400" u="none" cap="none" strike="noStrike">
                <a:solidFill>
                  <a:schemeClr val="lt2"/>
                </a:solidFill>
                <a:latin typeface="Times New Roman"/>
                <a:ea typeface="Times New Roman"/>
                <a:cs typeface="Times New Roman"/>
                <a:sym typeface="Times New Roman"/>
              </a:defRPr>
            </a:lvl5pPr>
            <a:lvl6pPr indent="0" marL="457200" marR="0" rtl="0" algn="ctr">
              <a:spcBef>
                <a:spcPts val="0"/>
              </a:spcBef>
              <a:spcAft>
                <a:spcPts val="0"/>
              </a:spcAft>
              <a:defRPr b="0" baseline="0" i="0" sz="4400" u="none" cap="none" strike="noStrike">
                <a:solidFill>
                  <a:schemeClr val="lt2"/>
                </a:solidFill>
                <a:latin typeface="Times New Roman"/>
                <a:ea typeface="Times New Roman"/>
                <a:cs typeface="Times New Roman"/>
                <a:sym typeface="Times New Roman"/>
              </a:defRPr>
            </a:lvl6pPr>
            <a:lvl7pPr indent="0" marL="914400" marR="0" rtl="0" algn="ctr">
              <a:spcBef>
                <a:spcPts val="0"/>
              </a:spcBef>
              <a:spcAft>
                <a:spcPts val="0"/>
              </a:spcAft>
              <a:defRPr b="0" baseline="0" i="0" sz="4400" u="none" cap="none" strike="noStrike">
                <a:solidFill>
                  <a:schemeClr val="lt2"/>
                </a:solidFill>
                <a:latin typeface="Times New Roman"/>
                <a:ea typeface="Times New Roman"/>
                <a:cs typeface="Times New Roman"/>
                <a:sym typeface="Times New Roman"/>
              </a:defRPr>
            </a:lvl7pPr>
            <a:lvl8pPr indent="0" marL="1371600" marR="0" rtl="0" algn="ctr">
              <a:spcBef>
                <a:spcPts val="0"/>
              </a:spcBef>
              <a:spcAft>
                <a:spcPts val="0"/>
              </a:spcAft>
              <a:defRPr b="0" baseline="0" i="0" sz="4400" u="none" cap="none" strike="noStrike">
                <a:solidFill>
                  <a:schemeClr val="lt2"/>
                </a:solidFill>
                <a:latin typeface="Times New Roman"/>
                <a:ea typeface="Times New Roman"/>
                <a:cs typeface="Times New Roman"/>
                <a:sym typeface="Times New Roman"/>
              </a:defRPr>
            </a:lvl8pPr>
            <a:lvl9pPr indent="0" marL="1828800" marR="0" rtl="0" algn="ctr">
              <a:spcBef>
                <a:spcPts val="0"/>
              </a:spcBef>
              <a:spcAft>
                <a:spcPts val="0"/>
              </a:spcAft>
              <a:defRPr b="0" baseline="0" i="0" sz="4400" u="none" cap="none" strike="noStrike">
                <a:solidFill>
                  <a:schemeClr val="lt2"/>
                </a:solidFill>
                <a:latin typeface="Times New Roman"/>
                <a:ea typeface="Times New Roman"/>
                <a:cs typeface="Times New Roman"/>
                <a:sym typeface="Times New Roman"/>
              </a:defRPr>
            </a:lvl9pPr>
          </a:lstStyle>
          <a:p/>
        </p:txBody>
      </p:sp>
      <p:sp>
        <p:nvSpPr>
          <p:cNvPr id="6" name="Shape 6"/>
          <p:cNvSpPr txBox="1"/>
          <p:nvPr>
            <p:ph idx="1" type="body"/>
          </p:nvPr>
        </p:nvSpPr>
        <p:spPr>
          <a:xfrm>
            <a:off x="685800" y="1981200"/>
            <a:ext cx="7772400" cy="4114800"/>
          </a:xfrm>
          <a:prstGeom prst="rect">
            <a:avLst/>
          </a:prstGeom>
          <a:noFill/>
          <a:ln>
            <a:noFill/>
          </a:ln>
        </p:spPr>
        <p:txBody>
          <a:bodyPr anchorCtr="0" anchor="t" bIns="91425" lIns="91425" rIns="91425" tIns="91425"/>
          <a:lstStyle>
            <a:lvl1pPr indent="-139700" marL="342900" marR="0" rtl="0" algn="l">
              <a:spcBef>
                <a:spcPts val="640"/>
              </a:spcBef>
              <a:spcAft>
                <a:spcPts val="0"/>
              </a:spcAft>
              <a:buClr>
                <a:schemeClr val="lt1"/>
              </a:buClr>
              <a:buFont typeface="Times New Roman"/>
              <a:buChar char="•"/>
              <a:defRPr b="0" baseline="0" i="0" sz="3200" u="none" cap="none" strike="noStrike">
                <a:solidFill>
                  <a:schemeClr val="lt1"/>
                </a:solidFill>
                <a:latin typeface="Times New Roman"/>
                <a:ea typeface="Times New Roman"/>
                <a:cs typeface="Times New Roman"/>
                <a:sym typeface="Times New Roman"/>
              </a:defRPr>
            </a:lvl1pPr>
            <a:lvl2pPr indent="-107950" marL="742950" marR="0" rtl="0" algn="l">
              <a:spcBef>
                <a:spcPts val="560"/>
              </a:spcBef>
              <a:spcAft>
                <a:spcPts val="0"/>
              </a:spcAft>
              <a:buClr>
                <a:schemeClr val="lt1"/>
              </a:buClr>
              <a:buFont typeface="Times New Roman"/>
              <a:buChar char="–"/>
              <a:defRPr b="0" baseline="0" i="0" sz="2800" u="none" cap="none" strike="noStrike">
                <a:solidFill>
                  <a:schemeClr val="lt1"/>
                </a:solidFill>
                <a:latin typeface="Times New Roman"/>
                <a:ea typeface="Times New Roman"/>
                <a:cs typeface="Times New Roman"/>
                <a:sym typeface="Times New Roman"/>
              </a:defRPr>
            </a:lvl2pPr>
            <a:lvl3pPr indent="-76200" marL="1143000" marR="0" rtl="0" algn="l">
              <a:spcBef>
                <a:spcPts val="480"/>
              </a:spcBef>
              <a:spcAft>
                <a:spcPts val="0"/>
              </a:spcAft>
              <a:buClr>
                <a:schemeClr val="lt1"/>
              </a:buClr>
              <a:buFont typeface="Times New Roman"/>
              <a:buChar char="•"/>
              <a:defRPr b="0" baseline="0" i="0" sz="2400" u="none" cap="none" strike="noStrike">
                <a:solidFill>
                  <a:schemeClr val="lt1"/>
                </a:solidFill>
                <a:latin typeface="Times New Roman"/>
                <a:ea typeface="Times New Roman"/>
                <a:cs typeface="Times New Roman"/>
                <a:sym typeface="Times New Roman"/>
              </a:defRPr>
            </a:lvl3pPr>
            <a:lvl4pPr indent="-101600" marL="1600200" marR="0" rtl="0" algn="l">
              <a:spcBef>
                <a:spcPts val="400"/>
              </a:spcBef>
              <a:spcAft>
                <a:spcPts val="0"/>
              </a:spcAft>
              <a:buClr>
                <a:schemeClr val="lt1"/>
              </a:buClr>
              <a:buFont typeface="Times New Roman"/>
              <a:buChar char="–"/>
              <a:defRPr b="0" baseline="0" i="0" sz="2000" u="none" cap="none" strike="noStrike">
                <a:solidFill>
                  <a:schemeClr val="lt1"/>
                </a:solidFill>
                <a:latin typeface="Times New Roman"/>
                <a:ea typeface="Times New Roman"/>
                <a:cs typeface="Times New Roman"/>
                <a:sym typeface="Times New Roman"/>
              </a:defRPr>
            </a:lvl4pPr>
            <a:lvl5pPr indent="-101600" marL="2057400" marR="0" rtl="0" algn="l">
              <a:spcBef>
                <a:spcPts val="400"/>
              </a:spcBef>
              <a:spcAft>
                <a:spcPts val="0"/>
              </a:spcAft>
              <a:buClr>
                <a:schemeClr val="lt1"/>
              </a:buClr>
              <a:buFont typeface="Times New Roman"/>
              <a:buChar char="»"/>
              <a:defRPr b="0" baseline="0" i="0" sz="2000" u="none" cap="none" strike="noStrike">
                <a:solidFill>
                  <a:schemeClr val="lt1"/>
                </a:solidFill>
                <a:latin typeface="Times New Roman"/>
                <a:ea typeface="Times New Roman"/>
                <a:cs typeface="Times New Roman"/>
                <a:sym typeface="Times New Roman"/>
              </a:defRPr>
            </a:lvl5pPr>
            <a:lvl6pPr indent="-114300" marL="2514600" marR="0" rtl="0" algn="l">
              <a:lnSpc>
                <a:spcPct val="90000"/>
              </a:lnSpc>
              <a:spcBef>
                <a:spcPts val="500"/>
              </a:spcBef>
              <a:buClr>
                <a:schemeClr val="lt1"/>
              </a:buClr>
              <a:buFont typeface="Arial"/>
              <a:buChar char="•"/>
              <a:defRPr b="0" baseline="0" i="0" sz="1800" u="none" cap="none" strike="noStrike">
                <a:solidFill>
                  <a:schemeClr val="lt1"/>
                </a:solidFill>
                <a:latin typeface="Times New Roman"/>
                <a:ea typeface="Times New Roman"/>
                <a:cs typeface="Times New Roman"/>
                <a:sym typeface="Times New Roman"/>
              </a:defRPr>
            </a:lvl6pPr>
            <a:lvl7pPr indent="-114300" marL="2971800" marR="0" rtl="0" algn="l">
              <a:lnSpc>
                <a:spcPct val="90000"/>
              </a:lnSpc>
              <a:spcBef>
                <a:spcPts val="500"/>
              </a:spcBef>
              <a:buClr>
                <a:schemeClr val="lt1"/>
              </a:buClr>
              <a:buFont typeface="Arial"/>
              <a:buChar char="•"/>
              <a:defRPr b="0" baseline="0" i="0" sz="1800" u="none" cap="none" strike="noStrike">
                <a:solidFill>
                  <a:schemeClr val="lt1"/>
                </a:solidFill>
                <a:latin typeface="Times New Roman"/>
                <a:ea typeface="Times New Roman"/>
                <a:cs typeface="Times New Roman"/>
                <a:sym typeface="Times New Roman"/>
              </a:defRPr>
            </a:lvl7pPr>
            <a:lvl8pPr indent="-114300" marL="3429000" marR="0" rtl="0" algn="l">
              <a:lnSpc>
                <a:spcPct val="90000"/>
              </a:lnSpc>
              <a:spcBef>
                <a:spcPts val="500"/>
              </a:spcBef>
              <a:buClr>
                <a:schemeClr val="lt1"/>
              </a:buClr>
              <a:buFont typeface="Arial"/>
              <a:buChar char="•"/>
              <a:defRPr b="0" baseline="0" i="0" sz="1800" u="none" cap="none" strike="noStrike">
                <a:solidFill>
                  <a:schemeClr val="lt1"/>
                </a:solidFill>
                <a:latin typeface="Times New Roman"/>
                <a:ea typeface="Times New Roman"/>
                <a:cs typeface="Times New Roman"/>
                <a:sym typeface="Times New Roman"/>
              </a:defRPr>
            </a:lvl8pPr>
            <a:lvl9pPr indent="-114300" marL="3886200" marR="0" rtl="0" algn="l">
              <a:lnSpc>
                <a:spcPct val="90000"/>
              </a:lnSpc>
              <a:spcBef>
                <a:spcPts val="500"/>
              </a:spcBef>
              <a:buClr>
                <a:schemeClr val="lt1"/>
              </a:buClr>
              <a:buFont typeface="Arial"/>
              <a:buChar char="•"/>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7" name="Shape 7"/>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8" name="Shape 8"/>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lt1"/>
                </a:solidFill>
                <a:latin typeface="Times New Roman"/>
                <a:ea typeface="Times New Roman"/>
                <a:cs typeface="Times New Roman"/>
                <a:sym typeface="Times New Roman"/>
              </a:defRPr>
            </a:lvl1pPr>
            <a:lvl2pPr indent="0" marL="457200" marR="0" rtl="0" algn="l">
              <a:spcBef>
                <a:spcPts val="0"/>
              </a:spcBef>
              <a:defRPr b="0" baseline="0" i="0" sz="1800" u="none" cap="none" strike="noStrike">
                <a:solidFill>
                  <a:schemeClr val="lt1"/>
                </a:solidFill>
                <a:latin typeface="Times New Roman"/>
                <a:ea typeface="Times New Roman"/>
                <a:cs typeface="Times New Roman"/>
                <a:sym typeface="Times New Roman"/>
              </a:defRPr>
            </a:lvl2pPr>
            <a:lvl3pPr indent="0" marL="914400" marR="0" rtl="0" algn="l">
              <a:spcBef>
                <a:spcPts val="0"/>
              </a:spcBef>
              <a:defRPr b="0" baseline="0" i="0" sz="1800" u="none" cap="none" strike="noStrike">
                <a:solidFill>
                  <a:schemeClr val="lt1"/>
                </a:solidFill>
                <a:latin typeface="Times New Roman"/>
                <a:ea typeface="Times New Roman"/>
                <a:cs typeface="Times New Roman"/>
                <a:sym typeface="Times New Roman"/>
              </a:defRPr>
            </a:lvl3pPr>
            <a:lvl4pPr indent="0" marL="1371600" marR="0" rtl="0" algn="l">
              <a:spcBef>
                <a:spcPts val="0"/>
              </a:spcBef>
              <a:defRPr b="0" baseline="0" i="0" sz="1800" u="none" cap="none" strike="noStrike">
                <a:solidFill>
                  <a:schemeClr val="lt1"/>
                </a:solidFill>
                <a:latin typeface="Times New Roman"/>
                <a:ea typeface="Times New Roman"/>
                <a:cs typeface="Times New Roman"/>
                <a:sym typeface="Times New Roman"/>
              </a:defRPr>
            </a:lvl4pPr>
            <a:lvl5pPr indent="0" marL="1828800" marR="0" rtl="0" algn="l">
              <a:spcBef>
                <a:spcPts val="0"/>
              </a:spcBef>
              <a:defRPr b="0" baseline="0" i="0" sz="1800" u="none" cap="none" strike="noStrike">
                <a:solidFill>
                  <a:schemeClr val="lt1"/>
                </a:solidFill>
                <a:latin typeface="Times New Roman"/>
                <a:ea typeface="Times New Roman"/>
                <a:cs typeface="Times New Roman"/>
                <a:sym typeface="Times New Roman"/>
              </a:defRPr>
            </a:lvl5pPr>
            <a:lvl6pPr indent="0" marL="2286000" marR="0" rtl="0" algn="l">
              <a:spcBef>
                <a:spcPts val="0"/>
              </a:spcBef>
              <a:defRPr b="0" baseline="0" i="0" sz="1800" u="none" cap="none" strike="noStrike">
                <a:solidFill>
                  <a:schemeClr val="lt1"/>
                </a:solidFill>
                <a:latin typeface="Times New Roman"/>
                <a:ea typeface="Times New Roman"/>
                <a:cs typeface="Times New Roman"/>
                <a:sym typeface="Times New Roman"/>
              </a:defRPr>
            </a:lvl6pPr>
            <a:lvl7pPr indent="0" marL="2743200" marR="0" rtl="0" algn="l">
              <a:spcBef>
                <a:spcPts val="0"/>
              </a:spcBef>
              <a:defRPr b="0" baseline="0" i="0" sz="1800" u="none" cap="none" strike="noStrike">
                <a:solidFill>
                  <a:schemeClr val="lt1"/>
                </a:solidFill>
                <a:latin typeface="Times New Roman"/>
                <a:ea typeface="Times New Roman"/>
                <a:cs typeface="Times New Roman"/>
                <a:sym typeface="Times New Roman"/>
              </a:defRPr>
            </a:lvl7pPr>
            <a:lvl8pPr indent="0" marL="3200400" marR="0" rtl="0" algn="l">
              <a:spcBef>
                <a:spcPts val="0"/>
              </a:spcBef>
              <a:defRPr b="0" baseline="0" i="0" sz="1800" u="none" cap="none" strike="noStrike">
                <a:solidFill>
                  <a:schemeClr val="lt1"/>
                </a:solidFill>
                <a:latin typeface="Times New Roman"/>
                <a:ea typeface="Times New Roman"/>
                <a:cs typeface="Times New Roman"/>
                <a:sym typeface="Times New Roman"/>
              </a:defRPr>
            </a:lvl8pPr>
            <a:lvl9pPr indent="0" marL="3657600" marR="0" rtl="0" algn="l">
              <a:spcBef>
                <a:spcPts val="0"/>
              </a:spcBef>
              <a:defRPr b="0" baseline="0" i="0" sz="1800" u="none" cap="none" strike="noStrike">
                <a:solidFill>
                  <a:schemeClr val="lt1"/>
                </a:solidFill>
                <a:latin typeface="Times New Roman"/>
                <a:ea typeface="Times New Roman"/>
                <a:cs typeface="Times New Roman"/>
                <a:sym typeface="Times New Roman"/>
              </a:defRPr>
            </a:lvl9pPr>
          </a:lstStyle>
          <a:p/>
        </p:txBody>
      </p:sp>
      <p:sp>
        <p:nvSpPr>
          <p:cNvPr id="9" name="Shape 9"/>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400" u="none" cap="none" strike="noStrike">
                <a:solidFill>
                  <a:schemeClr val="lt1"/>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0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08.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 Id="rId3" Type="http://schemas.openxmlformats.org/officeDocument/2006/relationships/themeOverride" Target="../theme/themeOverride2.xml"/><Relationship Id="rId4" Type="http://schemas.openxmlformats.org/officeDocument/2006/relationships/image" Target="../media/image0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0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0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themeOverride" Target="../theme/themeOverride1.xml"/><Relationship Id="rId4" Type="http://schemas.openxmlformats.org/officeDocument/2006/relationships/image" Target="../media/image0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0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ctrTitle"/>
          </p:nvPr>
        </p:nvSpPr>
        <p:spPr>
          <a:xfrm>
            <a:off x="685800" y="22860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imes New Roman"/>
              <a:buNone/>
            </a:pPr>
            <a:r>
              <a:rPr b="1" baseline="0" i="0" lang="en-US" sz="4400" u="none" cap="none" strike="noStrike">
                <a:solidFill>
                  <a:schemeClr val="lt2"/>
                </a:solidFill>
                <a:latin typeface="Times New Roman"/>
                <a:ea typeface="Times New Roman"/>
                <a:cs typeface="Times New Roman"/>
                <a:sym typeface="Times New Roman"/>
              </a:rPr>
              <a:t>Cornell Notes</a:t>
            </a:r>
          </a:p>
        </p:txBody>
      </p:sp>
      <p:sp>
        <p:nvSpPr>
          <p:cNvPr id="88" name="Shape 88"/>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lt1"/>
              </a:buClr>
              <a:buSzPct val="25000"/>
              <a:buFont typeface="Times New Roman"/>
              <a:buNone/>
            </a:pPr>
            <a:r>
              <a:rPr b="0" baseline="0" i="0" lang="en-US" sz="3200" u="none" cap="none" strike="noStrike">
                <a:solidFill>
                  <a:schemeClr val="lt1"/>
                </a:solidFill>
                <a:latin typeface="Times New Roman"/>
                <a:ea typeface="Times New Roman"/>
                <a:cs typeface="Times New Roman"/>
                <a:sym typeface="Times New Roman"/>
              </a:rPr>
              <a:t>Note-taking strategy that will </a:t>
            </a:r>
          </a:p>
          <a:p>
            <a:pPr indent="0" lvl="0" marL="0" marR="0" rtl="0" algn="ctr">
              <a:lnSpc>
                <a:spcPct val="100000"/>
              </a:lnSpc>
              <a:spcBef>
                <a:spcPts val="640"/>
              </a:spcBef>
              <a:spcAft>
                <a:spcPts val="0"/>
              </a:spcAft>
              <a:buClr>
                <a:schemeClr val="lt1"/>
              </a:buClr>
              <a:buSzPct val="25000"/>
              <a:buFont typeface="Times New Roman"/>
              <a:buNone/>
            </a:pPr>
            <a:r>
              <a:rPr b="0" baseline="0" i="0" lang="en-US" sz="3200" u="none" cap="none" strike="noStrike">
                <a:solidFill>
                  <a:schemeClr val="lt1"/>
                </a:solidFill>
                <a:latin typeface="Times New Roman"/>
                <a:ea typeface="Times New Roman"/>
                <a:cs typeface="Times New Roman"/>
                <a:sym typeface="Times New Roman"/>
              </a:rPr>
              <a:t>improve your study skills and </a:t>
            </a:r>
          </a:p>
          <a:p>
            <a:pPr indent="0" lvl="0" marL="0" marR="0" rtl="0" algn="ctr">
              <a:lnSpc>
                <a:spcPct val="100000"/>
              </a:lnSpc>
              <a:spcBef>
                <a:spcPts val="640"/>
              </a:spcBef>
              <a:spcAft>
                <a:spcPts val="0"/>
              </a:spcAft>
              <a:buClr>
                <a:schemeClr val="lt1"/>
              </a:buClr>
              <a:buSzPct val="25000"/>
              <a:buFont typeface="Times New Roman"/>
              <a:buNone/>
            </a:pPr>
            <a:r>
              <a:rPr b="0" baseline="0" i="0" lang="en-US" sz="3200" u="none" cap="none" strike="noStrike">
                <a:solidFill>
                  <a:schemeClr val="lt1"/>
                </a:solidFill>
                <a:latin typeface="Times New Roman"/>
                <a:ea typeface="Times New Roman"/>
                <a:cs typeface="Times New Roman"/>
                <a:sym typeface="Times New Roman"/>
              </a:rPr>
              <a:t>your grades!!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pic>
        <p:nvPicPr>
          <p:cNvPr id="152" name="Shape 152"/>
          <p:cNvPicPr preferRelativeResize="0"/>
          <p:nvPr/>
        </p:nvPicPr>
        <p:blipFill rotWithShape="1">
          <a:blip r:embed="rId3">
            <a:alphaModFix/>
          </a:blip>
          <a:srcRect b="0" l="0" r="0" t="0"/>
          <a:stretch/>
        </p:blipFill>
        <p:spPr>
          <a:xfrm>
            <a:off x="3340100" y="0"/>
            <a:ext cx="5873749" cy="7010400"/>
          </a:xfrm>
          <a:prstGeom prst="rect">
            <a:avLst/>
          </a:prstGeom>
          <a:noFill/>
          <a:ln>
            <a:noFill/>
          </a:ln>
        </p:spPr>
      </p:pic>
      <p:sp>
        <p:nvSpPr>
          <p:cNvPr id="153" name="Shape 153"/>
          <p:cNvSpPr txBox="1"/>
          <p:nvPr/>
        </p:nvSpPr>
        <p:spPr>
          <a:xfrm>
            <a:off x="0" y="762000"/>
            <a:ext cx="3276600" cy="1431924"/>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lt1"/>
              </a:buClr>
              <a:buSzPct val="25000"/>
              <a:buFont typeface="Times New Roman"/>
              <a:buNone/>
            </a:pPr>
            <a:r>
              <a:rPr b="0" baseline="0" i="0" lang="en-US" sz="4400" u="none" cap="none" strike="noStrike">
                <a:solidFill>
                  <a:schemeClr val="lt1"/>
                </a:solidFill>
                <a:latin typeface="Times New Roman"/>
                <a:ea typeface="Times New Roman"/>
                <a:cs typeface="Times New Roman"/>
                <a:sym typeface="Times New Roman"/>
              </a:rPr>
              <a:t>History example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pic>
        <p:nvPicPr>
          <p:cNvPr id="158" name="Shape 158"/>
          <p:cNvPicPr preferRelativeResize="0"/>
          <p:nvPr/>
        </p:nvPicPr>
        <p:blipFill rotWithShape="1">
          <a:blip r:embed="rId3">
            <a:alphaModFix/>
          </a:blip>
          <a:srcRect b="0" l="0" r="0" t="0"/>
          <a:stretch/>
        </p:blipFill>
        <p:spPr>
          <a:xfrm>
            <a:off x="609600" y="762000"/>
            <a:ext cx="8340725" cy="54102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ph type="title"/>
          </p:nvPr>
        </p:nvSpPr>
        <p:spPr>
          <a:xfrm>
            <a:off x="685800" y="3048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imes New Roman"/>
              <a:buNone/>
            </a:pPr>
            <a:r>
              <a:rPr b="0" baseline="0" i="0" lang="en-US" sz="4400" u="none" cap="none" strike="noStrike">
                <a:solidFill>
                  <a:schemeClr val="lt2"/>
                </a:solidFill>
                <a:latin typeface="Times New Roman"/>
                <a:ea typeface="Times New Roman"/>
                <a:cs typeface="Times New Roman"/>
                <a:sym typeface="Times New Roman"/>
              </a:rPr>
              <a:t>Remember</a:t>
            </a:r>
          </a:p>
        </p:txBody>
      </p:sp>
      <p:sp>
        <p:nvSpPr>
          <p:cNvPr id="164" name="Shape 164"/>
          <p:cNvSpPr txBox="1"/>
          <p:nvPr>
            <p:ph idx="1" type="body"/>
          </p:nvPr>
        </p:nvSpPr>
        <p:spPr>
          <a:xfrm>
            <a:off x="685800" y="1447800"/>
            <a:ext cx="7772400" cy="51053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You can take notes in any format you choose, just keep those notes in the large section on the RIGHT side of the vertical line!</a:t>
            </a:r>
          </a:p>
          <a:p>
            <a:pPr indent="-342900" lvl="0" marL="342900" marR="0" rtl="0" algn="l">
              <a:lnSpc>
                <a:spcPct val="9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Some styles of notes</a:t>
            </a:r>
          </a:p>
          <a:p>
            <a:pPr indent="-285750" lvl="1" marL="742950" marR="0" rtl="0" algn="l">
              <a:lnSpc>
                <a:spcPct val="90000"/>
              </a:lnSpc>
              <a:spcBef>
                <a:spcPts val="560"/>
              </a:spcBef>
              <a:spcAft>
                <a:spcPts val="0"/>
              </a:spcAft>
              <a:buClr>
                <a:schemeClr val="lt1"/>
              </a:buClr>
              <a:buSzPct val="100000"/>
              <a:buFont typeface="Times New Roman"/>
              <a:buChar char="–"/>
            </a:pPr>
            <a:r>
              <a:rPr b="0" baseline="0" i="0" lang="en-US" sz="2800" u="none" cap="none" strike="noStrike">
                <a:solidFill>
                  <a:schemeClr val="lt1"/>
                </a:solidFill>
                <a:latin typeface="Times New Roman"/>
                <a:ea typeface="Times New Roman"/>
                <a:cs typeface="Times New Roman"/>
                <a:sym typeface="Times New Roman"/>
              </a:rPr>
              <a:t>Outline</a:t>
            </a:r>
          </a:p>
          <a:p>
            <a:pPr indent="-285750" lvl="1" marL="742950" marR="0" rtl="0" algn="l">
              <a:lnSpc>
                <a:spcPct val="90000"/>
              </a:lnSpc>
              <a:spcBef>
                <a:spcPts val="560"/>
              </a:spcBef>
              <a:spcAft>
                <a:spcPts val="0"/>
              </a:spcAft>
              <a:buClr>
                <a:schemeClr val="lt1"/>
              </a:buClr>
              <a:buSzPct val="100000"/>
              <a:buFont typeface="Times New Roman"/>
              <a:buChar char="–"/>
            </a:pPr>
            <a:r>
              <a:rPr b="0" baseline="0" i="0" lang="en-US" sz="2800" u="none" cap="none" strike="noStrike">
                <a:solidFill>
                  <a:schemeClr val="lt1"/>
                </a:solidFill>
                <a:latin typeface="Times New Roman"/>
                <a:ea typeface="Times New Roman"/>
                <a:cs typeface="Times New Roman"/>
                <a:sym typeface="Times New Roman"/>
              </a:rPr>
              <a:t>Narrative</a:t>
            </a:r>
          </a:p>
          <a:p>
            <a:pPr indent="-285750" lvl="1" marL="742950" marR="0" rtl="0" algn="l">
              <a:lnSpc>
                <a:spcPct val="90000"/>
              </a:lnSpc>
              <a:spcBef>
                <a:spcPts val="560"/>
              </a:spcBef>
              <a:spcAft>
                <a:spcPts val="0"/>
              </a:spcAft>
              <a:buClr>
                <a:schemeClr val="lt1"/>
              </a:buClr>
              <a:buSzPct val="100000"/>
              <a:buFont typeface="Times New Roman"/>
              <a:buChar char="–"/>
            </a:pPr>
            <a:r>
              <a:rPr b="0" baseline="0" i="0" lang="en-US" sz="2800" u="none" cap="none" strike="noStrike">
                <a:solidFill>
                  <a:schemeClr val="lt1"/>
                </a:solidFill>
                <a:latin typeface="Times New Roman"/>
                <a:ea typeface="Times New Roman"/>
                <a:cs typeface="Times New Roman"/>
                <a:sym typeface="Times New Roman"/>
              </a:rPr>
              <a:t>Symbols</a:t>
            </a:r>
          </a:p>
          <a:p>
            <a:pPr indent="-285750" lvl="1" marL="742950" marR="0" rtl="0" algn="l">
              <a:lnSpc>
                <a:spcPct val="90000"/>
              </a:lnSpc>
              <a:spcBef>
                <a:spcPts val="560"/>
              </a:spcBef>
              <a:spcAft>
                <a:spcPts val="0"/>
              </a:spcAft>
              <a:buClr>
                <a:schemeClr val="lt1"/>
              </a:buClr>
              <a:buSzPct val="100000"/>
              <a:buFont typeface="Times New Roman"/>
              <a:buChar char="–"/>
            </a:pPr>
            <a:r>
              <a:rPr b="0" baseline="0" i="0" lang="en-US" sz="2800" u="none" cap="none" strike="noStrike">
                <a:solidFill>
                  <a:schemeClr val="lt1"/>
                </a:solidFill>
                <a:latin typeface="Times New Roman"/>
                <a:ea typeface="Times New Roman"/>
                <a:cs typeface="Times New Roman"/>
                <a:sym typeface="Times New Roman"/>
              </a:rPr>
              <a:t>Short hand</a:t>
            </a:r>
          </a:p>
          <a:p>
            <a:pPr indent="-285750" lvl="1" marL="742950" marR="0" rtl="0" algn="l">
              <a:lnSpc>
                <a:spcPct val="90000"/>
              </a:lnSpc>
              <a:spcBef>
                <a:spcPts val="560"/>
              </a:spcBef>
              <a:spcAft>
                <a:spcPts val="0"/>
              </a:spcAft>
              <a:buClr>
                <a:schemeClr val="lt1"/>
              </a:buClr>
              <a:buSzPct val="100000"/>
              <a:buFont typeface="Times New Roman"/>
              <a:buChar char="–"/>
            </a:pPr>
            <a:r>
              <a:rPr b="0" baseline="0" i="0" lang="en-US" sz="2800" u="none" cap="none" strike="noStrike">
                <a:solidFill>
                  <a:schemeClr val="lt1"/>
                </a:solidFill>
                <a:latin typeface="Times New Roman"/>
                <a:ea typeface="Times New Roman"/>
                <a:cs typeface="Times New Roman"/>
                <a:sym typeface="Times New Roman"/>
              </a:rPr>
              <a:t>Draw pictures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4400" u="none" cap="none" strike="noStrike">
              <a:solidFill>
                <a:schemeClr val="lt2"/>
              </a:solidFill>
              <a:latin typeface="Times New Roman"/>
              <a:ea typeface="Times New Roman"/>
              <a:cs typeface="Times New Roman"/>
              <a:sym typeface="Times New Roman"/>
            </a:endParaRPr>
          </a:p>
        </p:txBody>
      </p:sp>
      <p:sp>
        <p:nvSpPr>
          <p:cNvPr id="170" name="Shape 170"/>
          <p:cNvSpPr txBox="1"/>
          <p:nvPr>
            <p:ph idx="1" type="body"/>
          </p:nvPr>
        </p:nvSpPr>
        <p:spPr>
          <a:xfrm>
            <a:off x="685800" y="1981200"/>
            <a:ext cx="7772400" cy="4114800"/>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baseline="0" i="0" sz="1800" u="none" cap="none" strike="noStrike">
              <a:solidFill>
                <a:schemeClr val="lt1"/>
              </a:solidFill>
              <a:latin typeface="Times New Roman"/>
              <a:ea typeface="Times New Roman"/>
              <a:cs typeface="Times New Roman"/>
              <a:sym typeface="Times New Roman"/>
            </a:endParaRPr>
          </a:p>
        </p:txBody>
      </p:sp>
      <p:pic>
        <p:nvPicPr>
          <p:cNvPr id="171" name="Shape 171"/>
          <p:cNvPicPr preferRelativeResize="0"/>
          <p:nvPr/>
        </p:nvPicPr>
        <p:blipFill rotWithShape="1">
          <a:blip r:embed="rId3">
            <a:alphaModFix/>
          </a:blip>
          <a:srcRect b="0" l="0" r="0" t="0"/>
          <a:stretch/>
        </p:blipFill>
        <p:spPr>
          <a:xfrm>
            <a:off x="1447800" y="-131761"/>
            <a:ext cx="6400799" cy="6837362"/>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imes New Roman"/>
              <a:buNone/>
            </a:pPr>
            <a:r>
              <a:rPr b="0" baseline="0" i="0" lang="en-US" sz="4400" u="none" cap="none" strike="noStrike">
                <a:solidFill>
                  <a:schemeClr val="lt2"/>
                </a:solidFill>
                <a:latin typeface="Times New Roman"/>
                <a:ea typeface="Times New Roman"/>
                <a:cs typeface="Times New Roman"/>
                <a:sym typeface="Times New Roman"/>
              </a:rPr>
              <a:t>Tips for recording notes</a:t>
            </a:r>
          </a:p>
        </p:txBody>
      </p:sp>
      <p:sp>
        <p:nvSpPr>
          <p:cNvPr id="177" name="Shape 177"/>
          <p:cNvSpPr txBox="1"/>
          <p:nvPr>
            <p:ph idx="1" type="body"/>
          </p:nvPr>
        </p:nvSpPr>
        <p:spPr>
          <a:xfrm>
            <a:off x="685800" y="1981200"/>
            <a:ext cx="7772400"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Use abbreviations</a:t>
            </a:r>
          </a:p>
          <a:p>
            <a:pPr indent="-342900" lvl="0" marL="342900" marR="0" rtl="0" algn="l">
              <a:lnSpc>
                <a:spcPct val="10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Paraphrase to capture content but simplify writing</a:t>
            </a:r>
          </a:p>
          <a:p>
            <a:pPr indent="-342900" lvl="0" marL="342900" marR="0" rtl="0" algn="l">
              <a:lnSpc>
                <a:spcPct val="10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Use symbols</a:t>
            </a:r>
          </a:p>
          <a:p>
            <a:pPr indent="-285750" lvl="1" marL="742950" marR="0" rtl="0" algn="l">
              <a:lnSpc>
                <a:spcPct val="100000"/>
              </a:lnSpc>
              <a:spcBef>
                <a:spcPts val="560"/>
              </a:spcBef>
              <a:spcAft>
                <a:spcPts val="0"/>
              </a:spcAft>
              <a:buClr>
                <a:schemeClr val="lt1"/>
              </a:buClr>
              <a:buSzPct val="100000"/>
              <a:buFont typeface="Times New Roman"/>
              <a:buChar char="–"/>
            </a:pPr>
            <a:r>
              <a:rPr b="0" baseline="0" i="0" lang="en-US" sz="2800" u="none" cap="none" strike="noStrike">
                <a:solidFill>
                  <a:schemeClr val="lt1"/>
                </a:solidFill>
                <a:latin typeface="Times New Roman"/>
                <a:ea typeface="Times New Roman"/>
                <a:cs typeface="Times New Roman"/>
                <a:sym typeface="Times New Roman"/>
              </a:rPr>
              <a:t>Arrows, circles, underlining, and highlighting</a:t>
            </a:r>
          </a:p>
          <a:p>
            <a:pPr indent="-342900" lvl="0" marL="342900" marR="0" rtl="0" algn="l">
              <a:lnSpc>
                <a:spcPct val="10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Include graphics when necessary</a:t>
            </a:r>
          </a:p>
          <a:p>
            <a:pPr indent="-342900" lvl="0" marL="342900" marR="0" rtl="0" algn="l">
              <a:lnSpc>
                <a:spcPct val="10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Skip lines between ideas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imes New Roman"/>
              <a:buNone/>
            </a:pPr>
            <a:r>
              <a:rPr b="0" baseline="0" i="0" lang="en-US" sz="4400" u="none" cap="none" strike="noStrike">
                <a:solidFill>
                  <a:schemeClr val="lt2"/>
                </a:solidFill>
                <a:latin typeface="Times New Roman"/>
                <a:ea typeface="Times New Roman"/>
                <a:cs typeface="Times New Roman"/>
                <a:sym typeface="Times New Roman"/>
              </a:rPr>
              <a:t>More recording tips</a:t>
            </a:r>
          </a:p>
        </p:txBody>
      </p:sp>
      <p:sp>
        <p:nvSpPr>
          <p:cNvPr id="183" name="Shape 183"/>
          <p:cNvSpPr txBox="1"/>
          <p:nvPr>
            <p:ph idx="1" type="body"/>
          </p:nvPr>
        </p:nvSpPr>
        <p:spPr>
          <a:xfrm>
            <a:off x="685800" y="1981200"/>
            <a:ext cx="7772400"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Identify words that are unclear.</a:t>
            </a:r>
          </a:p>
          <a:p>
            <a:pPr indent="-342900" lvl="0" marL="342900" marR="0" rtl="0" algn="l">
              <a:lnSpc>
                <a:spcPct val="10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Think about what is being said.</a:t>
            </a:r>
          </a:p>
          <a:p>
            <a:pPr indent="-342900" lvl="0" marL="342900" marR="0" rtl="0" algn="l">
              <a:lnSpc>
                <a:spcPct val="10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Ask questions.</a:t>
            </a:r>
          </a:p>
          <a:p>
            <a:pPr indent="-342900" lvl="0" marL="342900" marR="0" rtl="0" algn="l">
              <a:lnSpc>
                <a:spcPct val="10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Pay attention to class objectives.</a:t>
            </a:r>
          </a:p>
          <a:p>
            <a:pPr indent="-285750" lvl="1" marL="742950" marR="0" rtl="0" algn="l">
              <a:lnSpc>
                <a:spcPct val="100000"/>
              </a:lnSpc>
              <a:spcBef>
                <a:spcPts val="560"/>
              </a:spcBef>
              <a:spcAft>
                <a:spcPts val="0"/>
              </a:spcAft>
              <a:buClr>
                <a:schemeClr val="lt1"/>
              </a:buClr>
              <a:buSzPct val="100000"/>
              <a:buFont typeface="Times New Roman"/>
              <a:buChar char="–"/>
            </a:pPr>
            <a:r>
              <a:rPr b="0" baseline="0" i="0" lang="en-US" sz="2800" u="none" cap="none" strike="noStrike">
                <a:solidFill>
                  <a:schemeClr val="lt1"/>
                </a:solidFill>
                <a:latin typeface="Times New Roman"/>
                <a:ea typeface="Times New Roman"/>
                <a:cs typeface="Times New Roman"/>
                <a:sym typeface="Times New Roman"/>
              </a:rPr>
              <a:t>Make sure your notes are aligned.</a:t>
            </a:r>
          </a:p>
          <a:p>
            <a:pPr indent="-342900" lvl="0" marL="342900" marR="0" rtl="0" algn="l">
              <a:lnSpc>
                <a:spcPct val="10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Become familiar with the speaker’s style</a:t>
            </a:r>
          </a:p>
          <a:p>
            <a:pPr indent="-285750" lvl="1" marL="742950" marR="0" rtl="0" algn="l">
              <a:lnSpc>
                <a:spcPct val="100000"/>
              </a:lnSpc>
              <a:spcBef>
                <a:spcPts val="560"/>
              </a:spcBef>
              <a:spcAft>
                <a:spcPts val="0"/>
              </a:spcAft>
              <a:buClr>
                <a:schemeClr val="lt1"/>
              </a:buClr>
              <a:buSzPct val="100000"/>
              <a:buFont typeface="Times New Roman"/>
              <a:buChar char="–"/>
            </a:pPr>
            <a:r>
              <a:rPr b="0" baseline="0" i="0" lang="en-US" sz="2800" u="none" cap="none" strike="noStrike">
                <a:solidFill>
                  <a:schemeClr val="lt1"/>
                </a:solidFill>
                <a:latin typeface="Times New Roman"/>
                <a:ea typeface="Times New Roman"/>
                <a:cs typeface="Times New Roman"/>
                <a:sym typeface="Times New Roman"/>
              </a:rPr>
              <a:t>Look for voice inflections, gestures, etc.</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txBox="1"/>
          <p:nvPr>
            <p:ph type="title"/>
          </p:nvPr>
        </p:nvSpPr>
        <p:spPr>
          <a:xfrm>
            <a:off x="685800" y="3048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imes New Roman"/>
              <a:buNone/>
            </a:pPr>
            <a:r>
              <a:rPr b="0" baseline="0" i="0" lang="en-US" sz="4400" u="none" cap="none" strike="noStrike">
                <a:solidFill>
                  <a:schemeClr val="lt2"/>
                </a:solidFill>
                <a:latin typeface="Times New Roman"/>
                <a:ea typeface="Times New Roman"/>
                <a:cs typeface="Times New Roman"/>
                <a:sym typeface="Times New Roman"/>
              </a:rPr>
              <a:t>What we’ve learned so far</a:t>
            </a:r>
          </a:p>
        </p:txBody>
      </p:sp>
      <p:sp>
        <p:nvSpPr>
          <p:cNvPr id="189" name="Shape 189"/>
          <p:cNvSpPr txBox="1"/>
          <p:nvPr>
            <p:ph idx="1" type="body"/>
          </p:nvPr>
        </p:nvSpPr>
        <p:spPr>
          <a:xfrm>
            <a:off x="685800" y="1600200"/>
            <a:ext cx="7772400" cy="50291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Step 1:  Record</a:t>
            </a:r>
          </a:p>
          <a:p>
            <a:pPr indent="-285750" lvl="1" marL="742950" marR="0" rtl="0" algn="l">
              <a:lnSpc>
                <a:spcPct val="100000"/>
              </a:lnSpc>
              <a:spcBef>
                <a:spcPts val="560"/>
              </a:spcBef>
              <a:spcAft>
                <a:spcPts val="0"/>
              </a:spcAft>
              <a:buClr>
                <a:schemeClr val="lt1"/>
              </a:buClr>
              <a:buSzPct val="100000"/>
              <a:buFont typeface="Times New Roman"/>
              <a:buChar char="–"/>
            </a:pPr>
            <a:r>
              <a:rPr b="0" baseline="0" i="0" lang="en-US" sz="2800" u="none" cap="none" strike="noStrike">
                <a:solidFill>
                  <a:schemeClr val="lt1"/>
                </a:solidFill>
                <a:latin typeface="Times New Roman"/>
                <a:ea typeface="Times New Roman"/>
                <a:cs typeface="Times New Roman"/>
                <a:sym typeface="Times New Roman"/>
              </a:rPr>
              <a:t>Take notes on the right side of the page.</a:t>
            </a:r>
          </a:p>
          <a:p>
            <a:pPr indent="-342900" lvl="0" marL="342900" marR="0" rtl="0" algn="l">
              <a:lnSpc>
                <a:spcPct val="10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Step 2:  Revise</a:t>
            </a:r>
          </a:p>
          <a:p>
            <a:pPr indent="-285750" lvl="1" marL="742950" marR="0" rtl="0" algn="l">
              <a:lnSpc>
                <a:spcPct val="100000"/>
              </a:lnSpc>
              <a:spcBef>
                <a:spcPts val="560"/>
              </a:spcBef>
              <a:spcAft>
                <a:spcPts val="0"/>
              </a:spcAft>
              <a:buClr>
                <a:schemeClr val="lt1"/>
              </a:buClr>
              <a:buSzPct val="100000"/>
              <a:buFont typeface="Times New Roman"/>
              <a:buChar char="–"/>
            </a:pPr>
            <a:r>
              <a:rPr b="0" baseline="0" i="0" lang="en-US" sz="2800" u="none" cap="none" strike="noStrike">
                <a:solidFill>
                  <a:schemeClr val="lt1"/>
                </a:solidFill>
                <a:latin typeface="Times New Roman"/>
                <a:ea typeface="Times New Roman"/>
                <a:cs typeface="Times New Roman"/>
                <a:sym typeface="Times New Roman"/>
              </a:rPr>
              <a:t>Using your notes, label your notes in short, easy to find words or phrases on the left side of the page.  This helps you to find key points within the notes easily when you study.</a:t>
            </a:r>
          </a:p>
          <a:p>
            <a:pPr indent="-285750" lvl="1" marL="742950" marR="0" rtl="0" algn="l">
              <a:lnSpc>
                <a:spcPct val="100000"/>
              </a:lnSpc>
              <a:spcBef>
                <a:spcPts val="560"/>
              </a:spcBef>
              <a:spcAft>
                <a:spcPts val="0"/>
              </a:spcAft>
              <a:buClr>
                <a:schemeClr val="lt1"/>
              </a:buClr>
              <a:buSzPct val="100000"/>
              <a:buFont typeface="Times New Roman"/>
              <a:buChar char="–"/>
            </a:pPr>
            <a:r>
              <a:rPr b="0" baseline="0" i="0" lang="en-US" sz="2800" u="none" cap="none" strike="noStrike">
                <a:solidFill>
                  <a:schemeClr val="lt1"/>
                </a:solidFill>
                <a:latin typeface="Times New Roman"/>
                <a:ea typeface="Times New Roman"/>
                <a:cs typeface="Times New Roman"/>
                <a:sym typeface="Times New Roman"/>
              </a:rPr>
              <a:t>Write questions about your notes that you think the instructor might use on the test.</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x="0" y="0"/>
          <a:ext cx="0" cy="0"/>
          <a:chOff x="0" y="0"/>
          <a:chExt cx="0" cy="0"/>
        </a:xfrm>
      </p:grpSpPr>
      <p:sp>
        <p:nvSpPr>
          <p:cNvPr id="194" name="Shape 194"/>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imes New Roman"/>
              <a:buNone/>
            </a:pPr>
            <a:r>
              <a:rPr b="0" baseline="0" i="0" lang="en-US" sz="4400" u="none" cap="none" strike="noStrike">
                <a:solidFill>
                  <a:schemeClr val="lt2"/>
                </a:solidFill>
                <a:latin typeface="Times New Roman"/>
                <a:ea typeface="Times New Roman"/>
                <a:cs typeface="Times New Roman"/>
                <a:sym typeface="Times New Roman"/>
              </a:rPr>
              <a:t>Tips when revising</a:t>
            </a:r>
          </a:p>
        </p:txBody>
      </p:sp>
      <p:sp>
        <p:nvSpPr>
          <p:cNvPr id="195" name="Shape 195"/>
          <p:cNvSpPr txBox="1"/>
          <p:nvPr>
            <p:ph idx="1" type="body"/>
          </p:nvPr>
        </p:nvSpPr>
        <p:spPr>
          <a:xfrm>
            <a:off x="685800" y="1981200"/>
            <a:ext cx="7772400" cy="46481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Develop study questions and identify main ideas.</a:t>
            </a:r>
          </a:p>
          <a:p>
            <a:pPr indent="-342900" lvl="0" marL="342900" marR="0" rtl="0" algn="l">
              <a:lnSpc>
                <a:spcPct val="9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Fill in details for clarity.</a:t>
            </a:r>
          </a:p>
          <a:p>
            <a:pPr indent="-342900" lvl="0" marL="342900" marR="0" rtl="0" algn="l">
              <a:lnSpc>
                <a:spcPct val="9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Look up definitions of words you don’t know.</a:t>
            </a:r>
          </a:p>
          <a:p>
            <a:pPr indent="-342900" lvl="0" marL="342900" marR="0" rtl="0" algn="l">
              <a:lnSpc>
                <a:spcPct val="9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Delete irrelevant information.</a:t>
            </a:r>
          </a:p>
          <a:p>
            <a:pPr indent="-342900" lvl="0" marL="342900" marR="0" rtl="0" algn="l">
              <a:lnSpc>
                <a:spcPct val="9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Add symbols to highlight important points or key words.</a:t>
            </a:r>
          </a:p>
          <a:p>
            <a:pPr indent="-342900" lvl="0" marL="342900" marR="0" rtl="0" algn="l">
              <a:lnSpc>
                <a:spcPct val="9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Write a summary of the significant ideas.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9" name="Shape 199"/>
        <p:cNvGrpSpPr/>
        <p:nvPr/>
      </p:nvGrpSpPr>
      <p:grpSpPr>
        <a:xfrm>
          <a:off x="0" y="0"/>
          <a:ext cx="0" cy="0"/>
          <a:chOff x="0" y="0"/>
          <a:chExt cx="0" cy="0"/>
        </a:xfrm>
      </p:grpSpPr>
      <p:sp>
        <p:nvSpPr>
          <p:cNvPr id="200" name="Shape 200"/>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imes New Roman"/>
              <a:buNone/>
            </a:pPr>
            <a:r>
              <a:rPr b="0" baseline="0" i="0" lang="en-US" sz="4400" u="none" cap="none" strike="noStrike">
                <a:solidFill>
                  <a:schemeClr val="lt2"/>
                </a:solidFill>
                <a:latin typeface="Times New Roman"/>
                <a:ea typeface="Times New Roman"/>
                <a:cs typeface="Times New Roman"/>
                <a:sym typeface="Times New Roman"/>
              </a:rPr>
              <a:t>Step 3:  Recite</a:t>
            </a:r>
          </a:p>
        </p:txBody>
      </p:sp>
      <p:sp>
        <p:nvSpPr>
          <p:cNvPr id="201" name="Shape 201"/>
          <p:cNvSpPr txBox="1"/>
          <p:nvPr>
            <p:ph idx="1" type="body"/>
          </p:nvPr>
        </p:nvSpPr>
        <p:spPr>
          <a:xfrm>
            <a:off x="685800" y="1981200"/>
            <a:ext cx="7772400"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Cover the note taking column (right side) with a sheet of paper.  Then, looking at the key points or questions of the left of the paper, say aloud, in your own words, the answers to the questions, facts, or ideas indicated by those key points or questions.</a:t>
            </a:r>
          </a:p>
          <a:p>
            <a:pPr indent="-342900" lvl="0" marL="342900" marR="0" rtl="0" algn="l">
              <a:lnSpc>
                <a:spcPct val="90000"/>
              </a:lnSpc>
              <a:spcBef>
                <a:spcPts val="640"/>
              </a:spcBef>
              <a:spcAft>
                <a:spcPts val="0"/>
              </a:spcAft>
              <a:buClr>
                <a:schemeClr val="lt1"/>
              </a:buClr>
              <a:buFont typeface="Times New Roman"/>
              <a:buNone/>
            </a:pPr>
            <a:r>
              <a:t/>
            </a:r>
            <a:endParaRPr b="0" baseline="0" i="0" sz="3200" u="none" cap="none" strike="noStrike">
              <a:solidFill>
                <a:schemeClr val="lt1"/>
              </a:solidFill>
              <a:latin typeface="Times New Roman"/>
              <a:ea typeface="Times New Roman"/>
              <a:cs typeface="Times New Roman"/>
              <a:sym typeface="Times New Roman"/>
            </a:endParaRPr>
          </a:p>
          <a:p>
            <a:pPr indent="-342900" lvl="0" marL="342900" marR="0" rtl="0" algn="l">
              <a:lnSpc>
                <a:spcPct val="9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NOW YOU’RE STUDYING!</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5" name="Shape 205"/>
        <p:cNvGrpSpPr/>
        <p:nvPr/>
      </p:nvGrpSpPr>
      <p:grpSpPr>
        <a:xfrm>
          <a:off x="0" y="0"/>
          <a:ext cx="0" cy="0"/>
          <a:chOff x="0" y="0"/>
          <a:chExt cx="0" cy="0"/>
        </a:xfrm>
      </p:grpSpPr>
      <p:pic>
        <p:nvPicPr>
          <p:cNvPr id="206" name="Shape 206"/>
          <p:cNvPicPr preferRelativeResize="0"/>
          <p:nvPr/>
        </p:nvPicPr>
        <p:blipFill rotWithShape="1">
          <a:blip r:embed="rId3">
            <a:alphaModFix/>
          </a:blip>
          <a:srcRect b="0" l="0" r="0" t="0"/>
          <a:stretch/>
        </p:blipFill>
        <p:spPr>
          <a:xfrm>
            <a:off x="1828800" y="-22225"/>
            <a:ext cx="5486399" cy="68580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imes New Roman"/>
              <a:buNone/>
            </a:pPr>
            <a:r>
              <a:rPr b="0" baseline="0" i="0" lang="en-US" sz="4400" u="none" cap="none" strike="noStrike">
                <a:solidFill>
                  <a:schemeClr val="lt2"/>
                </a:solidFill>
                <a:latin typeface="Times New Roman"/>
                <a:ea typeface="Times New Roman"/>
                <a:cs typeface="Times New Roman"/>
                <a:sym typeface="Times New Roman"/>
              </a:rPr>
              <a:t>Problems with taking notes</a:t>
            </a:r>
          </a:p>
        </p:txBody>
      </p:sp>
      <p:sp>
        <p:nvSpPr>
          <p:cNvPr id="94" name="Shape 94"/>
          <p:cNvSpPr txBox="1"/>
          <p:nvPr>
            <p:ph idx="1" type="body"/>
          </p:nvPr>
        </p:nvSpPr>
        <p:spPr>
          <a:xfrm>
            <a:off x="685800" y="1981200"/>
            <a:ext cx="7772400"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I can’t write everything down the teacher says because he/she talks TOO fast!</a:t>
            </a:r>
          </a:p>
          <a:p>
            <a:pPr indent="-342900" lvl="0" marL="342900" marR="0" rtl="0" algn="l">
              <a:lnSpc>
                <a:spcPct val="9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I can’t read my notes.</a:t>
            </a:r>
          </a:p>
          <a:p>
            <a:pPr indent="-342900" lvl="0" marL="342900" marR="0" rtl="0" algn="l">
              <a:lnSpc>
                <a:spcPct val="9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The notes I take when I read don’t help.</a:t>
            </a:r>
          </a:p>
          <a:p>
            <a:pPr indent="-342900" lvl="0" marL="342900" marR="0" rtl="0" algn="l">
              <a:lnSpc>
                <a:spcPct val="9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I don’t know which parts of my notes are most important.</a:t>
            </a:r>
          </a:p>
          <a:p>
            <a:pPr indent="-342900" lvl="0" marL="342900" marR="0" rtl="0" algn="l">
              <a:lnSpc>
                <a:spcPct val="9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I don’t see how the notes from lecture match the readings from the book.</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hlink"/>
        </a:solidFill>
      </p:bgPr>
    </p:bg>
    <p:spTree>
      <p:nvGrpSpPr>
        <p:cNvPr id="210" name="Shape 210"/>
        <p:cNvGrpSpPr/>
        <p:nvPr/>
      </p:nvGrpSpPr>
      <p:grpSpPr>
        <a:xfrm>
          <a:off x="0" y="0"/>
          <a:ext cx="0" cy="0"/>
          <a:chOff x="0" y="0"/>
          <a:chExt cx="0" cy="0"/>
        </a:xfrm>
      </p:grpSpPr>
      <p:pic>
        <p:nvPicPr>
          <p:cNvPr id="211" name="Shape 211"/>
          <p:cNvPicPr preferRelativeResize="0"/>
          <p:nvPr/>
        </p:nvPicPr>
        <p:blipFill rotWithShape="1">
          <a:blip r:embed="rId4">
            <a:alphaModFix/>
          </a:blip>
          <a:srcRect b="0" l="0" r="0" t="0"/>
          <a:stretch/>
        </p:blipFill>
        <p:spPr>
          <a:xfrm>
            <a:off x="7086600" y="2286000"/>
            <a:ext cx="1638300" cy="3962399"/>
          </a:xfrm>
          <a:prstGeom prst="rect">
            <a:avLst/>
          </a:prstGeom>
          <a:noFill/>
          <a:ln>
            <a:noFill/>
          </a:ln>
        </p:spPr>
      </p:pic>
      <p:sp>
        <p:nvSpPr>
          <p:cNvPr id="212" name="Shape 212"/>
          <p:cNvSpPr txBox="1"/>
          <p:nvPr/>
        </p:nvSpPr>
        <p:spPr>
          <a:xfrm>
            <a:off x="685800" y="381000"/>
            <a:ext cx="7391399" cy="7620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Times New Roman"/>
              <a:buNone/>
            </a:pPr>
            <a:r>
              <a:rPr b="0" baseline="0" i="0" lang="en-US" sz="4400" u="none" cap="none" strike="noStrike">
                <a:solidFill>
                  <a:schemeClr val="dk1"/>
                </a:solidFill>
                <a:latin typeface="Times New Roman"/>
                <a:ea typeface="Times New Roman"/>
                <a:cs typeface="Times New Roman"/>
                <a:sym typeface="Times New Roman"/>
              </a:rPr>
              <a:t>Step 4:  Reflect</a:t>
            </a:r>
          </a:p>
        </p:txBody>
      </p:sp>
      <p:sp>
        <p:nvSpPr>
          <p:cNvPr id="213" name="Shape 213"/>
          <p:cNvSpPr txBox="1"/>
          <p:nvPr/>
        </p:nvSpPr>
        <p:spPr>
          <a:xfrm>
            <a:off x="381000" y="1600200"/>
            <a:ext cx="6476999" cy="45799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Times New Roman"/>
              <a:buNone/>
            </a:pPr>
            <a:r>
              <a:rPr b="0" baseline="0" i="0" lang="en-US" sz="2800" u="none" cap="none" strike="noStrike">
                <a:solidFill>
                  <a:schemeClr val="dk1"/>
                </a:solidFill>
                <a:latin typeface="Times New Roman"/>
                <a:ea typeface="Times New Roman"/>
                <a:cs typeface="Times New Roman"/>
                <a:sym typeface="Times New Roman"/>
              </a:rPr>
              <a:t>Reflect on the material by asking yourself questions, for example: </a:t>
            </a:r>
          </a:p>
          <a:p>
            <a:pPr indent="0" lvl="0" marL="0" marR="0" rtl="0" algn="l">
              <a:lnSpc>
                <a:spcPct val="100000"/>
              </a:lnSpc>
              <a:spcBef>
                <a:spcPts val="1400"/>
              </a:spcBef>
              <a:spcAft>
                <a:spcPts val="0"/>
              </a:spcAft>
              <a:buClr>
                <a:schemeClr val="dk1"/>
              </a:buClr>
              <a:buSzPct val="25000"/>
              <a:buFont typeface="Times New Roman"/>
              <a:buNone/>
            </a:pPr>
            <a:r>
              <a:rPr b="0" baseline="0" i="0" lang="en-US" sz="2800" u="none" cap="none" strike="noStrike">
                <a:solidFill>
                  <a:schemeClr val="dk1"/>
                </a:solidFill>
                <a:latin typeface="Times New Roman"/>
                <a:ea typeface="Times New Roman"/>
                <a:cs typeface="Times New Roman"/>
                <a:sym typeface="Times New Roman"/>
              </a:rPr>
              <a:t>-What’s the significance of these facts?  </a:t>
            </a:r>
          </a:p>
          <a:p>
            <a:pPr indent="0" lvl="0" marL="0" marR="0" rtl="0" algn="l">
              <a:lnSpc>
                <a:spcPct val="100000"/>
              </a:lnSpc>
              <a:spcBef>
                <a:spcPts val="1400"/>
              </a:spcBef>
              <a:spcAft>
                <a:spcPts val="0"/>
              </a:spcAft>
              <a:buClr>
                <a:schemeClr val="dk1"/>
              </a:buClr>
              <a:buSzPct val="25000"/>
              <a:buFont typeface="Times New Roman"/>
              <a:buNone/>
            </a:pPr>
            <a:r>
              <a:rPr b="0" baseline="0" i="0" lang="en-US" sz="2800" u="none" cap="none" strike="noStrike">
                <a:solidFill>
                  <a:schemeClr val="dk1"/>
                </a:solidFill>
                <a:latin typeface="Times New Roman"/>
                <a:ea typeface="Times New Roman"/>
                <a:cs typeface="Times New Roman"/>
                <a:sym typeface="Times New Roman"/>
              </a:rPr>
              <a:t>-What principles are these based on?</a:t>
            </a:r>
          </a:p>
          <a:p>
            <a:pPr indent="0" lvl="0" marL="0" marR="0" rtl="0" algn="l">
              <a:lnSpc>
                <a:spcPct val="100000"/>
              </a:lnSpc>
              <a:spcBef>
                <a:spcPts val="1400"/>
              </a:spcBef>
              <a:spcAft>
                <a:spcPts val="0"/>
              </a:spcAft>
              <a:buClr>
                <a:schemeClr val="dk1"/>
              </a:buClr>
              <a:buSzPct val="25000"/>
              <a:buFont typeface="Times New Roman"/>
              <a:buNone/>
            </a:pPr>
            <a:r>
              <a:rPr b="0" baseline="0" i="0" lang="en-US" sz="2800" u="none" cap="none" strike="noStrike">
                <a:solidFill>
                  <a:schemeClr val="dk1"/>
                </a:solidFill>
                <a:latin typeface="Times New Roman"/>
                <a:ea typeface="Times New Roman"/>
                <a:cs typeface="Times New Roman"/>
                <a:sym typeface="Times New Roman"/>
              </a:rPr>
              <a:t>-How can I apply them? </a:t>
            </a:r>
          </a:p>
          <a:p>
            <a:pPr indent="0" lvl="0" marL="0" marR="0" rtl="0" algn="l">
              <a:lnSpc>
                <a:spcPct val="100000"/>
              </a:lnSpc>
              <a:spcBef>
                <a:spcPts val="1400"/>
              </a:spcBef>
              <a:spcAft>
                <a:spcPts val="0"/>
              </a:spcAft>
              <a:buClr>
                <a:schemeClr val="dk1"/>
              </a:buClr>
              <a:buSzPct val="25000"/>
              <a:buFont typeface="Times New Roman"/>
              <a:buNone/>
            </a:pPr>
            <a:r>
              <a:rPr b="0" baseline="0" i="0" lang="en-US" sz="2800" u="none" cap="none" strike="noStrike">
                <a:solidFill>
                  <a:schemeClr val="dk1"/>
                </a:solidFill>
                <a:latin typeface="Times New Roman"/>
                <a:ea typeface="Times New Roman"/>
                <a:cs typeface="Times New Roman"/>
                <a:sym typeface="Times New Roman"/>
              </a:rPr>
              <a:t>-How do they fit in with what I already know?</a:t>
            </a:r>
          </a:p>
          <a:p>
            <a:pPr indent="0" lvl="0" marL="0" marR="0" rtl="0" algn="l">
              <a:lnSpc>
                <a:spcPct val="100000"/>
              </a:lnSpc>
              <a:spcBef>
                <a:spcPts val="1400"/>
              </a:spcBef>
              <a:spcAft>
                <a:spcPts val="0"/>
              </a:spcAft>
              <a:buClr>
                <a:schemeClr val="dk1"/>
              </a:buClr>
              <a:buSzPct val="25000"/>
              <a:buFont typeface="Times New Roman"/>
              <a:buNone/>
            </a:pPr>
            <a:r>
              <a:rPr b="0" baseline="0" i="0" lang="en-US" sz="2800" u="none" cap="none" strike="noStrike">
                <a:solidFill>
                  <a:schemeClr val="dk1"/>
                </a:solidFill>
                <a:latin typeface="Times New Roman"/>
                <a:ea typeface="Times New Roman"/>
                <a:cs typeface="Times New Roman"/>
                <a:sym typeface="Times New Roman"/>
              </a:rPr>
              <a:t>-What’s beyond them?</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7" name="Shape 217"/>
        <p:cNvGrpSpPr/>
        <p:nvPr/>
      </p:nvGrpSpPr>
      <p:grpSpPr>
        <a:xfrm>
          <a:off x="0" y="0"/>
          <a:ext cx="0" cy="0"/>
          <a:chOff x="0" y="0"/>
          <a:chExt cx="0" cy="0"/>
        </a:xfrm>
      </p:grpSpPr>
      <p:sp>
        <p:nvSpPr>
          <p:cNvPr id="218" name="Shape 218"/>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imes New Roman"/>
              <a:buNone/>
            </a:pPr>
            <a:r>
              <a:rPr b="0" baseline="0" i="0" lang="en-US" sz="4400" u="none" cap="none" strike="noStrike">
                <a:solidFill>
                  <a:schemeClr val="lt2"/>
                </a:solidFill>
                <a:latin typeface="Times New Roman"/>
                <a:ea typeface="Times New Roman"/>
                <a:cs typeface="Times New Roman"/>
                <a:sym typeface="Times New Roman"/>
              </a:rPr>
              <a:t>Step 5:  Review</a:t>
            </a:r>
          </a:p>
        </p:txBody>
      </p:sp>
      <p:sp>
        <p:nvSpPr>
          <p:cNvPr id="219" name="Shape 219"/>
          <p:cNvSpPr txBox="1"/>
          <p:nvPr/>
        </p:nvSpPr>
        <p:spPr>
          <a:xfrm>
            <a:off x="838200" y="1905000"/>
            <a:ext cx="7543800" cy="228917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baseline="0" i="0" lang="en-US" sz="3600" u="none" cap="none" strike="noStrike">
                <a:solidFill>
                  <a:schemeClr val="lt1"/>
                </a:solidFill>
                <a:latin typeface="Times New Roman"/>
                <a:ea typeface="Times New Roman"/>
                <a:cs typeface="Times New Roman"/>
                <a:sym typeface="Times New Roman"/>
              </a:rPr>
              <a:t>Spend at least 10 minutes every week reviewing all your previous notes.  If you do, you’ll retain a great deal for current use, as well as, for the exam</a:t>
            </a:r>
            <a:r>
              <a:rPr b="0" baseline="0" i="0" lang="en-US" sz="2400" u="none" cap="none" strike="noStrike">
                <a:solidFill>
                  <a:schemeClr val="lt1"/>
                </a:solidFill>
                <a:latin typeface="Times New Roman"/>
                <a:ea typeface="Times New Roman"/>
                <a:cs typeface="Times New Roman"/>
                <a:sym typeface="Times New Roman"/>
              </a:rPr>
              <a:t>.</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3" name="Shape 223"/>
        <p:cNvGrpSpPr/>
        <p:nvPr/>
      </p:nvGrpSpPr>
      <p:grpSpPr>
        <a:xfrm>
          <a:off x="0" y="0"/>
          <a:ext cx="0" cy="0"/>
          <a:chOff x="0" y="0"/>
          <a:chExt cx="0" cy="0"/>
        </a:xfrm>
      </p:grpSpPr>
      <p:sp>
        <p:nvSpPr>
          <p:cNvPr id="224" name="Shape 224"/>
          <p:cNvSpPr txBox="1"/>
          <p:nvPr/>
        </p:nvSpPr>
        <p:spPr>
          <a:xfrm>
            <a:off x="1622425" y="2600325"/>
            <a:ext cx="6032499" cy="0"/>
          </a:xfrm>
          <a:prstGeom prst="rect">
            <a:avLst/>
          </a:prstGeom>
          <a:noFill/>
          <a:ln>
            <a:noFill/>
          </a:ln>
        </p:spPr>
        <p:txBody>
          <a:bodyPr anchorCtr="0" anchor="t" bIns="0" lIns="0" rIns="0" tIns="0">
            <a:noAutofit/>
          </a:bodyPr>
          <a:lstStyle/>
          <a:p>
            <a:pPr indent="0" lvl="0" marL="0" marR="0" rtl="0" algn="l">
              <a:lnSpc>
                <a:spcPct val="100000"/>
              </a:lnSpc>
              <a:spcBef>
                <a:spcPts val="0"/>
              </a:spcBef>
              <a:spcAft>
                <a:spcPts val="0"/>
              </a:spcAft>
              <a:buNone/>
            </a:pPr>
            <a:r>
              <a:t/>
            </a:r>
            <a:endParaRPr b="0" baseline="0" i="0" sz="2400" u="none" cap="none" strike="noStrike">
              <a:solidFill>
                <a:schemeClr val="lt1"/>
              </a:solidFill>
              <a:latin typeface="Times New Roman"/>
              <a:ea typeface="Times New Roman"/>
              <a:cs typeface="Times New Roman"/>
              <a:sym typeface="Times New Roman"/>
            </a:endParaRPr>
          </a:p>
        </p:txBody>
      </p:sp>
      <p:pic>
        <p:nvPicPr>
          <p:cNvPr id="225" name="Shape 225"/>
          <p:cNvPicPr preferRelativeResize="0"/>
          <p:nvPr/>
        </p:nvPicPr>
        <p:blipFill rotWithShape="1">
          <a:blip r:embed="rId3">
            <a:alphaModFix/>
          </a:blip>
          <a:srcRect b="0" l="0" r="0" t="0"/>
          <a:stretch/>
        </p:blipFill>
        <p:spPr>
          <a:xfrm>
            <a:off x="2881311" y="304800"/>
            <a:ext cx="6262686" cy="6324600"/>
          </a:xfrm>
          <a:prstGeom prst="rect">
            <a:avLst/>
          </a:prstGeom>
          <a:noFill/>
          <a:ln>
            <a:noFill/>
          </a:ln>
        </p:spPr>
      </p:pic>
      <p:sp>
        <p:nvSpPr>
          <p:cNvPr id="226" name="Shape 226"/>
          <p:cNvSpPr txBox="1"/>
          <p:nvPr/>
        </p:nvSpPr>
        <p:spPr>
          <a:xfrm>
            <a:off x="0" y="533400"/>
            <a:ext cx="2819400" cy="423545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baseline="0" i="0" lang="en-US" sz="3200" u="none" cap="none" strike="noStrike">
                <a:solidFill>
                  <a:schemeClr val="lt1"/>
                </a:solidFill>
                <a:latin typeface="Times New Roman"/>
                <a:ea typeface="Times New Roman"/>
                <a:cs typeface="Times New Roman"/>
                <a:sym typeface="Times New Roman"/>
              </a:rPr>
              <a:t>Remember:  only 10 minutes a week (minimum) for each subject.</a:t>
            </a:r>
          </a:p>
          <a:p>
            <a:pPr indent="0" lvl="0" marL="0" marR="0" rtl="0" algn="l">
              <a:lnSpc>
                <a:spcPct val="100000"/>
              </a:lnSpc>
              <a:spcBef>
                <a:spcPts val="1600"/>
              </a:spcBef>
              <a:spcAft>
                <a:spcPts val="0"/>
              </a:spcAft>
              <a:buClr>
                <a:schemeClr val="lt1"/>
              </a:buClr>
              <a:buSzPct val="25000"/>
              <a:buFont typeface="Times New Roman"/>
              <a:buNone/>
            </a:pPr>
            <a:r>
              <a:rPr b="0" baseline="0" i="0" lang="en-US" sz="3200" u="none" cap="none" strike="noStrike">
                <a:solidFill>
                  <a:schemeClr val="lt1"/>
                </a:solidFill>
                <a:latin typeface="Times New Roman"/>
                <a:ea typeface="Times New Roman"/>
                <a:cs typeface="Times New Roman"/>
                <a:sym typeface="Times New Roman"/>
              </a:rPr>
              <a:t>With 6 subjects, that’s only an hour a week.</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pic>
        <p:nvPicPr>
          <p:cNvPr id="99" name="Shape 99"/>
          <p:cNvPicPr preferRelativeResize="0"/>
          <p:nvPr/>
        </p:nvPicPr>
        <p:blipFill rotWithShape="1">
          <a:blip r:embed="rId3">
            <a:alphaModFix/>
          </a:blip>
          <a:srcRect b="0" l="0" r="0" t="0"/>
          <a:stretch/>
        </p:blipFill>
        <p:spPr>
          <a:xfrm>
            <a:off x="381000" y="914400"/>
            <a:ext cx="8381999" cy="5586411"/>
          </a:xfrm>
          <a:prstGeom prst="rect">
            <a:avLst/>
          </a:prstGeom>
          <a:noFill/>
          <a:ln>
            <a:noFill/>
          </a:ln>
        </p:spPr>
      </p:pic>
      <p:sp>
        <p:nvSpPr>
          <p:cNvPr id="100" name="Shape 100"/>
          <p:cNvSpPr txBox="1"/>
          <p:nvPr/>
        </p:nvSpPr>
        <p:spPr>
          <a:xfrm>
            <a:off x="304800" y="0"/>
            <a:ext cx="8229600" cy="823912"/>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lt1"/>
              </a:buClr>
              <a:buSzPct val="25000"/>
              <a:buFont typeface="Times New Roman"/>
              <a:buNone/>
            </a:pPr>
            <a:r>
              <a:rPr b="0" baseline="0" i="0" lang="en-US" sz="4800" u="none" cap="none" strike="noStrike">
                <a:solidFill>
                  <a:schemeClr val="lt1"/>
                </a:solidFill>
                <a:latin typeface="Times New Roman"/>
                <a:ea typeface="Times New Roman"/>
                <a:cs typeface="Times New Roman"/>
                <a:sym typeface="Times New Roman"/>
              </a:rPr>
              <a:t>Don’t be like this guy…</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4" name="Shape 104"/>
        <p:cNvGrpSpPr/>
        <p:nvPr/>
      </p:nvGrpSpPr>
      <p:grpSpPr>
        <a:xfrm>
          <a:off x="0" y="0"/>
          <a:ext cx="0" cy="0"/>
          <a:chOff x="0" y="0"/>
          <a:chExt cx="0" cy="0"/>
        </a:xfrm>
      </p:grpSpPr>
      <p:sp>
        <p:nvSpPr>
          <p:cNvPr id="105" name="Shape 105"/>
          <p:cNvSpPr txBox="1"/>
          <p:nvPr/>
        </p:nvSpPr>
        <p:spPr>
          <a:xfrm>
            <a:off x="1754186" y="1285875"/>
            <a:ext cx="3586162" cy="411161"/>
          </a:xfrm>
          <a:prstGeom prst="rect">
            <a:avLst/>
          </a:prstGeom>
          <a:solidFill>
            <a:srgbClr val="EEF2FD"/>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lt1"/>
              </a:solidFill>
              <a:latin typeface="Times New Roman"/>
              <a:ea typeface="Times New Roman"/>
              <a:cs typeface="Times New Roman"/>
              <a:sym typeface="Times New Roman"/>
            </a:endParaRPr>
          </a:p>
        </p:txBody>
      </p:sp>
      <p:pic>
        <p:nvPicPr>
          <p:cNvPr id="106" name="Shape 106"/>
          <p:cNvPicPr preferRelativeResize="0"/>
          <p:nvPr/>
        </p:nvPicPr>
        <p:blipFill rotWithShape="1">
          <a:blip r:embed="rId3">
            <a:alphaModFix/>
          </a:blip>
          <a:srcRect b="0" l="0" r="0" t="0"/>
          <a:stretch/>
        </p:blipFill>
        <p:spPr>
          <a:xfrm>
            <a:off x="914400" y="152400"/>
            <a:ext cx="7162799" cy="5372099"/>
          </a:xfrm>
          <a:prstGeom prst="rect">
            <a:avLst/>
          </a:prstGeom>
          <a:noFill/>
          <a:ln>
            <a:noFill/>
          </a:ln>
        </p:spPr>
      </p:pic>
      <p:sp>
        <p:nvSpPr>
          <p:cNvPr id="107" name="Shape 107"/>
          <p:cNvSpPr txBox="1"/>
          <p:nvPr/>
        </p:nvSpPr>
        <p:spPr>
          <a:xfrm>
            <a:off x="990600" y="5715000"/>
            <a:ext cx="6950074" cy="762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lt1"/>
              </a:solidFill>
              <a:latin typeface="Times New Roman"/>
              <a:ea typeface="Times New Roman"/>
              <a:cs typeface="Times New Roman"/>
              <a:sym typeface="Times New Roman"/>
            </a:endParaRPr>
          </a:p>
        </p:txBody>
      </p:sp>
      <p:sp>
        <p:nvSpPr>
          <p:cNvPr id="108" name="Shape 108"/>
          <p:cNvSpPr txBox="1"/>
          <p:nvPr/>
        </p:nvSpPr>
        <p:spPr>
          <a:xfrm>
            <a:off x="1066800" y="5638800"/>
            <a:ext cx="6858000" cy="7620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lt1"/>
              </a:buClr>
              <a:buSzPct val="25000"/>
              <a:buFont typeface="Times New Roman"/>
              <a:buNone/>
            </a:pPr>
            <a:r>
              <a:rPr b="0" baseline="0" i="0" lang="en-US" sz="4400" u="none" cap="none" strike="noStrike">
                <a:solidFill>
                  <a:schemeClr val="lt1"/>
                </a:solidFill>
                <a:latin typeface="Times New Roman"/>
                <a:ea typeface="Times New Roman"/>
                <a:cs typeface="Times New Roman"/>
                <a:sym typeface="Times New Roman"/>
              </a:rPr>
              <a:t>….or her</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imes New Roman"/>
              <a:buNone/>
            </a:pPr>
            <a:r>
              <a:rPr b="0" baseline="0" i="0" lang="en-US" sz="4000" u="none" cap="none" strike="noStrike">
                <a:solidFill>
                  <a:schemeClr val="lt2"/>
                </a:solidFill>
                <a:latin typeface="Times New Roman"/>
                <a:ea typeface="Times New Roman"/>
                <a:cs typeface="Times New Roman"/>
                <a:sym typeface="Times New Roman"/>
              </a:rPr>
              <a:t>What’s the advantage of Cornell notes?</a:t>
            </a:r>
          </a:p>
        </p:txBody>
      </p:sp>
      <p:sp>
        <p:nvSpPr>
          <p:cNvPr id="114" name="Shape 114"/>
          <p:cNvSpPr txBox="1"/>
          <p:nvPr>
            <p:ph idx="1" type="body"/>
          </p:nvPr>
        </p:nvSpPr>
        <p:spPr>
          <a:xfrm>
            <a:off x="685800" y="1981200"/>
            <a:ext cx="7772400"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Helps me take organized notes.</a:t>
            </a:r>
          </a:p>
          <a:p>
            <a:pPr indent="-342900" lvl="0" marL="342900" marR="0" rtl="0" algn="l">
              <a:lnSpc>
                <a:spcPct val="10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Helps me identify key words and concepts from lecture or reading.</a:t>
            </a:r>
          </a:p>
          <a:p>
            <a:pPr indent="-342900" lvl="0" marL="342900" marR="0" rtl="0" algn="l">
              <a:lnSpc>
                <a:spcPct val="10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Helps me scan my notes to locate important information.</a:t>
            </a:r>
          </a:p>
          <a:p>
            <a:pPr indent="-342900" lvl="0" marL="342900" marR="0" rtl="0" algn="l">
              <a:lnSpc>
                <a:spcPct val="10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Improved study skills.</a:t>
            </a:r>
          </a:p>
          <a:p>
            <a:pPr indent="-342900" lvl="0" marL="342900" marR="0" rtl="0" algn="l">
              <a:lnSpc>
                <a:spcPct val="100000"/>
              </a:lnSpc>
              <a:spcBef>
                <a:spcPts val="640"/>
              </a:spcBef>
              <a:spcAft>
                <a:spcPts val="0"/>
              </a:spcAft>
              <a:buClr>
                <a:schemeClr val="lt1"/>
              </a:buClr>
              <a:buSzPct val="100000"/>
              <a:buFont typeface="Times New Roman"/>
              <a:buChar char="•"/>
            </a:pPr>
            <a:r>
              <a:rPr b="0" baseline="0" i="0" lang="en-US" sz="3200" u="none" cap="none" strike="noStrike">
                <a:solidFill>
                  <a:schemeClr val="lt1"/>
                </a:solidFill>
                <a:latin typeface="Times New Roman"/>
                <a:ea typeface="Times New Roman"/>
                <a:cs typeface="Times New Roman"/>
                <a:sym typeface="Times New Roman"/>
              </a:rPr>
              <a:t>Improved grades.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609600" y="3048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imes New Roman"/>
              <a:buNone/>
            </a:pPr>
            <a:r>
              <a:rPr b="0" baseline="0" i="0" lang="en-US" sz="4400" u="none" cap="none" strike="noStrike">
                <a:solidFill>
                  <a:schemeClr val="lt2"/>
                </a:solidFill>
                <a:latin typeface="Times New Roman"/>
                <a:ea typeface="Times New Roman"/>
                <a:cs typeface="Times New Roman"/>
                <a:sym typeface="Times New Roman"/>
              </a:rPr>
              <a:t>Set up your paper</a:t>
            </a:r>
          </a:p>
        </p:txBody>
      </p:sp>
      <p:sp>
        <p:nvSpPr>
          <p:cNvPr id="120" name="Shape 120"/>
          <p:cNvSpPr txBox="1"/>
          <p:nvPr>
            <p:ph idx="1" type="body"/>
          </p:nvPr>
        </p:nvSpPr>
        <p:spPr>
          <a:xfrm>
            <a:off x="533400" y="1524000"/>
            <a:ext cx="3962399" cy="48767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25000"/>
              <a:buFont typeface="Times New Roman"/>
              <a:buNone/>
            </a:pPr>
            <a:r>
              <a:rPr b="0" baseline="0" i="0" lang="en-US" sz="2400" u="none" cap="none" strike="noStrike">
                <a:solidFill>
                  <a:schemeClr val="lt1"/>
                </a:solidFill>
                <a:latin typeface="Times New Roman"/>
                <a:ea typeface="Times New Roman"/>
                <a:cs typeface="Times New Roman"/>
                <a:sym typeface="Times New Roman"/>
              </a:rPr>
              <a:t>Address your paper like you normally would any other paper.</a:t>
            </a:r>
          </a:p>
          <a:p>
            <a:pPr indent="-342900" lvl="0" marL="342900" marR="0" rtl="0" algn="l">
              <a:lnSpc>
                <a:spcPct val="90000"/>
              </a:lnSpc>
              <a:spcBef>
                <a:spcPts val="1200"/>
              </a:spcBef>
              <a:spcAft>
                <a:spcPts val="0"/>
              </a:spcAft>
              <a:buClr>
                <a:schemeClr val="lt1"/>
              </a:buClr>
              <a:buSzPct val="25000"/>
              <a:buFont typeface="Times New Roman"/>
              <a:buNone/>
            </a:pPr>
            <a:r>
              <a:rPr b="0" baseline="0" i="0" lang="en-US" sz="2400" u="none" cap="none" strike="noStrike">
                <a:solidFill>
                  <a:schemeClr val="lt1"/>
                </a:solidFill>
                <a:latin typeface="Times New Roman"/>
                <a:ea typeface="Times New Roman"/>
                <a:cs typeface="Times New Roman"/>
                <a:sym typeface="Times New Roman"/>
              </a:rPr>
              <a:t>-Include name, date, and class                    period.</a:t>
            </a:r>
          </a:p>
          <a:p>
            <a:pPr indent="-342900" lvl="0" marL="342900" marR="0" rtl="0" algn="l">
              <a:lnSpc>
                <a:spcPct val="90000"/>
              </a:lnSpc>
              <a:spcBef>
                <a:spcPts val="1200"/>
              </a:spcBef>
              <a:spcAft>
                <a:spcPts val="0"/>
              </a:spcAft>
              <a:buClr>
                <a:schemeClr val="lt1"/>
              </a:buClr>
              <a:buFont typeface="Times New Roman"/>
              <a:buNone/>
            </a:pPr>
            <a:r>
              <a:t/>
            </a:r>
            <a:endParaRPr b="0" baseline="0" i="0" sz="2400" u="none" cap="none" strike="noStrike">
              <a:solidFill>
                <a:schemeClr val="lt1"/>
              </a:solidFill>
              <a:latin typeface="Times New Roman"/>
              <a:ea typeface="Times New Roman"/>
              <a:cs typeface="Times New Roman"/>
              <a:sym typeface="Times New Roman"/>
            </a:endParaRPr>
          </a:p>
          <a:p>
            <a:pPr indent="-342900" lvl="0" marL="342900" marR="0" rtl="0" algn="l">
              <a:lnSpc>
                <a:spcPct val="90000"/>
              </a:lnSpc>
              <a:spcBef>
                <a:spcPts val="1200"/>
              </a:spcBef>
              <a:spcAft>
                <a:spcPts val="0"/>
              </a:spcAft>
              <a:buClr>
                <a:schemeClr val="lt1"/>
              </a:buClr>
              <a:buSzPct val="25000"/>
              <a:buFont typeface="Times New Roman"/>
              <a:buNone/>
            </a:pPr>
            <a:r>
              <a:rPr b="0" baseline="0" i="0" lang="en-US" sz="2400" u="none" cap="none" strike="noStrike">
                <a:solidFill>
                  <a:schemeClr val="lt1"/>
                </a:solidFill>
                <a:latin typeface="Times New Roman"/>
                <a:ea typeface="Times New Roman"/>
                <a:cs typeface="Times New Roman"/>
                <a:sym typeface="Times New Roman"/>
              </a:rPr>
              <a:t>Now use a ruler and your pencil and draw lines on your paper to make it look like the picture on the right.</a:t>
            </a:r>
          </a:p>
          <a:p>
            <a:pPr indent="-342900" lvl="0" marL="342900" marR="0" rtl="0" algn="l">
              <a:lnSpc>
                <a:spcPct val="90000"/>
              </a:lnSpc>
              <a:spcBef>
                <a:spcPts val="1200"/>
              </a:spcBef>
              <a:spcAft>
                <a:spcPts val="0"/>
              </a:spcAft>
              <a:buClr>
                <a:schemeClr val="lt1"/>
              </a:buClr>
              <a:buSzPct val="25000"/>
              <a:buFont typeface="Times New Roman"/>
              <a:buNone/>
            </a:pPr>
            <a:r>
              <a:rPr b="0" baseline="0" i="0" lang="en-US" sz="2400" u="none" cap="none" strike="noStrike">
                <a:solidFill>
                  <a:schemeClr val="lt1"/>
                </a:solidFill>
                <a:latin typeface="Times New Roman"/>
                <a:ea typeface="Times New Roman"/>
                <a:cs typeface="Times New Roman"/>
                <a:sym typeface="Times New Roman"/>
              </a:rPr>
              <a:t>-It doesn’t need to be perfect, just as close as you can get.</a:t>
            </a:r>
          </a:p>
          <a:p>
            <a:pPr indent="-190500" lvl="0" marL="342900" marR="0" rtl="0" algn="l">
              <a:spcBef>
                <a:spcPts val="480"/>
              </a:spcBef>
              <a:spcAft>
                <a:spcPts val="0"/>
              </a:spcAft>
              <a:buClr>
                <a:schemeClr val="lt1"/>
              </a:buClr>
              <a:buFont typeface="Times New Roman"/>
              <a:buNone/>
            </a:pPr>
            <a:r>
              <a:t/>
            </a:r>
            <a:endParaRPr b="0" baseline="0" i="0" sz="2400" u="none" cap="none" strike="noStrike">
              <a:solidFill>
                <a:schemeClr val="lt1"/>
              </a:solidFill>
              <a:latin typeface="Times New Roman"/>
              <a:ea typeface="Times New Roman"/>
              <a:cs typeface="Times New Roman"/>
              <a:sym typeface="Times New Roman"/>
            </a:endParaRPr>
          </a:p>
        </p:txBody>
      </p:sp>
      <p:pic>
        <p:nvPicPr>
          <p:cNvPr id="121" name="Shape 121"/>
          <p:cNvPicPr preferRelativeResize="0"/>
          <p:nvPr>
            <p:ph idx="2" type="clipArt"/>
          </p:nvPr>
        </p:nvPicPr>
        <p:blipFill rotWithShape="1">
          <a:blip r:embed="rId3">
            <a:alphaModFix/>
          </a:blip>
          <a:srcRect b="0" l="0" r="0" t="0"/>
          <a:stretch/>
        </p:blipFill>
        <p:spPr>
          <a:xfrm>
            <a:off x="4629150" y="1600200"/>
            <a:ext cx="3786519" cy="479923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hlink"/>
        </a:solidFill>
      </p:bgPr>
    </p:bg>
    <p:spTree>
      <p:nvGrpSpPr>
        <p:cNvPr id="125" name="Shape 125"/>
        <p:cNvGrpSpPr/>
        <p:nvPr/>
      </p:nvGrpSpPr>
      <p:grpSpPr>
        <a:xfrm>
          <a:off x="0" y="0"/>
          <a:ext cx="0" cy="0"/>
          <a:chOff x="0" y="0"/>
          <a:chExt cx="0" cy="0"/>
        </a:xfrm>
      </p:grpSpPr>
      <p:pic>
        <p:nvPicPr>
          <p:cNvPr id="126" name="Shape 126"/>
          <p:cNvPicPr preferRelativeResize="0"/>
          <p:nvPr/>
        </p:nvPicPr>
        <p:blipFill rotWithShape="1">
          <a:blip r:embed="rId4">
            <a:alphaModFix/>
          </a:blip>
          <a:srcRect b="0" l="0" r="0" t="0"/>
          <a:stretch/>
        </p:blipFill>
        <p:spPr>
          <a:xfrm>
            <a:off x="228600" y="152400"/>
            <a:ext cx="5643561" cy="6705599"/>
          </a:xfrm>
          <a:prstGeom prst="rect">
            <a:avLst/>
          </a:prstGeom>
          <a:noFill/>
          <a:ln>
            <a:noFill/>
          </a:ln>
        </p:spPr>
      </p:pic>
      <p:sp>
        <p:nvSpPr>
          <p:cNvPr id="127" name="Shape 127"/>
          <p:cNvSpPr txBox="1"/>
          <p:nvPr/>
        </p:nvSpPr>
        <p:spPr>
          <a:xfrm>
            <a:off x="5791200" y="762000"/>
            <a:ext cx="2971799" cy="1196975"/>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Times New Roman"/>
              <a:buNone/>
            </a:pPr>
            <a:r>
              <a:rPr b="0" baseline="0" i="0" lang="en-US" sz="2400" u="none" cap="none" strike="noStrike">
                <a:solidFill>
                  <a:schemeClr val="dk1"/>
                </a:solidFill>
                <a:latin typeface="Times New Roman"/>
                <a:ea typeface="Times New Roman"/>
                <a:cs typeface="Times New Roman"/>
                <a:sym typeface="Times New Roman"/>
              </a:rPr>
              <a:t>This is for all the perfectionists out there!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imes New Roman"/>
              <a:buNone/>
            </a:pPr>
            <a:r>
              <a:rPr b="0" baseline="0" i="0" lang="en-US" sz="4400" u="none" cap="none" strike="noStrike">
                <a:solidFill>
                  <a:schemeClr val="lt2"/>
                </a:solidFill>
                <a:latin typeface="Times New Roman"/>
                <a:ea typeface="Times New Roman"/>
                <a:cs typeface="Times New Roman"/>
                <a:sym typeface="Times New Roman"/>
              </a:rPr>
              <a:t>Helpful hint!</a:t>
            </a:r>
          </a:p>
        </p:txBody>
      </p:sp>
      <p:sp>
        <p:nvSpPr>
          <p:cNvPr id="133" name="Shape 133"/>
          <p:cNvSpPr txBox="1"/>
          <p:nvPr>
            <p:ph idx="1" type="body"/>
          </p:nvPr>
        </p:nvSpPr>
        <p:spPr>
          <a:xfrm>
            <a:off x="685800" y="1981200"/>
            <a:ext cx="7772400"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0000"/>
              <a:buFont typeface="Times New Roman"/>
              <a:buChar char="•"/>
            </a:pPr>
            <a:r>
              <a:rPr b="0" baseline="0" i="0" lang="en-US" sz="4000" u="none" cap="none" strike="noStrike">
                <a:solidFill>
                  <a:schemeClr val="lt1"/>
                </a:solidFill>
                <a:latin typeface="Times New Roman"/>
                <a:ea typeface="Times New Roman"/>
                <a:cs typeface="Times New Roman"/>
                <a:sym typeface="Times New Roman"/>
              </a:rPr>
              <a:t>Make sure that you have several pages already set up before your instructor begins their lecture to prevent you missing notes that might help you succeed on your tests.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7" name="Shape 137"/>
        <p:cNvGrpSpPr/>
        <p:nvPr/>
      </p:nvGrpSpPr>
      <p:grpSpPr>
        <a:xfrm>
          <a:off x="0" y="0"/>
          <a:ext cx="0" cy="0"/>
          <a:chOff x="0" y="0"/>
          <a:chExt cx="0" cy="0"/>
        </a:xfrm>
      </p:grpSpPr>
      <p:sp>
        <p:nvSpPr>
          <p:cNvPr id="138" name="Shape 138"/>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imes New Roman"/>
              <a:buNone/>
            </a:pPr>
            <a:r>
              <a:rPr b="0" baseline="0" i="0" lang="en-US" sz="4400" u="none" cap="none" strike="noStrike">
                <a:solidFill>
                  <a:schemeClr val="lt2"/>
                </a:solidFill>
                <a:latin typeface="Times New Roman"/>
                <a:ea typeface="Times New Roman"/>
                <a:cs typeface="Times New Roman"/>
                <a:sym typeface="Times New Roman"/>
              </a:rPr>
              <a:t>Now what?</a:t>
            </a:r>
          </a:p>
        </p:txBody>
      </p:sp>
      <p:sp>
        <p:nvSpPr>
          <p:cNvPr id="139" name="Shape 139"/>
          <p:cNvSpPr txBox="1"/>
          <p:nvPr/>
        </p:nvSpPr>
        <p:spPr>
          <a:xfrm>
            <a:off x="2043111" y="2171700"/>
            <a:ext cx="9144000" cy="0"/>
          </a:xfrm>
          <a:prstGeom prst="rect">
            <a:avLst/>
          </a:prstGeom>
          <a:solidFill>
            <a:srgbClr val="FFFFFF"/>
          </a:solidFill>
          <a:ln>
            <a:noFill/>
          </a:ln>
        </p:spPr>
        <p:txBody>
          <a:bodyPr anchorCtr="0" anchor="t" bIns="171375" lIns="285650" rIns="285650" tIns="17450">
            <a:noAutofit/>
          </a:bodyPr>
          <a:lstStyle/>
          <a:p>
            <a:pPr indent="0" lvl="0" marL="0" marR="0" rtl="0" algn="l">
              <a:lnSpc>
                <a:spcPct val="100000"/>
              </a:lnSpc>
              <a:spcBef>
                <a:spcPts val="0"/>
              </a:spcBef>
              <a:spcAft>
                <a:spcPts val="0"/>
              </a:spcAft>
              <a:buNone/>
            </a:pPr>
            <a:r>
              <a:t/>
            </a:r>
            <a:endParaRPr b="0" baseline="0" i="0" sz="2400" u="none" cap="none" strike="noStrike">
              <a:solidFill>
                <a:schemeClr val="lt1"/>
              </a:solidFill>
              <a:latin typeface="Times New Roman"/>
              <a:ea typeface="Times New Roman"/>
              <a:cs typeface="Times New Roman"/>
              <a:sym typeface="Times New Roman"/>
            </a:endParaRPr>
          </a:p>
        </p:txBody>
      </p:sp>
      <p:pic>
        <p:nvPicPr>
          <p:cNvPr id="140" name="Shape 140"/>
          <p:cNvPicPr preferRelativeResize="0"/>
          <p:nvPr/>
        </p:nvPicPr>
        <p:blipFill rotWithShape="1">
          <a:blip r:embed="rId3">
            <a:alphaModFix/>
          </a:blip>
          <a:srcRect b="0" l="0" r="0" t="0"/>
          <a:stretch/>
        </p:blipFill>
        <p:spPr>
          <a:xfrm>
            <a:off x="4648200" y="1600200"/>
            <a:ext cx="4032249" cy="5105399"/>
          </a:xfrm>
          <a:prstGeom prst="rect">
            <a:avLst/>
          </a:prstGeom>
          <a:noFill/>
          <a:ln>
            <a:noFill/>
          </a:ln>
        </p:spPr>
      </p:pic>
      <p:sp>
        <p:nvSpPr>
          <p:cNvPr id="141" name="Shape 141"/>
          <p:cNvSpPr txBox="1"/>
          <p:nvPr/>
        </p:nvSpPr>
        <p:spPr>
          <a:xfrm>
            <a:off x="304800" y="1600200"/>
            <a:ext cx="4190999" cy="118744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baseline="0" i="0" lang="en-US" sz="2400" u="none" cap="none" strike="noStrike">
                <a:solidFill>
                  <a:schemeClr val="lt1"/>
                </a:solidFill>
                <a:latin typeface="Times New Roman"/>
                <a:ea typeface="Times New Roman"/>
                <a:cs typeface="Times New Roman"/>
                <a:sym typeface="Times New Roman"/>
              </a:rPr>
              <a:t>-Take notes like you normally would on the right side of the vertical line.</a:t>
            </a:r>
          </a:p>
        </p:txBody>
      </p:sp>
      <p:sp>
        <p:nvSpPr>
          <p:cNvPr id="142" name="Shape 142"/>
          <p:cNvSpPr txBox="1"/>
          <p:nvPr/>
        </p:nvSpPr>
        <p:spPr>
          <a:xfrm>
            <a:off x="304800" y="3200400"/>
            <a:ext cx="4343400" cy="118744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baseline="0" i="0" lang="en-US" sz="2400" u="none" cap="none" strike="noStrike">
                <a:solidFill>
                  <a:schemeClr val="lt1"/>
                </a:solidFill>
                <a:latin typeface="Times New Roman"/>
                <a:ea typeface="Times New Roman"/>
                <a:cs typeface="Times New Roman"/>
                <a:sym typeface="Times New Roman"/>
              </a:rPr>
              <a:t>-Continue to take notes on as many pages as you need until the lecture is complete.</a:t>
            </a:r>
          </a:p>
        </p:txBody>
      </p:sp>
      <p:sp>
        <p:nvSpPr>
          <p:cNvPr id="143" name="Shape 143"/>
          <p:cNvSpPr txBox="1"/>
          <p:nvPr/>
        </p:nvSpPr>
        <p:spPr>
          <a:xfrm>
            <a:off x="304800" y="4953000"/>
            <a:ext cx="4190999" cy="155257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baseline="0" i="0" lang="en-US" sz="2400" u="none" cap="none" strike="noStrike">
                <a:solidFill>
                  <a:schemeClr val="lt1"/>
                </a:solidFill>
                <a:latin typeface="Times New Roman"/>
                <a:ea typeface="Times New Roman"/>
                <a:cs typeface="Times New Roman"/>
                <a:sym typeface="Times New Roman"/>
              </a:rPr>
              <a:t>After the lecture, go back and give headings to your notes to make it easier to find when you study.</a:t>
            </a:r>
          </a:p>
        </p:txBody>
      </p:sp>
      <p:cxnSp>
        <p:nvCxnSpPr>
          <p:cNvPr id="144" name="Shape 144"/>
          <p:cNvCxnSpPr/>
          <p:nvPr/>
        </p:nvCxnSpPr>
        <p:spPr>
          <a:xfrm rot="10800000">
            <a:off x="6934199" y="3200399"/>
            <a:ext cx="381000" cy="914400"/>
          </a:xfrm>
          <a:prstGeom prst="straightConnector1">
            <a:avLst/>
          </a:prstGeom>
          <a:noFill/>
          <a:ln cap="flat" cmpd="sng" w="9525">
            <a:solidFill>
              <a:schemeClr val="dk2"/>
            </a:solidFill>
            <a:prstDash val="solid"/>
            <a:miter/>
            <a:headEnd len="med" w="med" type="none"/>
            <a:tailEnd len="lg" w="lg" type="triangle"/>
          </a:ln>
        </p:spPr>
      </p:cxnSp>
      <p:sp>
        <p:nvSpPr>
          <p:cNvPr id="145" name="Shape 145"/>
          <p:cNvSpPr txBox="1"/>
          <p:nvPr/>
        </p:nvSpPr>
        <p:spPr>
          <a:xfrm>
            <a:off x="6705600" y="3962400"/>
            <a:ext cx="1447800" cy="118744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Times New Roman"/>
              <a:buNone/>
            </a:pPr>
            <a:r>
              <a:rPr b="0" baseline="0" i="0" lang="en-US" sz="2400" u="none" cap="none" strike="noStrike">
                <a:solidFill>
                  <a:schemeClr val="dk2"/>
                </a:solidFill>
                <a:latin typeface="Times New Roman"/>
                <a:ea typeface="Times New Roman"/>
                <a:cs typeface="Times New Roman"/>
                <a:sym typeface="Times New Roman"/>
              </a:rPr>
              <a:t>Always</a:t>
            </a:r>
            <a:r>
              <a:rPr b="0" baseline="0" i="0" lang="en-US" sz="2400" u="none" cap="none" strike="noStrike">
                <a:solidFill>
                  <a:schemeClr val="lt1"/>
                </a:solidFill>
                <a:latin typeface="Times New Roman"/>
                <a:ea typeface="Times New Roman"/>
                <a:cs typeface="Times New Roman"/>
                <a:sym typeface="Times New Roman"/>
              </a:rPr>
              <a:t> </a:t>
            </a:r>
            <a:r>
              <a:rPr b="0" baseline="0" i="0" lang="en-US" sz="2400" u="none" cap="none" strike="noStrike">
                <a:solidFill>
                  <a:schemeClr val="dk2"/>
                </a:solidFill>
                <a:latin typeface="Times New Roman"/>
                <a:ea typeface="Times New Roman"/>
                <a:cs typeface="Times New Roman"/>
                <a:sym typeface="Times New Roman"/>
              </a:rPr>
              <a:t>take notes here.</a:t>
            </a:r>
          </a:p>
        </p:txBody>
      </p:sp>
      <p:cxnSp>
        <p:nvCxnSpPr>
          <p:cNvPr id="146" name="Shape 146"/>
          <p:cNvCxnSpPr/>
          <p:nvPr/>
        </p:nvCxnSpPr>
        <p:spPr>
          <a:xfrm rot="10800000">
            <a:off x="5410200" y="3657600"/>
            <a:ext cx="1066799" cy="1904999"/>
          </a:xfrm>
          <a:prstGeom prst="straightConnector1">
            <a:avLst/>
          </a:prstGeom>
          <a:noFill/>
          <a:ln cap="flat" cmpd="sng" w="9525">
            <a:solidFill>
              <a:schemeClr val="dk2"/>
            </a:solidFill>
            <a:prstDash val="solid"/>
            <a:miter/>
            <a:headEnd len="med" w="med" type="none"/>
            <a:tailEnd len="lg" w="lg" type="triangle"/>
          </a:ln>
        </p:spPr>
      </p:cxnSp>
      <p:sp>
        <p:nvSpPr>
          <p:cNvPr id="147" name="Shape 147"/>
          <p:cNvSpPr txBox="1"/>
          <p:nvPr/>
        </p:nvSpPr>
        <p:spPr>
          <a:xfrm>
            <a:off x="5638800" y="5410200"/>
            <a:ext cx="2666999" cy="91598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Times New Roman"/>
              <a:buNone/>
            </a:pPr>
            <a:r>
              <a:rPr b="0" baseline="0" i="0" lang="en-US" sz="1800" u="none" cap="none" strike="noStrike">
                <a:solidFill>
                  <a:schemeClr val="dk2"/>
                </a:solidFill>
                <a:latin typeface="Times New Roman"/>
                <a:ea typeface="Times New Roman"/>
                <a:cs typeface="Times New Roman"/>
                <a:sym typeface="Times New Roman"/>
              </a:rPr>
              <a:t>Summarize each section of your notes into only a few words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
      <a:dk1>
        <a:srgbClr val="333333"/>
      </a:dk1>
      <a:lt1>
        <a:srgbClr val="C0C0C0"/>
      </a:lt1>
      <a:dk2>
        <a:srgbClr val="000000"/>
      </a:dk2>
      <a:lt2>
        <a:srgbClr val="DDDDDD"/>
      </a:lt2>
      <a:accent1>
        <a:srgbClr val="000099"/>
      </a:accent1>
      <a:accent2>
        <a:srgbClr val="FF0000"/>
      </a:accent2>
      <a:accent3>
        <a:srgbClr val="AAAAAA"/>
      </a:accent3>
      <a:accent4>
        <a:srgbClr val="A4A4A4"/>
      </a:accent4>
      <a:accent5>
        <a:srgbClr val="AAAACA"/>
      </a:accent5>
      <a:accent6>
        <a:srgbClr val="E70000"/>
      </a:accent6>
      <a:hlink>
        <a:srgbClr val="F8F8F8"/>
      </a:hlink>
      <a:folHlink>
        <a:srgbClr val="00FF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Override1.xml><?xml version="1.0" encoding="utf-8"?>
<a:themeOverride xmlns:a="http://schemas.openxmlformats.org/drawingml/2006/main" xmlns:r="http://schemas.openxmlformats.org/officeDocument/2006/relationships">
  <a:clrScheme name="">
    <a:dk1>
      <a:srgbClr val="000000"/>
    </a:dk1>
    <a:lt1>
      <a:srgbClr val="000000"/>
    </a:lt1>
    <a:dk2>
      <a:srgbClr val="DDDDDD"/>
    </a:dk2>
    <a:lt2>
      <a:srgbClr val="333333"/>
    </a:lt2>
    <a:accent1>
      <a:srgbClr val="000099"/>
    </a:accent1>
    <a:accent2>
      <a:srgbClr val="FF0000"/>
    </a:accent2>
    <a:accent3>
      <a:srgbClr val="AAAAAA"/>
    </a:accent3>
    <a:accent4>
      <a:srgbClr val="000000"/>
    </a:accent4>
    <a:accent5>
      <a:srgbClr val="AAAACA"/>
    </a:accent5>
    <a:accent6>
      <a:srgbClr val="E70000"/>
    </a:accent6>
    <a:hlink>
      <a:srgbClr val="F8F8F8"/>
    </a:hlink>
    <a:folHlink>
      <a:srgbClr val="00FF00"/>
    </a:folHlink>
  </a:clrScheme>
</a:themeOverride>
</file>

<file path=ppt/theme/themeOverride2.xml><?xml version="1.0" encoding="utf-8"?>
<a:themeOverride xmlns:a="http://schemas.openxmlformats.org/drawingml/2006/main" xmlns:r="http://schemas.openxmlformats.org/officeDocument/2006/relationships">
  <a:clrScheme name="">
    <a:dk1>
      <a:srgbClr val="000000"/>
    </a:dk1>
    <a:lt1>
      <a:srgbClr val="FFFFFF"/>
    </a:lt1>
    <a:dk2>
      <a:srgbClr val="DDDDDD"/>
    </a:dk2>
    <a:lt2>
      <a:srgbClr val="333333"/>
    </a:lt2>
    <a:accent1>
      <a:srgbClr val="000099"/>
    </a:accent1>
    <a:accent2>
      <a:srgbClr val="FF0000"/>
    </a:accent2>
    <a:accent3>
      <a:srgbClr val="FFFFFF"/>
    </a:accent3>
    <a:accent4>
      <a:srgbClr val="000000"/>
    </a:accent4>
    <a:accent5>
      <a:srgbClr val="AAAACA"/>
    </a:accent5>
    <a:accent6>
      <a:srgbClr val="E70000"/>
    </a:accent6>
    <a:hlink>
      <a:srgbClr val="F8F8F8"/>
    </a:hlink>
    <a:folHlink>
      <a:srgbClr val="00FF00"/>
    </a:folHlink>
  </a:clrScheme>
</a:themeOverride>
</file>