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play.kahoot.it/#/?quizId=29c80226-50bf-4cb7-99cc-0aff7b059c11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Variables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Practice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0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6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Let’s play Kahoot and see how we did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Go to Kahoot it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Credit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Credit goes to Kimi Worley for her work in putting together the original slideshare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3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3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0"/>
            <a:ext cx="8991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