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3" Type="http://schemas.openxmlformats.org/officeDocument/2006/relationships/slide" Target="slides/slide78.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97" name="Shape 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7" name="Shape 15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64" name="Shape 16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0" name="Shape 17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7" name="Shape 17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4" name="Shape 18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0" name="Shape 19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6" name="Shape 19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2" name="Shape 20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08" name="Shape 2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14" name="Shape 2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3" name="Shape 10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19" name="Shape 2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24" name="Shape 22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28" name="Shape 2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33" name="Shape 2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38" name="Shape 2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43" name="Shape 2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48" name="Shape 2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53" name="Shape 2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57" name="Shape 25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0" name="Shape 260"/>
        <p:cNvGrpSpPr/>
        <p:nvPr/>
      </p:nvGrpSpPr>
      <p:grpSpPr>
        <a:xfrm>
          <a:off x="0" y="0"/>
          <a:ext cx="0" cy="0"/>
          <a:chOff x="0" y="0"/>
          <a:chExt cx="0" cy="0"/>
        </a:xfrm>
      </p:grpSpPr>
      <p:sp>
        <p:nvSpPr>
          <p:cNvPr id="261" name="Shape 26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62" name="Shape 26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10" name="Shape 1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67" name="Shape 2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72" name="Shape 2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76" name="Shape 2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81" name="Shape 2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4" name="Shape 284"/>
        <p:cNvGrpSpPr/>
        <p:nvPr/>
      </p:nvGrpSpPr>
      <p:grpSpPr>
        <a:xfrm>
          <a:off x="0" y="0"/>
          <a:ext cx="0" cy="0"/>
          <a:chOff x="0" y="0"/>
          <a:chExt cx="0" cy="0"/>
        </a:xfrm>
      </p:grpSpPr>
      <p:sp>
        <p:nvSpPr>
          <p:cNvPr id="285" name="Shape 28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86" name="Shape 28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91" name="Shape 2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95" name="Shape 2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8" name="Shape 298"/>
        <p:cNvGrpSpPr/>
        <p:nvPr/>
      </p:nvGrpSpPr>
      <p:grpSpPr>
        <a:xfrm>
          <a:off x="0" y="0"/>
          <a:ext cx="0" cy="0"/>
          <a:chOff x="0" y="0"/>
          <a:chExt cx="0" cy="0"/>
        </a:xfrm>
      </p:grpSpPr>
      <p:sp>
        <p:nvSpPr>
          <p:cNvPr id="299" name="Shape 29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00" name="Shape 3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3" name="Shape 303"/>
        <p:cNvGrpSpPr/>
        <p:nvPr/>
      </p:nvGrpSpPr>
      <p:grpSpPr>
        <a:xfrm>
          <a:off x="0" y="0"/>
          <a:ext cx="0" cy="0"/>
          <a:chOff x="0" y="0"/>
          <a:chExt cx="0" cy="0"/>
        </a:xfrm>
      </p:grpSpPr>
      <p:sp>
        <p:nvSpPr>
          <p:cNvPr id="304" name="Shape 30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05" name="Shape 3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15" name="Shape 3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17" name="Shape 1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7" name="Shape 317"/>
        <p:cNvGrpSpPr/>
        <p:nvPr/>
      </p:nvGrpSpPr>
      <p:grpSpPr>
        <a:xfrm>
          <a:off x="0" y="0"/>
          <a:ext cx="0" cy="0"/>
          <a:chOff x="0" y="0"/>
          <a:chExt cx="0" cy="0"/>
        </a:xfrm>
      </p:grpSpPr>
      <p:sp>
        <p:nvSpPr>
          <p:cNvPr id="318" name="Shape 31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19" name="Shape 3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24" name="Shape 32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7" name="Shape 327"/>
        <p:cNvGrpSpPr/>
        <p:nvPr/>
      </p:nvGrpSpPr>
      <p:grpSpPr>
        <a:xfrm>
          <a:off x="0" y="0"/>
          <a:ext cx="0" cy="0"/>
          <a:chOff x="0" y="0"/>
          <a:chExt cx="0" cy="0"/>
        </a:xfrm>
      </p:grpSpPr>
      <p:sp>
        <p:nvSpPr>
          <p:cNvPr id="328" name="Shape 32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29" name="Shape 3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6" name="Shape 336"/>
        <p:cNvGrpSpPr/>
        <p:nvPr/>
      </p:nvGrpSpPr>
      <p:grpSpPr>
        <a:xfrm>
          <a:off x="0" y="0"/>
          <a:ext cx="0" cy="0"/>
          <a:chOff x="0" y="0"/>
          <a:chExt cx="0" cy="0"/>
        </a:xfrm>
      </p:grpSpPr>
      <p:sp>
        <p:nvSpPr>
          <p:cNvPr id="337" name="Shape 33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38" name="Shape 3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0" name="Shape 340"/>
        <p:cNvGrpSpPr/>
        <p:nvPr/>
      </p:nvGrpSpPr>
      <p:grpSpPr>
        <a:xfrm>
          <a:off x="0" y="0"/>
          <a:ext cx="0" cy="0"/>
          <a:chOff x="0" y="0"/>
          <a:chExt cx="0" cy="0"/>
        </a:xfrm>
      </p:grpSpPr>
      <p:sp>
        <p:nvSpPr>
          <p:cNvPr id="341" name="Shape 34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42" name="Shape 34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5" name="Shape 345"/>
        <p:cNvGrpSpPr/>
        <p:nvPr/>
      </p:nvGrpSpPr>
      <p:grpSpPr>
        <a:xfrm>
          <a:off x="0" y="0"/>
          <a:ext cx="0" cy="0"/>
          <a:chOff x="0" y="0"/>
          <a:chExt cx="0" cy="0"/>
        </a:xfrm>
      </p:grpSpPr>
      <p:sp>
        <p:nvSpPr>
          <p:cNvPr id="346" name="Shape 34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47" name="Shape 3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2" name="Shape 422"/>
        <p:cNvGrpSpPr/>
        <p:nvPr/>
      </p:nvGrpSpPr>
      <p:grpSpPr>
        <a:xfrm>
          <a:off x="0" y="0"/>
          <a:ext cx="0" cy="0"/>
          <a:chOff x="0" y="0"/>
          <a:chExt cx="0" cy="0"/>
        </a:xfrm>
      </p:grpSpPr>
      <p:sp>
        <p:nvSpPr>
          <p:cNvPr id="423" name="Shape 42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424" name="Shape 42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6" name="Shape 426"/>
        <p:cNvGrpSpPr/>
        <p:nvPr/>
      </p:nvGrpSpPr>
      <p:grpSpPr>
        <a:xfrm>
          <a:off x="0" y="0"/>
          <a:ext cx="0" cy="0"/>
          <a:chOff x="0" y="0"/>
          <a:chExt cx="0" cy="0"/>
        </a:xfrm>
      </p:grpSpPr>
      <p:sp>
        <p:nvSpPr>
          <p:cNvPr id="427" name="Shape 42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428" name="Shape 4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2" name="Shape 432"/>
        <p:cNvGrpSpPr/>
        <p:nvPr/>
      </p:nvGrpSpPr>
      <p:grpSpPr>
        <a:xfrm>
          <a:off x="0" y="0"/>
          <a:ext cx="0" cy="0"/>
          <a:chOff x="0" y="0"/>
          <a:chExt cx="0" cy="0"/>
        </a:xfrm>
      </p:grpSpPr>
      <p:sp>
        <p:nvSpPr>
          <p:cNvPr id="433" name="Shape 43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434" name="Shape 4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9" name="Shape 439"/>
        <p:cNvGrpSpPr/>
        <p:nvPr/>
      </p:nvGrpSpPr>
      <p:grpSpPr>
        <a:xfrm>
          <a:off x="0" y="0"/>
          <a:ext cx="0" cy="0"/>
          <a:chOff x="0" y="0"/>
          <a:chExt cx="0" cy="0"/>
        </a:xfrm>
      </p:grpSpPr>
      <p:sp>
        <p:nvSpPr>
          <p:cNvPr id="440" name="Shape 44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441" name="Shape 4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3" name="Shape 12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4" name="Shape 444"/>
        <p:cNvGrpSpPr/>
        <p:nvPr/>
      </p:nvGrpSpPr>
      <p:grpSpPr>
        <a:xfrm>
          <a:off x="0" y="0"/>
          <a:ext cx="0" cy="0"/>
          <a:chOff x="0" y="0"/>
          <a:chExt cx="0" cy="0"/>
        </a:xfrm>
      </p:grpSpPr>
      <p:sp>
        <p:nvSpPr>
          <p:cNvPr id="445" name="Shape 44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446" name="Shape 4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7" name="Shape 517"/>
        <p:cNvGrpSpPr/>
        <p:nvPr/>
      </p:nvGrpSpPr>
      <p:grpSpPr>
        <a:xfrm>
          <a:off x="0" y="0"/>
          <a:ext cx="0" cy="0"/>
          <a:chOff x="0" y="0"/>
          <a:chExt cx="0" cy="0"/>
        </a:xfrm>
      </p:grpSpPr>
      <p:sp>
        <p:nvSpPr>
          <p:cNvPr id="518" name="Shape 51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19" name="Shape 5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1" name="Shape 521"/>
        <p:cNvGrpSpPr/>
        <p:nvPr/>
      </p:nvGrpSpPr>
      <p:grpSpPr>
        <a:xfrm>
          <a:off x="0" y="0"/>
          <a:ext cx="0" cy="0"/>
          <a:chOff x="0" y="0"/>
          <a:chExt cx="0" cy="0"/>
        </a:xfrm>
      </p:grpSpPr>
      <p:sp>
        <p:nvSpPr>
          <p:cNvPr id="522" name="Shape 52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23" name="Shape 52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6" name="Shape 526"/>
        <p:cNvGrpSpPr/>
        <p:nvPr/>
      </p:nvGrpSpPr>
      <p:grpSpPr>
        <a:xfrm>
          <a:off x="0" y="0"/>
          <a:ext cx="0" cy="0"/>
          <a:chOff x="0" y="0"/>
          <a:chExt cx="0" cy="0"/>
        </a:xfrm>
      </p:grpSpPr>
      <p:sp>
        <p:nvSpPr>
          <p:cNvPr id="527" name="Shape 52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28" name="Shape 5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1" name="Shape 531"/>
        <p:cNvGrpSpPr/>
        <p:nvPr/>
      </p:nvGrpSpPr>
      <p:grpSpPr>
        <a:xfrm>
          <a:off x="0" y="0"/>
          <a:ext cx="0" cy="0"/>
          <a:chOff x="0" y="0"/>
          <a:chExt cx="0" cy="0"/>
        </a:xfrm>
      </p:grpSpPr>
      <p:sp>
        <p:nvSpPr>
          <p:cNvPr id="532" name="Shape 53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33" name="Shape 5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6" name="Shape 536"/>
        <p:cNvGrpSpPr/>
        <p:nvPr/>
      </p:nvGrpSpPr>
      <p:grpSpPr>
        <a:xfrm>
          <a:off x="0" y="0"/>
          <a:ext cx="0" cy="0"/>
          <a:chOff x="0" y="0"/>
          <a:chExt cx="0" cy="0"/>
        </a:xfrm>
      </p:grpSpPr>
      <p:sp>
        <p:nvSpPr>
          <p:cNvPr id="537" name="Shape 53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38" name="Shape 5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1" name="Shape 541"/>
        <p:cNvGrpSpPr/>
        <p:nvPr/>
      </p:nvGrpSpPr>
      <p:grpSpPr>
        <a:xfrm>
          <a:off x="0" y="0"/>
          <a:ext cx="0" cy="0"/>
          <a:chOff x="0" y="0"/>
          <a:chExt cx="0" cy="0"/>
        </a:xfrm>
      </p:grpSpPr>
      <p:sp>
        <p:nvSpPr>
          <p:cNvPr id="542" name="Shape 54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43" name="Shape 5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6" name="Shape 546"/>
        <p:cNvGrpSpPr/>
        <p:nvPr/>
      </p:nvGrpSpPr>
      <p:grpSpPr>
        <a:xfrm>
          <a:off x="0" y="0"/>
          <a:ext cx="0" cy="0"/>
          <a:chOff x="0" y="0"/>
          <a:chExt cx="0" cy="0"/>
        </a:xfrm>
      </p:grpSpPr>
      <p:sp>
        <p:nvSpPr>
          <p:cNvPr id="547" name="Shape 54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48" name="Shape 5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1" name="Shape 551"/>
        <p:cNvGrpSpPr/>
        <p:nvPr/>
      </p:nvGrpSpPr>
      <p:grpSpPr>
        <a:xfrm>
          <a:off x="0" y="0"/>
          <a:ext cx="0" cy="0"/>
          <a:chOff x="0" y="0"/>
          <a:chExt cx="0" cy="0"/>
        </a:xfrm>
      </p:grpSpPr>
      <p:sp>
        <p:nvSpPr>
          <p:cNvPr id="552" name="Shape 55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53" name="Shape 5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6" name="Shape 556"/>
        <p:cNvGrpSpPr/>
        <p:nvPr/>
      </p:nvGrpSpPr>
      <p:grpSpPr>
        <a:xfrm>
          <a:off x="0" y="0"/>
          <a:ext cx="0" cy="0"/>
          <a:chOff x="0" y="0"/>
          <a:chExt cx="0" cy="0"/>
        </a:xfrm>
      </p:grpSpPr>
      <p:sp>
        <p:nvSpPr>
          <p:cNvPr id="557" name="Shape 55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58" name="Shape 5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9" name="Shape 12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2" name="Shape 562"/>
        <p:cNvGrpSpPr/>
        <p:nvPr/>
      </p:nvGrpSpPr>
      <p:grpSpPr>
        <a:xfrm>
          <a:off x="0" y="0"/>
          <a:ext cx="0" cy="0"/>
          <a:chOff x="0" y="0"/>
          <a:chExt cx="0" cy="0"/>
        </a:xfrm>
      </p:grpSpPr>
      <p:sp>
        <p:nvSpPr>
          <p:cNvPr id="563" name="Shape 56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64" name="Shape 56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7" name="Shape 567"/>
        <p:cNvGrpSpPr/>
        <p:nvPr/>
      </p:nvGrpSpPr>
      <p:grpSpPr>
        <a:xfrm>
          <a:off x="0" y="0"/>
          <a:ext cx="0" cy="0"/>
          <a:chOff x="0" y="0"/>
          <a:chExt cx="0" cy="0"/>
        </a:xfrm>
      </p:grpSpPr>
      <p:sp>
        <p:nvSpPr>
          <p:cNvPr id="568" name="Shape 56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69" name="Shape 56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2" name="Shape 572"/>
        <p:cNvGrpSpPr/>
        <p:nvPr/>
      </p:nvGrpSpPr>
      <p:grpSpPr>
        <a:xfrm>
          <a:off x="0" y="0"/>
          <a:ext cx="0" cy="0"/>
          <a:chOff x="0" y="0"/>
          <a:chExt cx="0" cy="0"/>
        </a:xfrm>
      </p:grpSpPr>
      <p:sp>
        <p:nvSpPr>
          <p:cNvPr id="573" name="Shape 57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74" name="Shape 57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8" name="Shape 578"/>
        <p:cNvGrpSpPr/>
        <p:nvPr/>
      </p:nvGrpSpPr>
      <p:grpSpPr>
        <a:xfrm>
          <a:off x="0" y="0"/>
          <a:ext cx="0" cy="0"/>
          <a:chOff x="0" y="0"/>
          <a:chExt cx="0" cy="0"/>
        </a:xfrm>
      </p:grpSpPr>
      <p:sp>
        <p:nvSpPr>
          <p:cNvPr id="579" name="Shape 57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80" name="Shape 58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3" name="Shape 583"/>
        <p:cNvGrpSpPr/>
        <p:nvPr/>
      </p:nvGrpSpPr>
      <p:grpSpPr>
        <a:xfrm>
          <a:off x="0" y="0"/>
          <a:ext cx="0" cy="0"/>
          <a:chOff x="0" y="0"/>
          <a:chExt cx="0" cy="0"/>
        </a:xfrm>
      </p:grpSpPr>
      <p:sp>
        <p:nvSpPr>
          <p:cNvPr id="584" name="Shape 58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85" name="Shape 5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8" name="Shape 588"/>
        <p:cNvGrpSpPr/>
        <p:nvPr/>
      </p:nvGrpSpPr>
      <p:grpSpPr>
        <a:xfrm>
          <a:off x="0" y="0"/>
          <a:ext cx="0" cy="0"/>
          <a:chOff x="0" y="0"/>
          <a:chExt cx="0" cy="0"/>
        </a:xfrm>
      </p:grpSpPr>
      <p:sp>
        <p:nvSpPr>
          <p:cNvPr id="589" name="Shape 58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90" name="Shape 5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4" name="Shape 594"/>
        <p:cNvGrpSpPr/>
        <p:nvPr/>
      </p:nvGrpSpPr>
      <p:grpSpPr>
        <a:xfrm>
          <a:off x="0" y="0"/>
          <a:ext cx="0" cy="0"/>
          <a:chOff x="0" y="0"/>
          <a:chExt cx="0" cy="0"/>
        </a:xfrm>
      </p:grpSpPr>
      <p:sp>
        <p:nvSpPr>
          <p:cNvPr id="595" name="Shape 59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96" name="Shape 5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9" name="Shape 599"/>
        <p:cNvGrpSpPr/>
        <p:nvPr/>
      </p:nvGrpSpPr>
      <p:grpSpPr>
        <a:xfrm>
          <a:off x="0" y="0"/>
          <a:ext cx="0" cy="0"/>
          <a:chOff x="0" y="0"/>
          <a:chExt cx="0" cy="0"/>
        </a:xfrm>
      </p:grpSpPr>
      <p:sp>
        <p:nvSpPr>
          <p:cNvPr id="600" name="Shape 60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601" name="Shape 6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4" name="Shape 604"/>
        <p:cNvGrpSpPr/>
        <p:nvPr/>
      </p:nvGrpSpPr>
      <p:grpSpPr>
        <a:xfrm>
          <a:off x="0" y="0"/>
          <a:ext cx="0" cy="0"/>
          <a:chOff x="0" y="0"/>
          <a:chExt cx="0" cy="0"/>
        </a:xfrm>
      </p:grpSpPr>
      <p:sp>
        <p:nvSpPr>
          <p:cNvPr id="605" name="Shape 60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606" name="Shape 6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0" name="Shape 610"/>
        <p:cNvGrpSpPr/>
        <p:nvPr/>
      </p:nvGrpSpPr>
      <p:grpSpPr>
        <a:xfrm>
          <a:off x="0" y="0"/>
          <a:ext cx="0" cy="0"/>
          <a:chOff x="0" y="0"/>
          <a:chExt cx="0" cy="0"/>
        </a:xfrm>
      </p:grpSpPr>
      <p:sp>
        <p:nvSpPr>
          <p:cNvPr id="611" name="Shape 61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612" name="Shape 61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6" name="Shape 13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5" name="Shape 615"/>
        <p:cNvGrpSpPr/>
        <p:nvPr/>
      </p:nvGrpSpPr>
      <p:grpSpPr>
        <a:xfrm>
          <a:off x="0" y="0"/>
          <a:ext cx="0" cy="0"/>
          <a:chOff x="0" y="0"/>
          <a:chExt cx="0" cy="0"/>
        </a:xfrm>
      </p:grpSpPr>
      <p:sp>
        <p:nvSpPr>
          <p:cNvPr id="616" name="Shape 61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617" name="Shape 6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0" name="Shape 620"/>
        <p:cNvGrpSpPr/>
        <p:nvPr/>
      </p:nvGrpSpPr>
      <p:grpSpPr>
        <a:xfrm>
          <a:off x="0" y="0"/>
          <a:ext cx="0" cy="0"/>
          <a:chOff x="0" y="0"/>
          <a:chExt cx="0" cy="0"/>
        </a:xfrm>
      </p:grpSpPr>
      <p:sp>
        <p:nvSpPr>
          <p:cNvPr id="621" name="Shape 62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622" name="Shape 62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6" name="Shape 626"/>
        <p:cNvGrpSpPr/>
        <p:nvPr/>
      </p:nvGrpSpPr>
      <p:grpSpPr>
        <a:xfrm>
          <a:off x="0" y="0"/>
          <a:ext cx="0" cy="0"/>
          <a:chOff x="0" y="0"/>
          <a:chExt cx="0" cy="0"/>
        </a:xfrm>
      </p:grpSpPr>
      <p:sp>
        <p:nvSpPr>
          <p:cNvPr id="627" name="Shape 62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628" name="Shape 6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1" name="Shape 631"/>
        <p:cNvGrpSpPr/>
        <p:nvPr/>
      </p:nvGrpSpPr>
      <p:grpSpPr>
        <a:xfrm>
          <a:off x="0" y="0"/>
          <a:ext cx="0" cy="0"/>
          <a:chOff x="0" y="0"/>
          <a:chExt cx="0" cy="0"/>
        </a:xfrm>
      </p:grpSpPr>
      <p:sp>
        <p:nvSpPr>
          <p:cNvPr id="632" name="Shape 63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633" name="Shape 6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6" name="Shape 636"/>
        <p:cNvGrpSpPr/>
        <p:nvPr/>
      </p:nvGrpSpPr>
      <p:grpSpPr>
        <a:xfrm>
          <a:off x="0" y="0"/>
          <a:ext cx="0" cy="0"/>
          <a:chOff x="0" y="0"/>
          <a:chExt cx="0" cy="0"/>
        </a:xfrm>
      </p:grpSpPr>
      <p:sp>
        <p:nvSpPr>
          <p:cNvPr id="637" name="Shape 63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638" name="Shape 6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2" name="Shape 642"/>
        <p:cNvGrpSpPr/>
        <p:nvPr/>
      </p:nvGrpSpPr>
      <p:grpSpPr>
        <a:xfrm>
          <a:off x="0" y="0"/>
          <a:ext cx="0" cy="0"/>
          <a:chOff x="0" y="0"/>
          <a:chExt cx="0" cy="0"/>
        </a:xfrm>
      </p:grpSpPr>
      <p:sp>
        <p:nvSpPr>
          <p:cNvPr id="643" name="Shape 64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644" name="Shape 64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7" name="Shape 647"/>
        <p:cNvGrpSpPr/>
        <p:nvPr/>
      </p:nvGrpSpPr>
      <p:grpSpPr>
        <a:xfrm>
          <a:off x="0" y="0"/>
          <a:ext cx="0" cy="0"/>
          <a:chOff x="0" y="0"/>
          <a:chExt cx="0" cy="0"/>
        </a:xfrm>
      </p:grpSpPr>
      <p:sp>
        <p:nvSpPr>
          <p:cNvPr id="648" name="Shape 64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649" name="Shape 64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2" name="Shape 652"/>
        <p:cNvGrpSpPr/>
        <p:nvPr/>
      </p:nvGrpSpPr>
      <p:grpSpPr>
        <a:xfrm>
          <a:off x="0" y="0"/>
          <a:ext cx="0" cy="0"/>
          <a:chOff x="0" y="0"/>
          <a:chExt cx="0" cy="0"/>
        </a:xfrm>
      </p:grpSpPr>
      <p:sp>
        <p:nvSpPr>
          <p:cNvPr id="653" name="Shape 65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654" name="Shape 6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8" name="Shape 658"/>
        <p:cNvGrpSpPr/>
        <p:nvPr/>
      </p:nvGrpSpPr>
      <p:grpSpPr>
        <a:xfrm>
          <a:off x="0" y="0"/>
          <a:ext cx="0" cy="0"/>
          <a:chOff x="0" y="0"/>
          <a:chExt cx="0" cy="0"/>
        </a:xfrm>
      </p:grpSpPr>
      <p:sp>
        <p:nvSpPr>
          <p:cNvPr id="659" name="Shape 65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660" name="Shape 66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43" name="Shape 1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50" name="Shape 15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0" name="Shape 10"/>
        <p:cNvGrpSpPr/>
        <p:nvPr/>
      </p:nvGrpSpPr>
      <p:grpSpPr>
        <a:xfrm>
          <a:off x="0" y="0"/>
          <a:ext cx="0" cy="0"/>
          <a:chOff x="0" y="0"/>
          <a:chExt cx="0" cy="0"/>
        </a:xfrm>
      </p:grpSpPr>
      <p:sp>
        <p:nvSpPr>
          <p:cNvPr id="11" name="Shape 11"/>
          <p:cNvSpPr txBox="1"/>
          <p:nvPr>
            <p:ph type="title"/>
          </p:nvPr>
        </p:nvSpPr>
        <p:spPr>
          <a:xfrm>
            <a:off x="685800" y="609600"/>
            <a:ext cx="7772400"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Times New Roman"/>
                <a:ea typeface="Times New Roman"/>
                <a:cs typeface="Times New Roman"/>
                <a:sym typeface="Times New Roman"/>
              </a:defRPr>
            </a:lvl1pPr>
            <a:lvl2pPr rtl="0" algn="ctr">
              <a:spcBef>
                <a:spcPts val="0"/>
              </a:spcBef>
              <a:spcAft>
                <a:spcPts val="0"/>
              </a:spcAft>
              <a:defRPr sz="4400">
                <a:solidFill>
                  <a:schemeClr val="dk2"/>
                </a:solidFill>
                <a:latin typeface="Times New Roman"/>
                <a:ea typeface="Times New Roman"/>
                <a:cs typeface="Times New Roman"/>
                <a:sym typeface="Times New Roman"/>
              </a:defRPr>
            </a:lvl2pPr>
            <a:lvl3pPr rtl="0" algn="ctr">
              <a:spcBef>
                <a:spcPts val="0"/>
              </a:spcBef>
              <a:spcAft>
                <a:spcPts val="0"/>
              </a:spcAft>
              <a:defRPr sz="4400">
                <a:solidFill>
                  <a:schemeClr val="dk2"/>
                </a:solidFill>
                <a:latin typeface="Times New Roman"/>
                <a:ea typeface="Times New Roman"/>
                <a:cs typeface="Times New Roman"/>
                <a:sym typeface="Times New Roman"/>
              </a:defRPr>
            </a:lvl3pPr>
            <a:lvl4pPr rtl="0" algn="ctr">
              <a:spcBef>
                <a:spcPts val="0"/>
              </a:spcBef>
              <a:spcAft>
                <a:spcPts val="0"/>
              </a:spcAft>
              <a:defRPr sz="4400">
                <a:solidFill>
                  <a:schemeClr val="dk2"/>
                </a:solidFill>
                <a:latin typeface="Times New Roman"/>
                <a:ea typeface="Times New Roman"/>
                <a:cs typeface="Times New Roman"/>
                <a:sym typeface="Times New Roman"/>
              </a:defRPr>
            </a:lvl4pPr>
            <a:lvl5pPr rtl="0" algn="ctr">
              <a:spcBef>
                <a:spcPts val="0"/>
              </a:spcBef>
              <a:spcAft>
                <a:spcPts val="0"/>
              </a:spcAft>
              <a:defRPr sz="4400">
                <a:solidFill>
                  <a:schemeClr val="dk2"/>
                </a:solidFill>
                <a:latin typeface="Times New Roman"/>
                <a:ea typeface="Times New Roman"/>
                <a:cs typeface="Times New Roman"/>
                <a:sym typeface="Times New Roman"/>
              </a:defRPr>
            </a:lvl5pPr>
            <a:lvl6pPr marL="457200" rtl="0" algn="ctr">
              <a:spcBef>
                <a:spcPts val="0"/>
              </a:spcBef>
              <a:spcAft>
                <a:spcPts val="0"/>
              </a:spcAft>
              <a:defRPr sz="4400">
                <a:solidFill>
                  <a:schemeClr val="dk2"/>
                </a:solidFill>
                <a:latin typeface="Times New Roman"/>
                <a:ea typeface="Times New Roman"/>
                <a:cs typeface="Times New Roman"/>
                <a:sym typeface="Times New Roman"/>
              </a:defRPr>
            </a:lvl6pPr>
            <a:lvl7pPr marL="914400" rtl="0" algn="ctr">
              <a:spcBef>
                <a:spcPts val="0"/>
              </a:spcBef>
              <a:spcAft>
                <a:spcPts val="0"/>
              </a:spcAft>
              <a:defRPr sz="4400">
                <a:solidFill>
                  <a:schemeClr val="dk2"/>
                </a:solidFill>
                <a:latin typeface="Times New Roman"/>
                <a:ea typeface="Times New Roman"/>
                <a:cs typeface="Times New Roman"/>
                <a:sym typeface="Times New Roman"/>
              </a:defRPr>
            </a:lvl7pPr>
            <a:lvl8pPr marL="1371600" rtl="0" algn="ctr">
              <a:spcBef>
                <a:spcPts val="0"/>
              </a:spcBef>
              <a:spcAft>
                <a:spcPts val="0"/>
              </a:spcAft>
              <a:defRPr sz="4400">
                <a:solidFill>
                  <a:schemeClr val="dk2"/>
                </a:solidFill>
                <a:latin typeface="Times New Roman"/>
                <a:ea typeface="Times New Roman"/>
                <a:cs typeface="Times New Roman"/>
                <a:sym typeface="Times New Roman"/>
              </a:defRPr>
            </a:lvl8pPr>
            <a:lvl9pPr marL="1828800" rtl="0" algn="ctr">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id="12" name="Shape 12"/>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1pPr>
            <a:lvl2pPr indent="0" marL="4572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2pPr>
            <a:lvl3pPr indent="0" marL="914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3pPr>
            <a:lvl4pPr indent="0" marL="13716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4pPr>
            <a:lvl5pPr indent="0" marL="1828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5pPr>
            <a:lvl6pPr indent="0" marL="2286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6pPr>
            <a:lvl7pPr indent="0" marL="3200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7pPr>
            <a:lvl8pPr indent="0" marL="4572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8pPr>
            <a:lvl9pPr indent="0" marL="6400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9pPr>
          </a:lstStyle>
          <a:p/>
        </p:txBody>
      </p:sp>
      <p:sp>
        <p:nvSpPr>
          <p:cNvPr id="13" name="Shape 13"/>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1pPr>
            <a:lvl2pPr indent="0" marL="4572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2pPr>
            <a:lvl3pPr indent="0" marL="914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3pPr>
            <a:lvl4pPr indent="0" marL="13716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4pPr>
            <a:lvl5pPr indent="0" marL="1828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5pPr>
            <a:lvl6pPr indent="0" marL="2286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6pPr>
            <a:lvl7pPr indent="0" marL="3200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7pPr>
            <a:lvl8pPr indent="0" marL="4572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8pPr>
            <a:lvl9pPr indent="0" marL="6400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9pPr>
          </a:lstStyle>
          <a:p/>
        </p:txBody>
      </p:sp>
      <p:sp>
        <p:nvSpPr>
          <p:cNvPr id="14" name="Shape 14"/>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4" name="Shape 64"/>
        <p:cNvGrpSpPr/>
        <p:nvPr/>
      </p:nvGrpSpPr>
      <p:grpSpPr>
        <a:xfrm>
          <a:off x="0" y="0"/>
          <a:ext cx="0" cy="0"/>
          <a:chOff x="0" y="0"/>
          <a:chExt cx="0" cy="0"/>
        </a:xfrm>
      </p:grpSpPr>
      <p:sp>
        <p:nvSpPr>
          <p:cNvPr id="65" name="Shape 65"/>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sz="4400">
                <a:solidFill>
                  <a:schemeClr val="dk2"/>
                </a:solidFill>
                <a:latin typeface="Times New Roman"/>
                <a:ea typeface="Times New Roman"/>
                <a:cs typeface="Times New Roman"/>
                <a:sym typeface="Times New Roman"/>
              </a:defRPr>
            </a:lvl2pPr>
            <a:lvl3pPr rtl="0">
              <a:spcBef>
                <a:spcPts val="0"/>
              </a:spcBef>
              <a:defRPr sz="4400">
                <a:solidFill>
                  <a:schemeClr val="dk2"/>
                </a:solidFill>
                <a:latin typeface="Times New Roman"/>
                <a:ea typeface="Times New Roman"/>
                <a:cs typeface="Times New Roman"/>
                <a:sym typeface="Times New Roman"/>
              </a:defRPr>
            </a:lvl3pPr>
            <a:lvl4pPr rtl="0">
              <a:spcBef>
                <a:spcPts val="0"/>
              </a:spcBef>
              <a:defRPr sz="4400">
                <a:solidFill>
                  <a:schemeClr val="dk2"/>
                </a:solidFill>
                <a:latin typeface="Times New Roman"/>
                <a:ea typeface="Times New Roman"/>
                <a:cs typeface="Times New Roman"/>
                <a:sym typeface="Times New Roman"/>
              </a:defRPr>
            </a:lvl4pPr>
            <a:lvl5pPr rtl="0">
              <a:spcBef>
                <a:spcPts val="0"/>
              </a:spcBef>
              <a:defRPr sz="4400">
                <a:solidFill>
                  <a:schemeClr val="dk2"/>
                </a:solidFill>
                <a:latin typeface="Times New Roman"/>
                <a:ea typeface="Times New Roman"/>
                <a:cs typeface="Times New Roman"/>
                <a:sym typeface="Times New Roman"/>
              </a:defRPr>
            </a:lvl5pPr>
            <a:lvl6pPr rtl="0">
              <a:spcBef>
                <a:spcPts val="0"/>
              </a:spcBef>
              <a:defRPr sz="4400">
                <a:solidFill>
                  <a:schemeClr val="dk2"/>
                </a:solidFill>
                <a:latin typeface="Times New Roman"/>
                <a:ea typeface="Times New Roman"/>
                <a:cs typeface="Times New Roman"/>
                <a:sym typeface="Times New Roman"/>
              </a:defRPr>
            </a:lvl6pPr>
            <a:lvl7pPr rtl="0">
              <a:spcBef>
                <a:spcPts val="0"/>
              </a:spcBef>
              <a:defRPr sz="4400">
                <a:solidFill>
                  <a:schemeClr val="dk2"/>
                </a:solidFill>
                <a:latin typeface="Times New Roman"/>
                <a:ea typeface="Times New Roman"/>
                <a:cs typeface="Times New Roman"/>
                <a:sym typeface="Times New Roman"/>
              </a:defRPr>
            </a:lvl7pPr>
            <a:lvl8pPr rtl="0">
              <a:spcBef>
                <a:spcPts val="0"/>
              </a:spcBef>
              <a:defRPr sz="4400">
                <a:solidFill>
                  <a:schemeClr val="dk2"/>
                </a:solidFill>
                <a:latin typeface="Times New Roman"/>
                <a:ea typeface="Times New Roman"/>
                <a:cs typeface="Times New Roman"/>
                <a:sym typeface="Times New Roman"/>
              </a:defRPr>
            </a:lvl8pPr>
            <a:lvl9pPr rtl="0">
              <a:spcBef>
                <a:spcPts val="0"/>
              </a:spcBef>
              <a:defRPr sz="4400">
                <a:solidFill>
                  <a:schemeClr val="dk2"/>
                </a:solidFill>
                <a:latin typeface="Times New Roman"/>
                <a:ea typeface="Times New Roman"/>
                <a:cs typeface="Times New Roman"/>
                <a:sym typeface="Times New Roman"/>
              </a:defRPr>
            </a:lvl9pPr>
          </a:lstStyle>
          <a:p/>
        </p:txBody>
      </p:sp>
      <p:sp>
        <p:nvSpPr>
          <p:cNvPr id="66" name="Shape 6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p:txBody>
      </p:sp>
      <p:sp>
        <p:nvSpPr>
          <p:cNvPr id="67" name="Shape 6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Times New Roman"/>
              <a:buNone/>
              <a:defRPr sz="1400"/>
            </a:lvl1pPr>
            <a:lvl2pPr indent="0" marL="457200" rtl="0">
              <a:spcBef>
                <a:spcPts val="0"/>
              </a:spcBef>
              <a:buFont typeface="Times New Roman"/>
              <a:buNone/>
              <a:defRPr sz="1200"/>
            </a:lvl2pPr>
            <a:lvl3pPr indent="0" marL="914400" rtl="0">
              <a:spcBef>
                <a:spcPts val="0"/>
              </a:spcBef>
              <a:buFont typeface="Times New Roman"/>
              <a:buNone/>
              <a:defRPr sz="1000"/>
            </a:lvl3pPr>
            <a:lvl4pPr indent="0" marL="1371600" rtl="0">
              <a:spcBef>
                <a:spcPts val="0"/>
              </a:spcBef>
              <a:buFont typeface="Times New Roman"/>
              <a:buNone/>
              <a:defRPr sz="900"/>
            </a:lvl4pPr>
            <a:lvl5pPr indent="0" marL="1828800" rtl="0">
              <a:spcBef>
                <a:spcPts val="0"/>
              </a:spcBef>
              <a:buFont typeface="Times New Roman"/>
              <a:buNone/>
              <a:defRPr sz="900"/>
            </a:lvl5pPr>
            <a:lvl6pPr indent="0" marL="2286000" rtl="0">
              <a:spcBef>
                <a:spcPts val="0"/>
              </a:spcBef>
              <a:buFont typeface="Times New Roman"/>
              <a:buNone/>
              <a:defRPr sz="900"/>
            </a:lvl6pPr>
            <a:lvl7pPr indent="0" marL="2743200" rtl="0">
              <a:spcBef>
                <a:spcPts val="0"/>
              </a:spcBef>
              <a:buFont typeface="Times New Roman"/>
              <a:buNone/>
              <a:defRPr sz="900"/>
            </a:lvl7pPr>
            <a:lvl8pPr indent="0" marL="3200400" rtl="0">
              <a:spcBef>
                <a:spcPts val="0"/>
              </a:spcBef>
              <a:buFont typeface="Times New Roman"/>
              <a:buNone/>
              <a:defRPr sz="900"/>
            </a:lvl8pPr>
            <a:lvl9pPr indent="0" marL="3657600" rtl="0">
              <a:spcBef>
                <a:spcPts val="0"/>
              </a:spcBef>
              <a:buFont typeface="Times New Roman"/>
              <a:buNone/>
              <a:defRPr sz="900"/>
            </a:lvl9pPr>
          </a:lstStyle>
          <a:p/>
        </p:txBody>
      </p:sp>
      <p:sp>
        <p:nvSpPr>
          <p:cNvPr id="68" name="Shape 68"/>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1pPr>
            <a:lvl2pPr indent="0" marL="4572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2pPr>
            <a:lvl3pPr indent="0" marL="914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3pPr>
            <a:lvl4pPr indent="0" marL="13716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4pPr>
            <a:lvl5pPr indent="0" marL="1828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5pPr>
            <a:lvl6pPr indent="0" marL="2286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6pPr>
            <a:lvl7pPr indent="0" marL="3200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7pPr>
            <a:lvl8pPr indent="0" marL="4572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8pPr>
            <a:lvl9pPr indent="0" marL="6400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9pPr>
          </a:lstStyle>
          <a:p/>
        </p:txBody>
      </p:sp>
      <p:sp>
        <p:nvSpPr>
          <p:cNvPr id="69" name="Shape 69"/>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1pPr>
            <a:lvl2pPr indent="0" marL="4572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2pPr>
            <a:lvl3pPr indent="0" marL="914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3pPr>
            <a:lvl4pPr indent="0" marL="13716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4pPr>
            <a:lvl5pPr indent="0" marL="1828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5pPr>
            <a:lvl6pPr indent="0" marL="2286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6pPr>
            <a:lvl7pPr indent="0" marL="3200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7pPr>
            <a:lvl8pPr indent="0" marL="4572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8pPr>
            <a:lvl9pPr indent="0" marL="6400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9pPr>
          </a:lstStyle>
          <a:p/>
        </p:txBody>
      </p:sp>
      <p:sp>
        <p:nvSpPr>
          <p:cNvPr id="70" name="Shape 70"/>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71" name="Shape 71"/>
        <p:cNvGrpSpPr/>
        <p:nvPr/>
      </p:nvGrpSpPr>
      <p:grpSpPr>
        <a:xfrm>
          <a:off x="0" y="0"/>
          <a:ext cx="0" cy="0"/>
          <a:chOff x="0" y="0"/>
          <a:chExt cx="0" cy="0"/>
        </a:xfrm>
      </p:grpSpPr>
      <p:sp>
        <p:nvSpPr>
          <p:cNvPr id="72" name="Shape 72"/>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sz="4400">
                <a:solidFill>
                  <a:schemeClr val="dk2"/>
                </a:solidFill>
                <a:latin typeface="Times New Roman"/>
                <a:ea typeface="Times New Roman"/>
                <a:cs typeface="Times New Roman"/>
                <a:sym typeface="Times New Roman"/>
              </a:defRPr>
            </a:lvl2pPr>
            <a:lvl3pPr rtl="0">
              <a:spcBef>
                <a:spcPts val="0"/>
              </a:spcBef>
              <a:defRPr sz="4400">
                <a:solidFill>
                  <a:schemeClr val="dk2"/>
                </a:solidFill>
                <a:latin typeface="Times New Roman"/>
                <a:ea typeface="Times New Roman"/>
                <a:cs typeface="Times New Roman"/>
                <a:sym typeface="Times New Roman"/>
              </a:defRPr>
            </a:lvl3pPr>
            <a:lvl4pPr rtl="0">
              <a:spcBef>
                <a:spcPts val="0"/>
              </a:spcBef>
              <a:defRPr sz="4400">
                <a:solidFill>
                  <a:schemeClr val="dk2"/>
                </a:solidFill>
                <a:latin typeface="Times New Roman"/>
                <a:ea typeface="Times New Roman"/>
                <a:cs typeface="Times New Roman"/>
                <a:sym typeface="Times New Roman"/>
              </a:defRPr>
            </a:lvl4pPr>
            <a:lvl5pPr rtl="0">
              <a:spcBef>
                <a:spcPts val="0"/>
              </a:spcBef>
              <a:defRPr sz="4400">
                <a:solidFill>
                  <a:schemeClr val="dk2"/>
                </a:solidFill>
                <a:latin typeface="Times New Roman"/>
                <a:ea typeface="Times New Roman"/>
                <a:cs typeface="Times New Roman"/>
                <a:sym typeface="Times New Roman"/>
              </a:defRPr>
            </a:lvl5pPr>
            <a:lvl6pPr rtl="0">
              <a:spcBef>
                <a:spcPts val="0"/>
              </a:spcBef>
              <a:defRPr sz="4400">
                <a:solidFill>
                  <a:schemeClr val="dk2"/>
                </a:solidFill>
                <a:latin typeface="Times New Roman"/>
                <a:ea typeface="Times New Roman"/>
                <a:cs typeface="Times New Roman"/>
                <a:sym typeface="Times New Roman"/>
              </a:defRPr>
            </a:lvl6pPr>
            <a:lvl7pPr rtl="0">
              <a:spcBef>
                <a:spcPts val="0"/>
              </a:spcBef>
              <a:defRPr sz="4400">
                <a:solidFill>
                  <a:schemeClr val="dk2"/>
                </a:solidFill>
                <a:latin typeface="Times New Roman"/>
                <a:ea typeface="Times New Roman"/>
                <a:cs typeface="Times New Roman"/>
                <a:sym typeface="Times New Roman"/>
              </a:defRPr>
            </a:lvl7pPr>
            <a:lvl8pPr rtl="0">
              <a:spcBef>
                <a:spcPts val="0"/>
              </a:spcBef>
              <a:defRPr sz="4400">
                <a:solidFill>
                  <a:schemeClr val="dk2"/>
                </a:solidFill>
                <a:latin typeface="Times New Roman"/>
                <a:ea typeface="Times New Roman"/>
                <a:cs typeface="Times New Roman"/>
                <a:sym typeface="Times New Roman"/>
              </a:defRPr>
            </a:lvl8pPr>
            <a:lvl9pPr rtl="0">
              <a:spcBef>
                <a:spcPts val="0"/>
              </a:spcBef>
              <a:defRPr sz="4400">
                <a:solidFill>
                  <a:schemeClr val="dk2"/>
                </a:solidFill>
                <a:latin typeface="Times New Roman"/>
                <a:ea typeface="Times New Roman"/>
                <a:cs typeface="Times New Roman"/>
                <a:sym typeface="Times New Roman"/>
              </a:defRPr>
            </a:lvl9pPr>
          </a:lstStyle>
          <a:p/>
        </p:txBody>
      </p:sp>
      <p:sp>
        <p:nvSpPr>
          <p:cNvPr id="73" name="Shape 73"/>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Times New Roman"/>
              <a:buNone/>
              <a:defRPr b="1" sz="2400"/>
            </a:lvl1pPr>
            <a:lvl2pPr indent="0" marL="457200" rtl="0">
              <a:spcBef>
                <a:spcPts val="0"/>
              </a:spcBef>
              <a:buFont typeface="Times New Roman"/>
              <a:buNone/>
              <a:defRPr b="1" sz="2000"/>
            </a:lvl2pPr>
            <a:lvl3pPr indent="0" marL="914400" rtl="0">
              <a:spcBef>
                <a:spcPts val="0"/>
              </a:spcBef>
              <a:buFont typeface="Times New Roman"/>
              <a:buNone/>
              <a:defRPr b="1" sz="1800"/>
            </a:lvl3pPr>
            <a:lvl4pPr indent="0" marL="1371600" rtl="0">
              <a:spcBef>
                <a:spcPts val="0"/>
              </a:spcBef>
              <a:buFont typeface="Times New Roman"/>
              <a:buNone/>
              <a:defRPr b="1" sz="1600"/>
            </a:lvl4pPr>
            <a:lvl5pPr indent="0" marL="1828800" rtl="0">
              <a:spcBef>
                <a:spcPts val="0"/>
              </a:spcBef>
              <a:buFont typeface="Times New Roman"/>
              <a:buNone/>
              <a:defRPr b="1" sz="1600"/>
            </a:lvl5pPr>
            <a:lvl6pPr indent="0" marL="2286000" rtl="0">
              <a:spcBef>
                <a:spcPts val="0"/>
              </a:spcBef>
              <a:buFont typeface="Times New Roman"/>
              <a:buNone/>
              <a:defRPr b="1" sz="1600"/>
            </a:lvl6pPr>
            <a:lvl7pPr indent="0" marL="2743200" rtl="0">
              <a:spcBef>
                <a:spcPts val="0"/>
              </a:spcBef>
              <a:buFont typeface="Times New Roman"/>
              <a:buNone/>
              <a:defRPr b="1" sz="1600"/>
            </a:lvl7pPr>
            <a:lvl8pPr indent="0" marL="3200400" rtl="0">
              <a:spcBef>
                <a:spcPts val="0"/>
              </a:spcBef>
              <a:buFont typeface="Times New Roman"/>
              <a:buNone/>
              <a:defRPr b="1" sz="1600"/>
            </a:lvl8pPr>
            <a:lvl9pPr indent="0" marL="3657600" rtl="0">
              <a:spcBef>
                <a:spcPts val="0"/>
              </a:spcBef>
              <a:buFont typeface="Times New Roman"/>
              <a:buNone/>
              <a:defRPr b="1" sz="1600"/>
            </a:lvl9pPr>
          </a:lstStyle>
          <a:p/>
        </p:txBody>
      </p:sp>
      <p:sp>
        <p:nvSpPr>
          <p:cNvPr id="74" name="Shape 74"/>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75" name="Shape 75"/>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Times New Roman"/>
              <a:buNone/>
              <a:defRPr b="1" sz="2400"/>
            </a:lvl1pPr>
            <a:lvl2pPr indent="0" marL="457200" rtl="0">
              <a:spcBef>
                <a:spcPts val="0"/>
              </a:spcBef>
              <a:buFont typeface="Times New Roman"/>
              <a:buNone/>
              <a:defRPr b="1" sz="2000"/>
            </a:lvl2pPr>
            <a:lvl3pPr indent="0" marL="914400" rtl="0">
              <a:spcBef>
                <a:spcPts val="0"/>
              </a:spcBef>
              <a:buFont typeface="Times New Roman"/>
              <a:buNone/>
              <a:defRPr b="1" sz="1800"/>
            </a:lvl3pPr>
            <a:lvl4pPr indent="0" marL="1371600" rtl="0">
              <a:spcBef>
                <a:spcPts val="0"/>
              </a:spcBef>
              <a:buFont typeface="Times New Roman"/>
              <a:buNone/>
              <a:defRPr b="1" sz="1600"/>
            </a:lvl4pPr>
            <a:lvl5pPr indent="0" marL="1828800" rtl="0">
              <a:spcBef>
                <a:spcPts val="0"/>
              </a:spcBef>
              <a:buFont typeface="Times New Roman"/>
              <a:buNone/>
              <a:defRPr b="1" sz="1600"/>
            </a:lvl5pPr>
            <a:lvl6pPr indent="0" marL="2286000" rtl="0">
              <a:spcBef>
                <a:spcPts val="0"/>
              </a:spcBef>
              <a:buFont typeface="Times New Roman"/>
              <a:buNone/>
              <a:defRPr b="1" sz="1600"/>
            </a:lvl6pPr>
            <a:lvl7pPr indent="0" marL="2743200" rtl="0">
              <a:spcBef>
                <a:spcPts val="0"/>
              </a:spcBef>
              <a:buFont typeface="Times New Roman"/>
              <a:buNone/>
              <a:defRPr b="1" sz="1600"/>
            </a:lvl7pPr>
            <a:lvl8pPr indent="0" marL="3200400" rtl="0">
              <a:spcBef>
                <a:spcPts val="0"/>
              </a:spcBef>
              <a:buFont typeface="Times New Roman"/>
              <a:buNone/>
              <a:defRPr b="1" sz="1600"/>
            </a:lvl8pPr>
            <a:lvl9pPr indent="0" marL="3657600" rtl="0">
              <a:spcBef>
                <a:spcPts val="0"/>
              </a:spcBef>
              <a:buFont typeface="Times New Roman"/>
              <a:buNone/>
              <a:defRPr b="1" sz="1600"/>
            </a:lvl9pPr>
          </a:lstStyle>
          <a:p/>
        </p:txBody>
      </p:sp>
      <p:sp>
        <p:nvSpPr>
          <p:cNvPr id="76" name="Shape 76"/>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77" name="Shape 77"/>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1pPr>
            <a:lvl2pPr indent="0" marL="4572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2pPr>
            <a:lvl3pPr indent="0" marL="914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3pPr>
            <a:lvl4pPr indent="0" marL="13716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4pPr>
            <a:lvl5pPr indent="0" marL="1828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5pPr>
            <a:lvl6pPr indent="0" marL="2286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6pPr>
            <a:lvl7pPr indent="0" marL="3200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7pPr>
            <a:lvl8pPr indent="0" marL="4572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8pPr>
            <a:lvl9pPr indent="0" marL="6400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9pPr>
          </a:lstStyle>
          <a:p/>
        </p:txBody>
      </p:sp>
      <p:sp>
        <p:nvSpPr>
          <p:cNvPr id="78" name="Shape 78"/>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1pPr>
            <a:lvl2pPr indent="0" marL="4572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2pPr>
            <a:lvl3pPr indent="0" marL="914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3pPr>
            <a:lvl4pPr indent="0" marL="13716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4pPr>
            <a:lvl5pPr indent="0" marL="1828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5pPr>
            <a:lvl6pPr indent="0" marL="2286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6pPr>
            <a:lvl7pPr indent="0" marL="3200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7pPr>
            <a:lvl8pPr indent="0" marL="4572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8pPr>
            <a:lvl9pPr indent="0" marL="6400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9pPr>
          </a:lstStyle>
          <a:p/>
        </p:txBody>
      </p:sp>
      <p:sp>
        <p:nvSpPr>
          <p:cNvPr id="79" name="Shape 79"/>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80" name="Shape 80"/>
        <p:cNvGrpSpPr/>
        <p:nvPr/>
      </p:nvGrpSpPr>
      <p:grpSpPr>
        <a:xfrm>
          <a:off x="0" y="0"/>
          <a:ext cx="0" cy="0"/>
          <a:chOff x="0" y="0"/>
          <a:chExt cx="0" cy="0"/>
        </a:xfrm>
      </p:grpSpPr>
      <p:sp>
        <p:nvSpPr>
          <p:cNvPr id="81" name="Shape 81"/>
          <p:cNvSpPr txBox="1"/>
          <p:nvPr>
            <p:ph type="title"/>
          </p:nvPr>
        </p:nvSpPr>
        <p:spPr>
          <a:xfrm>
            <a:off x="685800" y="609600"/>
            <a:ext cx="7772400"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Times New Roman"/>
                <a:ea typeface="Times New Roman"/>
                <a:cs typeface="Times New Roman"/>
                <a:sym typeface="Times New Roman"/>
              </a:defRPr>
            </a:lvl1pPr>
            <a:lvl2pPr rtl="0" algn="ctr">
              <a:spcBef>
                <a:spcPts val="0"/>
              </a:spcBef>
              <a:spcAft>
                <a:spcPts val="0"/>
              </a:spcAft>
              <a:defRPr sz="4400">
                <a:solidFill>
                  <a:schemeClr val="dk2"/>
                </a:solidFill>
                <a:latin typeface="Times New Roman"/>
                <a:ea typeface="Times New Roman"/>
                <a:cs typeface="Times New Roman"/>
                <a:sym typeface="Times New Roman"/>
              </a:defRPr>
            </a:lvl2pPr>
            <a:lvl3pPr rtl="0" algn="ctr">
              <a:spcBef>
                <a:spcPts val="0"/>
              </a:spcBef>
              <a:spcAft>
                <a:spcPts val="0"/>
              </a:spcAft>
              <a:defRPr sz="4400">
                <a:solidFill>
                  <a:schemeClr val="dk2"/>
                </a:solidFill>
                <a:latin typeface="Times New Roman"/>
                <a:ea typeface="Times New Roman"/>
                <a:cs typeface="Times New Roman"/>
                <a:sym typeface="Times New Roman"/>
              </a:defRPr>
            </a:lvl3pPr>
            <a:lvl4pPr rtl="0" algn="ctr">
              <a:spcBef>
                <a:spcPts val="0"/>
              </a:spcBef>
              <a:spcAft>
                <a:spcPts val="0"/>
              </a:spcAft>
              <a:defRPr sz="4400">
                <a:solidFill>
                  <a:schemeClr val="dk2"/>
                </a:solidFill>
                <a:latin typeface="Times New Roman"/>
                <a:ea typeface="Times New Roman"/>
                <a:cs typeface="Times New Roman"/>
                <a:sym typeface="Times New Roman"/>
              </a:defRPr>
            </a:lvl4pPr>
            <a:lvl5pPr rtl="0" algn="ctr">
              <a:spcBef>
                <a:spcPts val="0"/>
              </a:spcBef>
              <a:spcAft>
                <a:spcPts val="0"/>
              </a:spcAft>
              <a:defRPr sz="4400">
                <a:solidFill>
                  <a:schemeClr val="dk2"/>
                </a:solidFill>
                <a:latin typeface="Times New Roman"/>
                <a:ea typeface="Times New Roman"/>
                <a:cs typeface="Times New Roman"/>
                <a:sym typeface="Times New Roman"/>
              </a:defRPr>
            </a:lvl5pPr>
            <a:lvl6pPr marL="457200" rtl="0" algn="ctr">
              <a:spcBef>
                <a:spcPts val="0"/>
              </a:spcBef>
              <a:spcAft>
                <a:spcPts val="0"/>
              </a:spcAft>
              <a:defRPr sz="4400">
                <a:solidFill>
                  <a:schemeClr val="dk2"/>
                </a:solidFill>
                <a:latin typeface="Times New Roman"/>
                <a:ea typeface="Times New Roman"/>
                <a:cs typeface="Times New Roman"/>
                <a:sym typeface="Times New Roman"/>
              </a:defRPr>
            </a:lvl6pPr>
            <a:lvl7pPr marL="914400" rtl="0" algn="ctr">
              <a:spcBef>
                <a:spcPts val="0"/>
              </a:spcBef>
              <a:spcAft>
                <a:spcPts val="0"/>
              </a:spcAft>
              <a:defRPr sz="4400">
                <a:solidFill>
                  <a:schemeClr val="dk2"/>
                </a:solidFill>
                <a:latin typeface="Times New Roman"/>
                <a:ea typeface="Times New Roman"/>
                <a:cs typeface="Times New Roman"/>
                <a:sym typeface="Times New Roman"/>
              </a:defRPr>
            </a:lvl7pPr>
            <a:lvl8pPr marL="1371600" rtl="0" algn="ctr">
              <a:spcBef>
                <a:spcPts val="0"/>
              </a:spcBef>
              <a:spcAft>
                <a:spcPts val="0"/>
              </a:spcAft>
              <a:defRPr sz="4400">
                <a:solidFill>
                  <a:schemeClr val="dk2"/>
                </a:solidFill>
                <a:latin typeface="Times New Roman"/>
                <a:ea typeface="Times New Roman"/>
                <a:cs typeface="Times New Roman"/>
                <a:sym typeface="Times New Roman"/>
              </a:defRPr>
            </a:lvl8pPr>
            <a:lvl9pPr marL="1828800" rtl="0" algn="ctr">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id="82" name="Shape 82"/>
          <p:cNvSpPr txBox="1"/>
          <p:nvPr>
            <p:ph idx="1" type="body"/>
          </p:nvPr>
        </p:nvSpPr>
        <p:spPr>
          <a:xfrm>
            <a:off x="685800" y="1981200"/>
            <a:ext cx="3809999" cy="4114800"/>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83" name="Shape 83"/>
          <p:cNvSpPr txBox="1"/>
          <p:nvPr>
            <p:ph idx="2" type="body"/>
          </p:nvPr>
        </p:nvSpPr>
        <p:spPr>
          <a:xfrm>
            <a:off x="4648200" y="1981200"/>
            <a:ext cx="3809999" cy="4114800"/>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84" name="Shape 84"/>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1pPr>
            <a:lvl2pPr indent="0" marL="4572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2pPr>
            <a:lvl3pPr indent="0" marL="914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3pPr>
            <a:lvl4pPr indent="0" marL="13716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4pPr>
            <a:lvl5pPr indent="0" marL="1828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5pPr>
            <a:lvl6pPr indent="0" marL="2286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6pPr>
            <a:lvl7pPr indent="0" marL="3200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7pPr>
            <a:lvl8pPr indent="0" marL="4572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8pPr>
            <a:lvl9pPr indent="0" marL="6400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9pPr>
          </a:lstStyle>
          <a:p/>
        </p:txBody>
      </p:sp>
      <p:sp>
        <p:nvSpPr>
          <p:cNvPr id="85" name="Shape 85"/>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1pPr>
            <a:lvl2pPr indent="0" marL="4572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2pPr>
            <a:lvl3pPr indent="0" marL="914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3pPr>
            <a:lvl4pPr indent="0" marL="13716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4pPr>
            <a:lvl5pPr indent="0" marL="1828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5pPr>
            <a:lvl6pPr indent="0" marL="2286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6pPr>
            <a:lvl7pPr indent="0" marL="3200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7pPr>
            <a:lvl8pPr indent="0" marL="4572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8pPr>
            <a:lvl9pPr indent="0" marL="6400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9pPr>
          </a:lstStyle>
          <a:p/>
        </p:txBody>
      </p:sp>
      <p:sp>
        <p:nvSpPr>
          <p:cNvPr id="86" name="Shape 86"/>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87" name="Shape 87"/>
        <p:cNvGrpSpPr/>
        <p:nvPr/>
      </p:nvGrpSpPr>
      <p:grpSpPr>
        <a:xfrm>
          <a:off x="0" y="0"/>
          <a:ext cx="0" cy="0"/>
          <a:chOff x="0" y="0"/>
          <a:chExt cx="0" cy="0"/>
        </a:xfrm>
      </p:grpSpPr>
      <p:sp>
        <p:nvSpPr>
          <p:cNvPr id="88" name="Shape 88"/>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b="1" sz="4000" cap="none"/>
            </a:lvl1pPr>
            <a:lvl2pPr rtl="0">
              <a:spcBef>
                <a:spcPts val="0"/>
              </a:spcBef>
              <a:defRPr sz="4400">
                <a:solidFill>
                  <a:schemeClr val="dk2"/>
                </a:solidFill>
                <a:latin typeface="Times New Roman"/>
                <a:ea typeface="Times New Roman"/>
                <a:cs typeface="Times New Roman"/>
                <a:sym typeface="Times New Roman"/>
              </a:defRPr>
            </a:lvl2pPr>
            <a:lvl3pPr rtl="0">
              <a:spcBef>
                <a:spcPts val="0"/>
              </a:spcBef>
              <a:defRPr sz="4400">
                <a:solidFill>
                  <a:schemeClr val="dk2"/>
                </a:solidFill>
                <a:latin typeface="Times New Roman"/>
                <a:ea typeface="Times New Roman"/>
                <a:cs typeface="Times New Roman"/>
                <a:sym typeface="Times New Roman"/>
              </a:defRPr>
            </a:lvl3pPr>
            <a:lvl4pPr rtl="0">
              <a:spcBef>
                <a:spcPts val="0"/>
              </a:spcBef>
              <a:defRPr sz="4400">
                <a:solidFill>
                  <a:schemeClr val="dk2"/>
                </a:solidFill>
                <a:latin typeface="Times New Roman"/>
                <a:ea typeface="Times New Roman"/>
                <a:cs typeface="Times New Roman"/>
                <a:sym typeface="Times New Roman"/>
              </a:defRPr>
            </a:lvl4pPr>
            <a:lvl5pPr rtl="0">
              <a:spcBef>
                <a:spcPts val="0"/>
              </a:spcBef>
              <a:defRPr sz="4400">
                <a:solidFill>
                  <a:schemeClr val="dk2"/>
                </a:solidFill>
                <a:latin typeface="Times New Roman"/>
                <a:ea typeface="Times New Roman"/>
                <a:cs typeface="Times New Roman"/>
                <a:sym typeface="Times New Roman"/>
              </a:defRPr>
            </a:lvl5pPr>
            <a:lvl6pPr rtl="0">
              <a:spcBef>
                <a:spcPts val="0"/>
              </a:spcBef>
              <a:defRPr sz="4400">
                <a:solidFill>
                  <a:schemeClr val="dk2"/>
                </a:solidFill>
                <a:latin typeface="Times New Roman"/>
                <a:ea typeface="Times New Roman"/>
                <a:cs typeface="Times New Roman"/>
                <a:sym typeface="Times New Roman"/>
              </a:defRPr>
            </a:lvl6pPr>
            <a:lvl7pPr rtl="0">
              <a:spcBef>
                <a:spcPts val="0"/>
              </a:spcBef>
              <a:defRPr sz="4400">
                <a:solidFill>
                  <a:schemeClr val="dk2"/>
                </a:solidFill>
                <a:latin typeface="Times New Roman"/>
                <a:ea typeface="Times New Roman"/>
                <a:cs typeface="Times New Roman"/>
                <a:sym typeface="Times New Roman"/>
              </a:defRPr>
            </a:lvl7pPr>
            <a:lvl8pPr rtl="0">
              <a:spcBef>
                <a:spcPts val="0"/>
              </a:spcBef>
              <a:defRPr sz="4400">
                <a:solidFill>
                  <a:schemeClr val="dk2"/>
                </a:solidFill>
                <a:latin typeface="Times New Roman"/>
                <a:ea typeface="Times New Roman"/>
                <a:cs typeface="Times New Roman"/>
                <a:sym typeface="Times New Roman"/>
              </a:defRPr>
            </a:lvl8pPr>
            <a:lvl9pPr rtl="0">
              <a:spcBef>
                <a:spcPts val="0"/>
              </a:spcBef>
              <a:defRPr sz="4400">
                <a:solidFill>
                  <a:schemeClr val="dk2"/>
                </a:solidFill>
                <a:latin typeface="Times New Roman"/>
                <a:ea typeface="Times New Roman"/>
                <a:cs typeface="Times New Roman"/>
                <a:sym typeface="Times New Roman"/>
              </a:defRPr>
            </a:lvl9pPr>
          </a:lstStyle>
          <a:p/>
        </p:txBody>
      </p:sp>
      <p:sp>
        <p:nvSpPr>
          <p:cNvPr id="89" name="Shape 8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Font typeface="Times New Roman"/>
              <a:buNone/>
              <a:defRPr sz="2000"/>
            </a:lvl1pPr>
            <a:lvl2pPr indent="0" marL="457200" rtl="0">
              <a:spcBef>
                <a:spcPts val="0"/>
              </a:spcBef>
              <a:buFont typeface="Times New Roman"/>
              <a:buNone/>
              <a:defRPr sz="1800"/>
            </a:lvl2pPr>
            <a:lvl3pPr indent="0" marL="914400" rtl="0">
              <a:spcBef>
                <a:spcPts val="0"/>
              </a:spcBef>
              <a:buFont typeface="Times New Roman"/>
              <a:buNone/>
              <a:defRPr sz="1600"/>
            </a:lvl3pPr>
            <a:lvl4pPr indent="0" marL="1371600" rtl="0">
              <a:spcBef>
                <a:spcPts val="0"/>
              </a:spcBef>
              <a:buFont typeface="Times New Roman"/>
              <a:buNone/>
              <a:defRPr sz="1400"/>
            </a:lvl4pPr>
            <a:lvl5pPr indent="0" marL="1828800" rtl="0">
              <a:spcBef>
                <a:spcPts val="0"/>
              </a:spcBef>
              <a:buFont typeface="Times New Roman"/>
              <a:buNone/>
              <a:defRPr sz="1400"/>
            </a:lvl5pPr>
            <a:lvl6pPr indent="0" marL="2286000" rtl="0">
              <a:spcBef>
                <a:spcPts val="0"/>
              </a:spcBef>
              <a:buFont typeface="Times New Roman"/>
              <a:buNone/>
              <a:defRPr sz="1400"/>
            </a:lvl6pPr>
            <a:lvl7pPr indent="0" marL="2743200" rtl="0">
              <a:spcBef>
                <a:spcPts val="0"/>
              </a:spcBef>
              <a:buFont typeface="Times New Roman"/>
              <a:buNone/>
              <a:defRPr sz="1400"/>
            </a:lvl7pPr>
            <a:lvl8pPr indent="0" marL="3200400" rtl="0">
              <a:spcBef>
                <a:spcPts val="0"/>
              </a:spcBef>
              <a:buFont typeface="Times New Roman"/>
              <a:buNone/>
              <a:defRPr sz="1400"/>
            </a:lvl8pPr>
            <a:lvl9pPr indent="0" marL="3657600" rtl="0">
              <a:spcBef>
                <a:spcPts val="0"/>
              </a:spcBef>
              <a:buFont typeface="Times New Roman"/>
              <a:buNone/>
              <a:defRPr sz="1400"/>
            </a:lvl9pPr>
          </a:lstStyle>
          <a:p/>
        </p:txBody>
      </p:sp>
      <p:sp>
        <p:nvSpPr>
          <p:cNvPr id="90" name="Shape 90"/>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1pPr>
            <a:lvl2pPr indent="0" marL="4572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2pPr>
            <a:lvl3pPr indent="0" marL="914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3pPr>
            <a:lvl4pPr indent="0" marL="13716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4pPr>
            <a:lvl5pPr indent="0" marL="1828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5pPr>
            <a:lvl6pPr indent="0" marL="2286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6pPr>
            <a:lvl7pPr indent="0" marL="3200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7pPr>
            <a:lvl8pPr indent="0" marL="4572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8pPr>
            <a:lvl9pPr indent="0" marL="6400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9pPr>
          </a:lstStyle>
          <a:p/>
        </p:txBody>
      </p:sp>
      <p:sp>
        <p:nvSpPr>
          <p:cNvPr id="91" name="Shape 91"/>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1pPr>
            <a:lvl2pPr indent="0" marL="4572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2pPr>
            <a:lvl3pPr indent="0" marL="914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3pPr>
            <a:lvl4pPr indent="0" marL="13716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4pPr>
            <a:lvl5pPr indent="0" marL="1828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5pPr>
            <a:lvl6pPr indent="0" marL="2286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6pPr>
            <a:lvl7pPr indent="0" marL="3200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7pPr>
            <a:lvl8pPr indent="0" marL="4572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8pPr>
            <a:lvl9pPr indent="0" marL="6400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9pPr>
          </a:lstStyle>
          <a:p/>
        </p:txBody>
      </p:sp>
      <p:sp>
        <p:nvSpPr>
          <p:cNvPr id="92" name="Shape 92"/>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5" name="Shape 15"/>
        <p:cNvGrpSpPr/>
        <p:nvPr/>
      </p:nvGrpSpPr>
      <p:grpSpPr>
        <a:xfrm>
          <a:off x="0" y="0"/>
          <a:ext cx="0" cy="0"/>
          <a:chOff x="0" y="0"/>
          <a:chExt cx="0" cy="0"/>
        </a:xfrm>
      </p:grpSpPr>
      <p:sp>
        <p:nvSpPr>
          <p:cNvPr id="16" name="Shape 16"/>
          <p:cNvSpPr txBox="1"/>
          <p:nvPr>
            <p:ph type="title"/>
          </p:nvPr>
        </p:nvSpPr>
        <p:spPr>
          <a:xfrm>
            <a:off x="685800" y="609600"/>
            <a:ext cx="7772400"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Times New Roman"/>
                <a:ea typeface="Times New Roman"/>
                <a:cs typeface="Times New Roman"/>
                <a:sym typeface="Times New Roman"/>
              </a:defRPr>
            </a:lvl1pPr>
            <a:lvl2pPr rtl="0" algn="ctr">
              <a:spcBef>
                <a:spcPts val="0"/>
              </a:spcBef>
              <a:spcAft>
                <a:spcPts val="0"/>
              </a:spcAft>
              <a:defRPr sz="4400">
                <a:solidFill>
                  <a:schemeClr val="dk2"/>
                </a:solidFill>
                <a:latin typeface="Times New Roman"/>
                <a:ea typeface="Times New Roman"/>
                <a:cs typeface="Times New Roman"/>
                <a:sym typeface="Times New Roman"/>
              </a:defRPr>
            </a:lvl2pPr>
            <a:lvl3pPr rtl="0" algn="ctr">
              <a:spcBef>
                <a:spcPts val="0"/>
              </a:spcBef>
              <a:spcAft>
                <a:spcPts val="0"/>
              </a:spcAft>
              <a:defRPr sz="4400">
                <a:solidFill>
                  <a:schemeClr val="dk2"/>
                </a:solidFill>
                <a:latin typeface="Times New Roman"/>
                <a:ea typeface="Times New Roman"/>
                <a:cs typeface="Times New Roman"/>
                <a:sym typeface="Times New Roman"/>
              </a:defRPr>
            </a:lvl3pPr>
            <a:lvl4pPr rtl="0" algn="ctr">
              <a:spcBef>
                <a:spcPts val="0"/>
              </a:spcBef>
              <a:spcAft>
                <a:spcPts val="0"/>
              </a:spcAft>
              <a:defRPr sz="4400">
                <a:solidFill>
                  <a:schemeClr val="dk2"/>
                </a:solidFill>
                <a:latin typeface="Times New Roman"/>
                <a:ea typeface="Times New Roman"/>
                <a:cs typeface="Times New Roman"/>
                <a:sym typeface="Times New Roman"/>
              </a:defRPr>
            </a:lvl4pPr>
            <a:lvl5pPr rtl="0" algn="ctr">
              <a:spcBef>
                <a:spcPts val="0"/>
              </a:spcBef>
              <a:spcAft>
                <a:spcPts val="0"/>
              </a:spcAft>
              <a:defRPr sz="4400">
                <a:solidFill>
                  <a:schemeClr val="dk2"/>
                </a:solidFill>
                <a:latin typeface="Times New Roman"/>
                <a:ea typeface="Times New Roman"/>
                <a:cs typeface="Times New Roman"/>
                <a:sym typeface="Times New Roman"/>
              </a:defRPr>
            </a:lvl5pPr>
            <a:lvl6pPr marL="457200" rtl="0" algn="ctr">
              <a:spcBef>
                <a:spcPts val="0"/>
              </a:spcBef>
              <a:spcAft>
                <a:spcPts val="0"/>
              </a:spcAft>
              <a:defRPr sz="4400">
                <a:solidFill>
                  <a:schemeClr val="dk2"/>
                </a:solidFill>
                <a:latin typeface="Times New Roman"/>
                <a:ea typeface="Times New Roman"/>
                <a:cs typeface="Times New Roman"/>
                <a:sym typeface="Times New Roman"/>
              </a:defRPr>
            </a:lvl6pPr>
            <a:lvl7pPr marL="914400" rtl="0" algn="ctr">
              <a:spcBef>
                <a:spcPts val="0"/>
              </a:spcBef>
              <a:spcAft>
                <a:spcPts val="0"/>
              </a:spcAft>
              <a:defRPr sz="4400">
                <a:solidFill>
                  <a:schemeClr val="dk2"/>
                </a:solidFill>
                <a:latin typeface="Times New Roman"/>
                <a:ea typeface="Times New Roman"/>
                <a:cs typeface="Times New Roman"/>
                <a:sym typeface="Times New Roman"/>
              </a:defRPr>
            </a:lvl7pPr>
            <a:lvl8pPr marL="1371600" rtl="0" algn="ctr">
              <a:spcBef>
                <a:spcPts val="0"/>
              </a:spcBef>
              <a:spcAft>
                <a:spcPts val="0"/>
              </a:spcAft>
              <a:defRPr sz="4400">
                <a:solidFill>
                  <a:schemeClr val="dk2"/>
                </a:solidFill>
                <a:latin typeface="Times New Roman"/>
                <a:ea typeface="Times New Roman"/>
                <a:cs typeface="Times New Roman"/>
                <a:sym typeface="Times New Roman"/>
              </a:defRPr>
            </a:lvl8pPr>
            <a:lvl9pPr marL="1828800" rtl="0" algn="ctr">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id="17" name="Shape 17"/>
          <p:cNvSpPr txBox="1"/>
          <p:nvPr>
            <p:ph idx="1" type="body"/>
          </p:nvPr>
        </p:nvSpPr>
        <p:spPr>
          <a:xfrm>
            <a:off x="685800" y="1981200"/>
            <a:ext cx="7772400" cy="4114800"/>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Times New Roman"/>
              <a:buChar char="•"/>
              <a:defRPr sz="3200">
                <a:solidFill>
                  <a:schemeClr val="dk1"/>
                </a:solidFill>
                <a:latin typeface="Times New Roman"/>
                <a:ea typeface="Times New Roman"/>
                <a:cs typeface="Times New Roman"/>
                <a:sym typeface="Times New Roman"/>
              </a:defRPr>
            </a:lvl1pPr>
            <a:lvl2pPr indent="-107950" marL="742950" rtl="0" algn="l">
              <a:spcBef>
                <a:spcPts val="560"/>
              </a:spcBef>
              <a:spcAft>
                <a:spcPts val="0"/>
              </a:spcAft>
              <a:buClr>
                <a:schemeClr val="dk1"/>
              </a:buClr>
              <a:buFont typeface="Times New Roman"/>
              <a:buChar char="–"/>
              <a:defRPr sz="2800">
                <a:solidFill>
                  <a:schemeClr val="dk1"/>
                </a:solidFill>
                <a:latin typeface="Times New Roman"/>
                <a:ea typeface="Times New Roman"/>
                <a:cs typeface="Times New Roman"/>
                <a:sym typeface="Times New Roman"/>
              </a:defRPr>
            </a:lvl2pPr>
            <a:lvl3pPr indent="-76200" marL="1143000" rtl="0" algn="l">
              <a:spcBef>
                <a:spcPts val="480"/>
              </a:spcBef>
              <a:spcAft>
                <a:spcPts val="0"/>
              </a:spcAft>
              <a:buClr>
                <a:schemeClr val="dk1"/>
              </a:buClr>
              <a:buFont typeface="Times New Roman"/>
              <a:buChar char="•"/>
              <a:defRPr sz="2400">
                <a:solidFill>
                  <a:schemeClr val="dk1"/>
                </a:solidFill>
                <a:latin typeface="Times New Roman"/>
                <a:ea typeface="Times New Roman"/>
                <a:cs typeface="Times New Roman"/>
                <a:sym typeface="Times New Roman"/>
              </a:defRPr>
            </a:lvl3pPr>
            <a:lvl4pPr indent="-101600" marL="16002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4pPr>
            <a:lvl5pPr indent="-101600" marL="20574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5pPr>
            <a:lvl6pPr indent="-101600" marL="25146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6pPr>
            <a:lvl7pPr indent="-101600" marL="29718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7pPr>
            <a:lvl8pPr indent="-101600" marL="34290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8pPr>
            <a:lvl9pPr indent="-101600" marL="38862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9pPr>
          </a:lstStyle>
          <a:p/>
        </p:txBody>
      </p:sp>
      <p:sp>
        <p:nvSpPr>
          <p:cNvPr id="18" name="Shape 18"/>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1pPr>
            <a:lvl2pPr indent="0" marL="4572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2pPr>
            <a:lvl3pPr indent="0" marL="914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3pPr>
            <a:lvl4pPr indent="0" marL="13716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4pPr>
            <a:lvl5pPr indent="0" marL="1828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5pPr>
            <a:lvl6pPr indent="0" marL="2286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6pPr>
            <a:lvl7pPr indent="0" marL="3200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7pPr>
            <a:lvl8pPr indent="0" marL="4572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8pPr>
            <a:lvl9pPr indent="0" marL="6400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9pPr>
          </a:lstStyle>
          <a:p/>
        </p:txBody>
      </p:sp>
      <p:sp>
        <p:nvSpPr>
          <p:cNvPr id="19" name="Shape 19"/>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1pPr>
            <a:lvl2pPr indent="0" marL="4572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2pPr>
            <a:lvl3pPr indent="0" marL="914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3pPr>
            <a:lvl4pPr indent="0" marL="13716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4pPr>
            <a:lvl5pPr indent="0" marL="1828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5pPr>
            <a:lvl6pPr indent="0" marL="2286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6pPr>
            <a:lvl7pPr indent="0" marL="3200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7pPr>
            <a:lvl8pPr indent="0" marL="4572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8pPr>
            <a:lvl9pPr indent="0" marL="6400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9pPr>
          </a:lstStyle>
          <a:p/>
        </p:txBody>
      </p:sp>
      <p:sp>
        <p:nvSpPr>
          <p:cNvPr id="20" name="Shape 20"/>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1" name="Shape 21"/>
        <p:cNvGrpSpPr/>
        <p:nvPr/>
      </p:nvGrpSpPr>
      <p:grpSpPr>
        <a:xfrm>
          <a:off x="0" y="0"/>
          <a:ext cx="0" cy="0"/>
          <a:chOff x="0" y="0"/>
          <a:chExt cx="0" cy="0"/>
        </a:xfrm>
      </p:grpSpPr>
      <p:sp>
        <p:nvSpPr>
          <p:cNvPr id="22" name="Shape 22"/>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1pPr>
            <a:lvl2pPr indent="0" marL="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2pPr>
            <a:lvl3pPr indent="0" marL="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3pPr>
            <a:lvl4pPr indent="0" marL="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4pPr>
            <a:lvl5pPr indent="0" marL="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5pPr>
            <a:lvl6pPr indent="0" marL="45720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6pPr>
            <a:lvl7pPr indent="0" marL="91440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7pPr>
            <a:lvl8pPr indent="0" marL="137160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8pPr>
            <a:lvl9pPr indent="0" marL="182880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9pPr>
          </a:lstStyle>
          <a:p/>
        </p:txBody>
      </p:sp>
      <p:sp>
        <p:nvSpPr>
          <p:cNvPr id="23" name="Shape 23"/>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marL="0" marR="0" rtl="0" algn="ctr">
              <a:spcBef>
                <a:spcPts val="640"/>
              </a:spcBef>
              <a:spcAft>
                <a:spcPts val="0"/>
              </a:spcAft>
              <a:buClr>
                <a:schemeClr val="dk1"/>
              </a:buClr>
              <a:buFont typeface="Times New Roman"/>
              <a:buNone/>
              <a:defRPr b="0" baseline="0" i="0" sz="3200" u="none" cap="none" strike="noStrike">
                <a:solidFill>
                  <a:schemeClr val="dk1"/>
                </a:solidFill>
                <a:latin typeface="Times New Roman"/>
                <a:ea typeface="Times New Roman"/>
                <a:cs typeface="Times New Roman"/>
                <a:sym typeface="Times New Roman"/>
              </a:defRPr>
            </a:lvl1pPr>
            <a:lvl2pPr indent="0" marL="457200" marR="0" rtl="0" algn="ctr">
              <a:spcBef>
                <a:spcPts val="560"/>
              </a:spcBef>
              <a:spcAft>
                <a:spcPts val="0"/>
              </a:spcAft>
              <a:buClr>
                <a:schemeClr val="dk1"/>
              </a:buClr>
              <a:buFont typeface="Times New Roman"/>
              <a:buNone/>
              <a:defRPr b="0" baseline="0" i="0" sz="2800" u="none" cap="none" strike="noStrike">
                <a:solidFill>
                  <a:schemeClr val="dk1"/>
                </a:solidFill>
                <a:latin typeface="Times New Roman"/>
                <a:ea typeface="Times New Roman"/>
                <a:cs typeface="Times New Roman"/>
                <a:sym typeface="Times New Roman"/>
              </a:defRPr>
            </a:lvl2pPr>
            <a:lvl3pPr indent="0" marL="914400" marR="0" rtl="0" algn="ctr">
              <a:spcBef>
                <a:spcPts val="480"/>
              </a:spcBef>
              <a:spcAft>
                <a:spcPts val="0"/>
              </a:spcAft>
              <a:buClr>
                <a:schemeClr val="dk1"/>
              </a:buClr>
              <a:buFont typeface="Times New Roman"/>
              <a:buNone/>
              <a:defRPr b="0" baseline="0" i="0" sz="2400" u="none" cap="none" strike="noStrike">
                <a:solidFill>
                  <a:schemeClr val="dk1"/>
                </a:solidFill>
                <a:latin typeface="Times New Roman"/>
                <a:ea typeface="Times New Roman"/>
                <a:cs typeface="Times New Roman"/>
                <a:sym typeface="Times New Roman"/>
              </a:defRPr>
            </a:lvl3pPr>
            <a:lvl4pPr indent="0" marL="1371600" marR="0" rtl="0" algn="ctr">
              <a:spcBef>
                <a:spcPts val="400"/>
              </a:spcBef>
              <a:spcAft>
                <a:spcPts val="0"/>
              </a:spcAft>
              <a:buClr>
                <a:schemeClr val="dk1"/>
              </a:buClr>
              <a:buFont typeface="Times New Roman"/>
              <a:buNone/>
              <a:defRPr b="0" baseline="0" i="0" sz="2000" u="none" cap="none" strike="noStrike">
                <a:solidFill>
                  <a:schemeClr val="dk1"/>
                </a:solidFill>
                <a:latin typeface="Times New Roman"/>
                <a:ea typeface="Times New Roman"/>
                <a:cs typeface="Times New Roman"/>
                <a:sym typeface="Times New Roman"/>
              </a:defRPr>
            </a:lvl4pPr>
            <a:lvl5pPr indent="0" marL="1828800" marR="0" rtl="0" algn="ctr">
              <a:spcBef>
                <a:spcPts val="400"/>
              </a:spcBef>
              <a:spcAft>
                <a:spcPts val="0"/>
              </a:spcAft>
              <a:buClr>
                <a:schemeClr val="dk1"/>
              </a:buClr>
              <a:buFont typeface="Times New Roman"/>
              <a:buNone/>
              <a:defRPr b="0" baseline="0" i="0" sz="2000" u="none" cap="none" strike="noStrike">
                <a:solidFill>
                  <a:schemeClr val="dk1"/>
                </a:solidFill>
                <a:latin typeface="Times New Roman"/>
                <a:ea typeface="Times New Roman"/>
                <a:cs typeface="Times New Roman"/>
                <a:sym typeface="Times New Roman"/>
              </a:defRPr>
            </a:lvl5pPr>
            <a:lvl6pPr indent="0" marL="2286000" marR="0" rtl="0" algn="ctr">
              <a:spcBef>
                <a:spcPts val="400"/>
              </a:spcBef>
              <a:spcAft>
                <a:spcPts val="0"/>
              </a:spcAft>
              <a:buClr>
                <a:schemeClr val="dk1"/>
              </a:buClr>
              <a:buFont typeface="Times New Roman"/>
              <a:buNone/>
              <a:defRPr b="0" baseline="0" i="0" sz="2000" u="none" cap="none" strike="noStrike">
                <a:solidFill>
                  <a:schemeClr val="dk1"/>
                </a:solidFill>
                <a:latin typeface="Times New Roman"/>
                <a:ea typeface="Times New Roman"/>
                <a:cs typeface="Times New Roman"/>
                <a:sym typeface="Times New Roman"/>
              </a:defRPr>
            </a:lvl6pPr>
            <a:lvl7pPr indent="0" marL="2743200" marR="0" rtl="0" algn="ctr">
              <a:spcBef>
                <a:spcPts val="400"/>
              </a:spcBef>
              <a:spcAft>
                <a:spcPts val="0"/>
              </a:spcAft>
              <a:buClr>
                <a:schemeClr val="dk1"/>
              </a:buClr>
              <a:buFont typeface="Times New Roman"/>
              <a:buNone/>
              <a:defRPr b="0" baseline="0" i="0" sz="2000" u="none" cap="none" strike="noStrike">
                <a:solidFill>
                  <a:schemeClr val="dk1"/>
                </a:solidFill>
                <a:latin typeface="Times New Roman"/>
                <a:ea typeface="Times New Roman"/>
                <a:cs typeface="Times New Roman"/>
                <a:sym typeface="Times New Roman"/>
              </a:defRPr>
            </a:lvl7pPr>
            <a:lvl8pPr indent="0" marL="3200400" marR="0" rtl="0" algn="ctr">
              <a:spcBef>
                <a:spcPts val="400"/>
              </a:spcBef>
              <a:spcAft>
                <a:spcPts val="0"/>
              </a:spcAft>
              <a:buClr>
                <a:schemeClr val="dk1"/>
              </a:buClr>
              <a:buFont typeface="Times New Roman"/>
              <a:buNone/>
              <a:defRPr b="0" baseline="0" i="0" sz="2000" u="none" cap="none" strike="noStrike">
                <a:solidFill>
                  <a:schemeClr val="dk1"/>
                </a:solidFill>
                <a:latin typeface="Times New Roman"/>
                <a:ea typeface="Times New Roman"/>
                <a:cs typeface="Times New Roman"/>
                <a:sym typeface="Times New Roman"/>
              </a:defRPr>
            </a:lvl8pPr>
            <a:lvl9pPr indent="0" marL="3657600" marR="0" rtl="0" algn="ctr">
              <a:spcBef>
                <a:spcPts val="400"/>
              </a:spcBef>
              <a:spcAft>
                <a:spcPts val="0"/>
              </a:spcAft>
              <a:buClr>
                <a:schemeClr val="dk1"/>
              </a:buClr>
              <a:buFont typeface="Times New Roman"/>
              <a:buNone/>
              <a:defRPr b="0" baseline="0" i="0" sz="2000" u="none" cap="none" strike="noStrike">
                <a:solidFill>
                  <a:schemeClr val="dk1"/>
                </a:solidFill>
                <a:latin typeface="Times New Roman"/>
                <a:ea typeface="Times New Roman"/>
                <a:cs typeface="Times New Roman"/>
                <a:sym typeface="Times New Roman"/>
              </a:defRPr>
            </a:lvl9pPr>
          </a:lstStyle>
          <a:p/>
        </p:txBody>
      </p:sp>
      <p:sp>
        <p:nvSpPr>
          <p:cNvPr id="24" name="Shape 24"/>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1pPr>
            <a:lvl2pPr indent="0" marL="4572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2pPr>
            <a:lvl3pPr indent="0" marL="914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3pPr>
            <a:lvl4pPr indent="0" marL="13716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4pPr>
            <a:lvl5pPr indent="0" marL="1828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5pPr>
            <a:lvl6pPr indent="0" marL="2286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6pPr>
            <a:lvl7pPr indent="0" marL="3200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7pPr>
            <a:lvl8pPr indent="0" marL="4572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8pPr>
            <a:lvl9pPr indent="0" marL="6400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9pPr>
          </a:lstStyle>
          <a:p/>
        </p:txBody>
      </p:sp>
      <p:sp>
        <p:nvSpPr>
          <p:cNvPr id="25" name="Shape 25"/>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1pPr>
            <a:lvl2pPr indent="0" marL="4572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2pPr>
            <a:lvl3pPr indent="0" marL="914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3pPr>
            <a:lvl4pPr indent="0" marL="13716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4pPr>
            <a:lvl5pPr indent="0" marL="1828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5pPr>
            <a:lvl6pPr indent="0" marL="2286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6pPr>
            <a:lvl7pPr indent="0" marL="3200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7pPr>
            <a:lvl8pPr indent="0" marL="4572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8pPr>
            <a:lvl9pPr indent="0" marL="6400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9pPr>
          </a:lstStyle>
          <a:p/>
        </p:txBody>
      </p:sp>
      <p:sp>
        <p:nvSpPr>
          <p:cNvPr id="26" name="Shape 26"/>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x="0" y="0"/>
          <a:ext cx="0" cy="0"/>
          <a:chOff x="0" y="0"/>
          <a:chExt cx="0" cy="0"/>
        </a:xfrm>
      </p:grpSpPr>
      <p:sp>
        <p:nvSpPr>
          <p:cNvPr id="28" name="Shape 28"/>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1pPr>
            <a:lvl2pPr indent="0" marL="4572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2pPr>
            <a:lvl3pPr indent="0" marL="914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3pPr>
            <a:lvl4pPr indent="0" marL="13716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4pPr>
            <a:lvl5pPr indent="0" marL="1828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5pPr>
            <a:lvl6pPr indent="0" marL="2286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6pPr>
            <a:lvl7pPr indent="0" marL="3200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7pPr>
            <a:lvl8pPr indent="0" marL="4572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8pPr>
            <a:lvl9pPr indent="0" marL="6400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9pPr>
          </a:lstStyle>
          <a:p/>
        </p:txBody>
      </p:sp>
      <p:sp>
        <p:nvSpPr>
          <p:cNvPr id="29" name="Shape 29"/>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1pPr>
            <a:lvl2pPr indent="0" marL="4572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2pPr>
            <a:lvl3pPr indent="0" marL="914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3pPr>
            <a:lvl4pPr indent="0" marL="13716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4pPr>
            <a:lvl5pPr indent="0" marL="1828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5pPr>
            <a:lvl6pPr indent="0" marL="2286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6pPr>
            <a:lvl7pPr indent="0" marL="3200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7pPr>
            <a:lvl8pPr indent="0" marL="4572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8pPr>
            <a:lvl9pPr indent="0" marL="6400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9pPr>
          </a:lstStyle>
          <a:p/>
        </p:txBody>
      </p:sp>
      <p:sp>
        <p:nvSpPr>
          <p:cNvPr id="30" name="Shape 30"/>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clipArtAndTx">
  <p:cSld name="Title, Clip Art and Text">
    <p:spTree>
      <p:nvGrpSpPr>
        <p:cNvPr id="31" name="Shape 31"/>
        <p:cNvGrpSpPr/>
        <p:nvPr/>
      </p:nvGrpSpPr>
      <p:grpSpPr>
        <a:xfrm>
          <a:off x="0" y="0"/>
          <a:ext cx="0" cy="0"/>
          <a:chOff x="0" y="0"/>
          <a:chExt cx="0" cy="0"/>
        </a:xfrm>
      </p:grpSpPr>
      <p:sp>
        <p:nvSpPr>
          <p:cNvPr id="32" name="Shape 32"/>
          <p:cNvSpPr txBox="1"/>
          <p:nvPr>
            <p:ph type="title"/>
          </p:nvPr>
        </p:nvSpPr>
        <p:spPr>
          <a:xfrm>
            <a:off x="685800" y="609600"/>
            <a:ext cx="7772400"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Times New Roman"/>
                <a:ea typeface="Times New Roman"/>
                <a:cs typeface="Times New Roman"/>
                <a:sym typeface="Times New Roman"/>
              </a:defRPr>
            </a:lvl1pPr>
            <a:lvl2pPr rtl="0" algn="ctr">
              <a:spcBef>
                <a:spcPts val="0"/>
              </a:spcBef>
              <a:spcAft>
                <a:spcPts val="0"/>
              </a:spcAft>
              <a:defRPr sz="4400">
                <a:solidFill>
                  <a:schemeClr val="dk2"/>
                </a:solidFill>
                <a:latin typeface="Times New Roman"/>
                <a:ea typeface="Times New Roman"/>
                <a:cs typeface="Times New Roman"/>
                <a:sym typeface="Times New Roman"/>
              </a:defRPr>
            </a:lvl2pPr>
            <a:lvl3pPr rtl="0" algn="ctr">
              <a:spcBef>
                <a:spcPts val="0"/>
              </a:spcBef>
              <a:spcAft>
                <a:spcPts val="0"/>
              </a:spcAft>
              <a:defRPr sz="4400">
                <a:solidFill>
                  <a:schemeClr val="dk2"/>
                </a:solidFill>
                <a:latin typeface="Times New Roman"/>
                <a:ea typeface="Times New Roman"/>
                <a:cs typeface="Times New Roman"/>
                <a:sym typeface="Times New Roman"/>
              </a:defRPr>
            </a:lvl3pPr>
            <a:lvl4pPr rtl="0" algn="ctr">
              <a:spcBef>
                <a:spcPts val="0"/>
              </a:spcBef>
              <a:spcAft>
                <a:spcPts val="0"/>
              </a:spcAft>
              <a:defRPr sz="4400">
                <a:solidFill>
                  <a:schemeClr val="dk2"/>
                </a:solidFill>
                <a:latin typeface="Times New Roman"/>
                <a:ea typeface="Times New Roman"/>
                <a:cs typeface="Times New Roman"/>
                <a:sym typeface="Times New Roman"/>
              </a:defRPr>
            </a:lvl4pPr>
            <a:lvl5pPr rtl="0" algn="ctr">
              <a:spcBef>
                <a:spcPts val="0"/>
              </a:spcBef>
              <a:spcAft>
                <a:spcPts val="0"/>
              </a:spcAft>
              <a:defRPr sz="4400">
                <a:solidFill>
                  <a:schemeClr val="dk2"/>
                </a:solidFill>
                <a:latin typeface="Times New Roman"/>
                <a:ea typeface="Times New Roman"/>
                <a:cs typeface="Times New Roman"/>
                <a:sym typeface="Times New Roman"/>
              </a:defRPr>
            </a:lvl5pPr>
            <a:lvl6pPr marL="457200" rtl="0" algn="ctr">
              <a:spcBef>
                <a:spcPts val="0"/>
              </a:spcBef>
              <a:spcAft>
                <a:spcPts val="0"/>
              </a:spcAft>
              <a:defRPr sz="4400">
                <a:solidFill>
                  <a:schemeClr val="dk2"/>
                </a:solidFill>
                <a:latin typeface="Times New Roman"/>
                <a:ea typeface="Times New Roman"/>
                <a:cs typeface="Times New Roman"/>
                <a:sym typeface="Times New Roman"/>
              </a:defRPr>
            </a:lvl6pPr>
            <a:lvl7pPr marL="914400" rtl="0" algn="ctr">
              <a:spcBef>
                <a:spcPts val="0"/>
              </a:spcBef>
              <a:spcAft>
                <a:spcPts val="0"/>
              </a:spcAft>
              <a:defRPr sz="4400">
                <a:solidFill>
                  <a:schemeClr val="dk2"/>
                </a:solidFill>
                <a:latin typeface="Times New Roman"/>
                <a:ea typeface="Times New Roman"/>
                <a:cs typeface="Times New Roman"/>
                <a:sym typeface="Times New Roman"/>
              </a:defRPr>
            </a:lvl7pPr>
            <a:lvl8pPr marL="1371600" rtl="0" algn="ctr">
              <a:spcBef>
                <a:spcPts val="0"/>
              </a:spcBef>
              <a:spcAft>
                <a:spcPts val="0"/>
              </a:spcAft>
              <a:defRPr sz="4400">
                <a:solidFill>
                  <a:schemeClr val="dk2"/>
                </a:solidFill>
                <a:latin typeface="Times New Roman"/>
                <a:ea typeface="Times New Roman"/>
                <a:cs typeface="Times New Roman"/>
                <a:sym typeface="Times New Roman"/>
              </a:defRPr>
            </a:lvl8pPr>
            <a:lvl9pPr marL="1828800" rtl="0" algn="ctr">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id="33" name="Shape 33"/>
          <p:cNvSpPr/>
          <p:nvPr>
            <p:ph idx="2" type="clipArt"/>
          </p:nvPr>
        </p:nvSpPr>
        <p:spPr>
          <a:xfrm>
            <a:off x="685800" y="1981200"/>
            <a:ext cx="3809999" cy="4114800"/>
          </a:xfrm>
          <a:prstGeom prst="rect">
            <a:avLst/>
          </a:prstGeom>
          <a:noFill/>
          <a:ln>
            <a:noFill/>
          </a:ln>
        </p:spPr>
        <p:txBody>
          <a:bodyPr anchorCtr="0" anchor="t" bIns="91425" lIns="91425" rIns="91425" tIns="91425"/>
          <a:lstStyle>
            <a:lvl1pPr indent="0" marL="0" marR="0" rtl="0" algn="l">
              <a:spcBef>
                <a:spcPts val="0"/>
              </a:spcBef>
              <a:defRPr b="0" baseline="0" i="0" sz="1800" u="none" cap="none" strike="noStrike">
                <a:solidFill>
                  <a:schemeClr val="dk1"/>
                </a:solidFill>
                <a:latin typeface="Times New Roman"/>
                <a:ea typeface="Times New Roman"/>
                <a:cs typeface="Times New Roman"/>
                <a:sym typeface="Times New Roman"/>
              </a:defRPr>
            </a:lvl1pPr>
            <a:lvl2pPr indent="0" marL="457200" marR="0" rtl="0" algn="l">
              <a:spcBef>
                <a:spcPts val="0"/>
              </a:spcBef>
              <a:defRPr b="0" baseline="0" i="0" sz="1800" u="none" cap="none" strike="noStrike">
                <a:solidFill>
                  <a:schemeClr val="dk1"/>
                </a:solidFill>
                <a:latin typeface="Times New Roman"/>
                <a:ea typeface="Times New Roman"/>
                <a:cs typeface="Times New Roman"/>
                <a:sym typeface="Times New Roman"/>
              </a:defRPr>
            </a:lvl2pPr>
            <a:lvl3pPr indent="0" marL="914400" marR="0" rtl="0" algn="l">
              <a:spcBef>
                <a:spcPts val="0"/>
              </a:spcBef>
              <a:defRPr b="0" baseline="0" i="0" sz="1800" u="none" cap="none" strike="noStrike">
                <a:solidFill>
                  <a:schemeClr val="dk1"/>
                </a:solidFill>
                <a:latin typeface="Times New Roman"/>
                <a:ea typeface="Times New Roman"/>
                <a:cs typeface="Times New Roman"/>
                <a:sym typeface="Times New Roman"/>
              </a:defRPr>
            </a:lvl3pPr>
            <a:lvl4pPr indent="0" marL="1371600" marR="0" rtl="0" algn="l">
              <a:spcBef>
                <a:spcPts val="0"/>
              </a:spcBef>
              <a:defRPr b="0" baseline="0" i="0" sz="1800" u="none" cap="none" strike="noStrike">
                <a:solidFill>
                  <a:schemeClr val="dk1"/>
                </a:solidFill>
                <a:latin typeface="Times New Roman"/>
                <a:ea typeface="Times New Roman"/>
                <a:cs typeface="Times New Roman"/>
                <a:sym typeface="Times New Roman"/>
              </a:defRPr>
            </a:lvl4pPr>
            <a:lvl5pPr indent="0" marL="1828800" marR="0" rtl="0" algn="l">
              <a:spcBef>
                <a:spcPts val="0"/>
              </a:spcBef>
              <a:defRPr b="0" baseline="0" i="0" sz="1800" u="none" cap="none" strike="noStrike">
                <a:solidFill>
                  <a:schemeClr val="dk1"/>
                </a:solidFill>
                <a:latin typeface="Times New Roman"/>
                <a:ea typeface="Times New Roman"/>
                <a:cs typeface="Times New Roman"/>
                <a:sym typeface="Times New Roman"/>
              </a:defRPr>
            </a:lvl5pPr>
            <a:lvl6pPr indent="0" marL="2286000" marR="0" rtl="0" algn="l">
              <a:spcBef>
                <a:spcPts val="0"/>
              </a:spcBef>
              <a:defRPr b="0" baseline="0" i="0" sz="1800" u="none" cap="none" strike="noStrike">
                <a:solidFill>
                  <a:schemeClr val="dk1"/>
                </a:solidFill>
                <a:latin typeface="Times New Roman"/>
                <a:ea typeface="Times New Roman"/>
                <a:cs typeface="Times New Roman"/>
                <a:sym typeface="Times New Roman"/>
              </a:defRPr>
            </a:lvl6pPr>
            <a:lvl7pPr indent="0" marL="2743200" marR="0" rtl="0" algn="l">
              <a:spcBef>
                <a:spcPts val="0"/>
              </a:spcBef>
              <a:defRPr b="0" baseline="0" i="0" sz="1800" u="none" cap="none" strike="noStrike">
                <a:solidFill>
                  <a:schemeClr val="dk1"/>
                </a:solidFill>
                <a:latin typeface="Times New Roman"/>
                <a:ea typeface="Times New Roman"/>
                <a:cs typeface="Times New Roman"/>
                <a:sym typeface="Times New Roman"/>
              </a:defRPr>
            </a:lvl7pPr>
            <a:lvl8pPr indent="0" marL="3200400" marR="0" rtl="0" algn="l">
              <a:spcBef>
                <a:spcPts val="0"/>
              </a:spcBef>
              <a:defRPr b="0" baseline="0" i="0" sz="1800" u="none" cap="none" strike="noStrike">
                <a:solidFill>
                  <a:schemeClr val="dk1"/>
                </a:solidFill>
                <a:latin typeface="Times New Roman"/>
                <a:ea typeface="Times New Roman"/>
                <a:cs typeface="Times New Roman"/>
                <a:sym typeface="Times New Roman"/>
              </a:defRPr>
            </a:lvl8pPr>
            <a:lvl9pPr indent="0" marL="3657600" marR="0" rtl="0" algn="l">
              <a:spcBef>
                <a:spcPts val="0"/>
              </a:spcBef>
              <a:defRPr b="0" baseline="0" i="0" sz="1800" u="none" cap="none" strike="noStrike">
                <a:solidFill>
                  <a:schemeClr val="dk1"/>
                </a:solidFill>
                <a:latin typeface="Times New Roman"/>
                <a:ea typeface="Times New Roman"/>
                <a:cs typeface="Times New Roman"/>
                <a:sym typeface="Times New Roman"/>
              </a:defRPr>
            </a:lvl9pPr>
          </a:lstStyle>
          <a:p/>
        </p:txBody>
      </p:sp>
      <p:sp>
        <p:nvSpPr>
          <p:cNvPr id="34" name="Shape 34"/>
          <p:cNvSpPr txBox="1"/>
          <p:nvPr>
            <p:ph idx="1" type="body"/>
          </p:nvPr>
        </p:nvSpPr>
        <p:spPr>
          <a:xfrm>
            <a:off x="4648200" y="1981200"/>
            <a:ext cx="3809999" cy="4114800"/>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Times New Roman"/>
              <a:buChar char="•"/>
              <a:defRPr sz="3200">
                <a:solidFill>
                  <a:schemeClr val="dk1"/>
                </a:solidFill>
                <a:latin typeface="Times New Roman"/>
                <a:ea typeface="Times New Roman"/>
                <a:cs typeface="Times New Roman"/>
                <a:sym typeface="Times New Roman"/>
              </a:defRPr>
            </a:lvl1pPr>
            <a:lvl2pPr indent="-107950" marL="742950" rtl="0" algn="l">
              <a:spcBef>
                <a:spcPts val="560"/>
              </a:spcBef>
              <a:spcAft>
                <a:spcPts val="0"/>
              </a:spcAft>
              <a:buClr>
                <a:schemeClr val="dk1"/>
              </a:buClr>
              <a:buFont typeface="Times New Roman"/>
              <a:buChar char="–"/>
              <a:defRPr sz="2800">
                <a:solidFill>
                  <a:schemeClr val="dk1"/>
                </a:solidFill>
                <a:latin typeface="Times New Roman"/>
                <a:ea typeface="Times New Roman"/>
                <a:cs typeface="Times New Roman"/>
                <a:sym typeface="Times New Roman"/>
              </a:defRPr>
            </a:lvl2pPr>
            <a:lvl3pPr indent="-76200" marL="1143000" rtl="0" algn="l">
              <a:spcBef>
                <a:spcPts val="480"/>
              </a:spcBef>
              <a:spcAft>
                <a:spcPts val="0"/>
              </a:spcAft>
              <a:buClr>
                <a:schemeClr val="dk1"/>
              </a:buClr>
              <a:buFont typeface="Times New Roman"/>
              <a:buChar char="•"/>
              <a:defRPr sz="2400">
                <a:solidFill>
                  <a:schemeClr val="dk1"/>
                </a:solidFill>
                <a:latin typeface="Times New Roman"/>
                <a:ea typeface="Times New Roman"/>
                <a:cs typeface="Times New Roman"/>
                <a:sym typeface="Times New Roman"/>
              </a:defRPr>
            </a:lvl3pPr>
            <a:lvl4pPr indent="-101600" marL="16002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4pPr>
            <a:lvl5pPr indent="-101600" marL="20574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5pPr>
            <a:lvl6pPr indent="-101600" marL="25146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6pPr>
            <a:lvl7pPr indent="-101600" marL="29718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7pPr>
            <a:lvl8pPr indent="-101600" marL="34290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8pPr>
            <a:lvl9pPr indent="-101600" marL="38862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9pPr>
          </a:lstStyle>
          <a:p/>
        </p:txBody>
      </p:sp>
      <p:sp>
        <p:nvSpPr>
          <p:cNvPr id="35" name="Shape 35"/>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1pPr>
            <a:lvl2pPr indent="0" marL="4572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2pPr>
            <a:lvl3pPr indent="0" marL="914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3pPr>
            <a:lvl4pPr indent="0" marL="13716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4pPr>
            <a:lvl5pPr indent="0" marL="1828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5pPr>
            <a:lvl6pPr indent="0" marL="2286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6pPr>
            <a:lvl7pPr indent="0" marL="3200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7pPr>
            <a:lvl8pPr indent="0" marL="4572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8pPr>
            <a:lvl9pPr indent="0" marL="6400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9pPr>
          </a:lstStyle>
          <a:p/>
        </p:txBody>
      </p:sp>
      <p:sp>
        <p:nvSpPr>
          <p:cNvPr id="36" name="Shape 36"/>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1pPr>
            <a:lvl2pPr indent="0" marL="4572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2pPr>
            <a:lvl3pPr indent="0" marL="914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3pPr>
            <a:lvl4pPr indent="0" marL="13716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4pPr>
            <a:lvl5pPr indent="0" marL="1828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5pPr>
            <a:lvl6pPr indent="0" marL="2286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6pPr>
            <a:lvl7pPr indent="0" marL="3200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7pPr>
            <a:lvl8pPr indent="0" marL="4572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8pPr>
            <a:lvl9pPr indent="0" marL="6400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9pPr>
          </a:lstStyle>
          <a:p/>
        </p:txBody>
      </p:sp>
      <p:sp>
        <p:nvSpPr>
          <p:cNvPr id="37" name="Shape 37"/>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ClipArt">
  <p:cSld name="Title, Text and Clip Art">
    <p:spTree>
      <p:nvGrpSpPr>
        <p:cNvPr id="38" name="Shape 38"/>
        <p:cNvGrpSpPr/>
        <p:nvPr/>
      </p:nvGrpSpPr>
      <p:grpSpPr>
        <a:xfrm>
          <a:off x="0" y="0"/>
          <a:ext cx="0" cy="0"/>
          <a:chOff x="0" y="0"/>
          <a:chExt cx="0" cy="0"/>
        </a:xfrm>
      </p:grpSpPr>
      <p:sp>
        <p:nvSpPr>
          <p:cNvPr id="39" name="Shape 39"/>
          <p:cNvSpPr txBox="1"/>
          <p:nvPr>
            <p:ph type="title"/>
          </p:nvPr>
        </p:nvSpPr>
        <p:spPr>
          <a:xfrm>
            <a:off x="685800" y="609600"/>
            <a:ext cx="7772400"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Times New Roman"/>
                <a:ea typeface="Times New Roman"/>
                <a:cs typeface="Times New Roman"/>
                <a:sym typeface="Times New Roman"/>
              </a:defRPr>
            </a:lvl1pPr>
            <a:lvl2pPr rtl="0" algn="ctr">
              <a:spcBef>
                <a:spcPts val="0"/>
              </a:spcBef>
              <a:spcAft>
                <a:spcPts val="0"/>
              </a:spcAft>
              <a:defRPr sz="4400">
                <a:solidFill>
                  <a:schemeClr val="dk2"/>
                </a:solidFill>
                <a:latin typeface="Times New Roman"/>
                <a:ea typeface="Times New Roman"/>
                <a:cs typeface="Times New Roman"/>
                <a:sym typeface="Times New Roman"/>
              </a:defRPr>
            </a:lvl2pPr>
            <a:lvl3pPr rtl="0" algn="ctr">
              <a:spcBef>
                <a:spcPts val="0"/>
              </a:spcBef>
              <a:spcAft>
                <a:spcPts val="0"/>
              </a:spcAft>
              <a:defRPr sz="4400">
                <a:solidFill>
                  <a:schemeClr val="dk2"/>
                </a:solidFill>
                <a:latin typeface="Times New Roman"/>
                <a:ea typeface="Times New Roman"/>
                <a:cs typeface="Times New Roman"/>
                <a:sym typeface="Times New Roman"/>
              </a:defRPr>
            </a:lvl3pPr>
            <a:lvl4pPr rtl="0" algn="ctr">
              <a:spcBef>
                <a:spcPts val="0"/>
              </a:spcBef>
              <a:spcAft>
                <a:spcPts val="0"/>
              </a:spcAft>
              <a:defRPr sz="4400">
                <a:solidFill>
                  <a:schemeClr val="dk2"/>
                </a:solidFill>
                <a:latin typeface="Times New Roman"/>
                <a:ea typeface="Times New Roman"/>
                <a:cs typeface="Times New Roman"/>
                <a:sym typeface="Times New Roman"/>
              </a:defRPr>
            </a:lvl4pPr>
            <a:lvl5pPr rtl="0" algn="ctr">
              <a:spcBef>
                <a:spcPts val="0"/>
              </a:spcBef>
              <a:spcAft>
                <a:spcPts val="0"/>
              </a:spcAft>
              <a:defRPr sz="4400">
                <a:solidFill>
                  <a:schemeClr val="dk2"/>
                </a:solidFill>
                <a:latin typeface="Times New Roman"/>
                <a:ea typeface="Times New Roman"/>
                <a:cs typeface="Times New Roman"/>
                <a:sym typeface="Times New Roman"/>
              </a:defRPr>
            </a:lvl5pPr>
            <a:lvl6pPr marL="457200" rtl="0" algn="ctr">
              <a:spcBef>
                <a:spcPts val="0"/>
              </a:spcBef>
              <a:spcAft>
                <a:spcPts val="0"/>
              </a:spcAft>
              <a:defRPr sz="4400">
                <a:solidFill>
                  <a:schemeClr val="dk2"/>
                </a:solidFill>
                <a:latin typeface="Times New Roman"/>
                <a:ea typeface="Times New Roman"/>
                <a:cs typeface="Times New Roman"/>
                <a:sym typeface="Times New Roman"/>
              </a:defRPr>
            </a:lvl6pPr>
            <a:lvl7pPr marL="914400" rtl="0" algn="ctr">
              <a:spcBef>
                <a:spcPts val="0"/>
              </a:spcBef>
              <a:spcAft>
                <a:spcPts val="0"/>
              </a:spcAft>
              <a:defRPr sz="4400">
                <a:solidFill>
                  <a:schemeClr val="dk2"/>
                </a:solidFill>
                <a:latin typeface="Times New Roman"/>
                <a:ea typeface="Times New Roman"/>
                <a:cs typeface="Times New Roman"/>
                <a:sym typeface="Times New Roman"/>
              </a:defRPr>
            </a:lvl7pPr>
            <a:lvl8pPr marL="1371600" rtl="0" algn="ctr">
              <a:spcBef>
                <a:spcPts val="0"/>
              </a:spcBef>
              <a:spcAft>
                <a:spcPts val="0"/>
              </a:spcAft>
              <a:defRPr sz="4400">
                <a:solidFill>
                  <a:schemeClr val="dk2"/>
                </a:solidFill>
                <a:latin typeface="Times New Roman"/>
                <a:ea typeface="Times New Roman"/>
                <a:cs typeface="Times New Roman"/>
                <a:sym typeface="Times New Roman"/>
              </a:defRPr>
            </a:lvl8pPr>
            <a:lvl9pPr marL="1828800" rtl="0" algn="ctr">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id="40" name="Shape 40"/>
          <p:cNvSpPr txBox="1"/>
          <p:nvPr>
            <p:ph idx="1" type="body"/>
          </p:nvPr>
        </p:nvSpPr>
        <p:spPr>
          <a:xfrm>
            <a:off x="685800" y="1981200"/>
            <a:ext cx="3809999" cy="4114800"/>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Times New Roman"/>
              <a:buChar char="•"/>
              <a:defRPr sz="3200">
                <a:solidFill>
                  <a:schemeClr val="dk1"/>
                </a:solidFill>
                <a:latin typeface="Times New Roman"/>
                <a:ea typeface="Times New Roman"/>
                <a:cs typeface="Times New Roman"/>
                <a:sym typeface="Times New Roman"/>
              </a:defRPr>
            </a:lvl1pPr>
            <a:lvl2pPr indent="-107950" marL="742950" rtl="0" algn="l">
              <a:spcBef>
                <a:spcPts val="560"/>
              </a:spcBef>
              <a:spcAft>
                <a:spcPts val="0"/>
              </a:spcAft>
              <a:buClr>
                <a:schemeClr val="dk1"/>
              </a:buClr>
              <a:buFont typeface="Times New Roman"/>
              <a:buChar char="–"/>
              <a:defRPr sz="2800">
                <a:solidFill>
                  <a:schemeClr val="dk1"/>
                </a:solidFill>
                <a:latin typeface="Times New Roman"/>
                <a:ea typeface="Times New Roman"/>
                <a:cs typeface="Times New Roman"/>
                <a:sym typeface="Times New Roman"/>
              </a:defRPr>
            </a:lvl2pPr>
            <a:lvl3pPr indent="-76200" marL="1143000" rtl="0" algn="l">
              <a:spcBef>
                <a:spcPts val="480"/>
              </a:spcBef>
              <a:spcAft>
                <a:spcPts val="0"/>
              </a:spcAft>
              <a:buClr>
                <a:schemeClr val="dk1"/>
              </a:buClr>
              <a:buFont typeface="Times New Roman"/>
              <a:buChar char="•"/>
              <a:defRPr sz="2400">
                <a:solidFill>
                  <a:schemeClr val="dk1"/>
                </a:solidFill>
                <a:latin typeface="Times New Roman"/>
                <a:ea typeface="Times New Roman"/>
                <a:cs typeface="Times New Roman"/>
                <a:sym typeface="Times New Roman"/>
              </a:defRPr>
            </a:lvl3pPr>
            <a:lvl4pPr indent="-101600" marL="16002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4pPr>
            <a:lvl5pPr indent="-101600" marL="20574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5pPr>
            <a:lvl6pPr indent="-101600" marL="25146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6pPr>
            <a:lvl7pPr indent="-101600" marL="29718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7pPr>
            <a:lvl8pPr indent="-101600" marL="34290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8pPr>
            <a:lvl9pPr indent="-101600" marL="38862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9pPr>
          </a:lstStyle>
          <a:p/>
        </p:txBody>
      </p:sp>
      <p:sp>
        <p:nvSpPr>
          <p:cNvPr id="41" name="Shape 41"/>
          <p:cNvSpPr/>
          <p:nvPr>
            <p:ph idx="2" type="clipArt"/>
          </p:nvPr>
        </p:nvSpPr>
        <p:spPr>
          <a:xfrm>
            <a:off x="4648200" y="1981200"/>
            <a:ext cx="3809999" cy="4114800"/>
          </a:xfrm>
          <a:prstGeom prst="rect">
            <a:avLst/>
          </a:prstGeom>
          <a:noFill/>
          <a:ln>
            <a:noFill/>
          </a:ln>
        </p:spPr>
        <p:txBody>
          <a:bodyPr anchorCtr="0" anchor="t" bIns="91425" lIns="91425" rIns="91425" tIns="91425"/>
          <a:lstStyle>
            <a:lvl1pPr indent="0" marL="0" marR="0" rtl="0" algn="l">
              <a:spcBef>
                <a:spcPts val="0"/>
              </a:spcBef>
              <a:defRPr b="0" baseline="0" i="0" sz="1800" u="none" cap="none" strike="noStrike">
                <a:solidFill>
                  <a:schemeClr val="dk1"/>
                </a:solidFill>
                <a:latin typeface="Times New Roman"/>
                <a:ea typeface="Times New Roman"/>
                <a:cs typeface="Times New Roman"/>
                <a:sym typeface="Times New Roman"/>
              </a:defRPr>
            </a:lvl1pPr>
            <a:lvl2pPr indent="0" marL="457200" marR="0" rtl="0" algn="l">
              <a:spcBef>
                <a:spcPts val="0"/>
              </a:spcBef>
              <a:defRPr b="0" baseline="0" i="0" sz="1800" u="none" cap="none" strike="noStrike">
                <a:solidFill>
                  <a:schemeClr val="dk1"/>
                </a:solidFill>
                <a:latin typeface="Times New Roman"/>
                <a:ea typeface="Times New Roman"/>
                <a:cs typeface="Times New Roman"/>
                <a:sym typeface="Times New Roman"/>
              </a:defRPr>
            </a:lvl2pPr>
            <a:lvl3pPr indent="0" marL="914400" marR="0" rtl="0" algn="l">
              <a:spcBef>
                <a:spcPts val="0"/>
              </a:spcBef>
              <a:defRPr b="0" baseline="0" i="0" sz="1800" u="none" cap="none" strike="noStrike">
                <a:solidFill>
                  <a:schemeClr val="dk1"/>
                </a:solidFill>
                <a:latin typeface="Times New Roman"/>
                <a:ea typeface="Times New Roman"/>
                <a:cs typeface="Times New Roman"/>
                <a:sym typeface="Times New Roman"/>
              </a:defRPr>
            </a:lvl3pPr>
            <a:lvl4pPr indent="0" marL="1371600" marR="0" rtl="0" algn="l">
              <a:spcBef>
                <a:spcPts val="0"/>
              </a:spcBef>
              <a:defRPr b="0" baseline="0" i="0" sz="1800" u="none" cap="none" strike="noStrike">
                <a:solidFill>
                  <a:schemeClr val="dk1"/>
                </a:solidFill>
                <a:latin typeface="Times New Roman"/>
                <a:ea typeface="Times New Roman"/>
                <a:cs typeface="Times New Roman"/>
                <a:sym typeface="Times New Roman"/>
              </a:defRPr>
            </a:lvl4pPr>
            <a:lvl5pPr indent="0" marL="1828800" marR="0" rtl="0" algn="l">
              <a:spcBef>
                <a:spcPts val="0"/>
              </a:spcBef>
              <a:defRPr b="0" baseline="0" i="0" sz="1800" u="none" cap="none" strike="noStrike">
                <a:solidFill>
                  <a:schemeClr val="dk1"/>
                </a:solidFill>
                <a:latin typeface="Times New Roman"/>
                <a:ea typeface="Times New Roman"/>
                <a:cs typeface="Times New Roman"/>
                <a:sym typeface="Times New Roman"/>
              </a:defRPr>
            </a:lvl5pPr>
            <a:lvl6pPr indent="0" marL="2286000" marR="0" rtl="0" algn="l">
              <a:spcBef>
                <a:spcPts val="0"/>
              </a:spcBef>
              <a:defRPr b="0" baseline="0" i="0" sz="1800" u="none" cap="none" strike="noStrike">
                <a:solidFill>
                  <a:schemeClr val="dk1"/>
                </a:solidFill>
                <a:latin typeface="Times New Roman"/>
                <a:ea typeface="Times New Roman"/>
                <a:cs typeface="Times New Roman"/>
                <a:sym typeface="Times New Roman"/>
              </a:defRPr>
            </a:lvl6pPr>
            <a:lvl7pPr indent="0" marL="2743200" marR="0" rtl="0" algn="l">
              <a:spcBef>
                <a:spcPts val="0"/>
              </a:spcBef>
              <a:defRPr b="0" baseline="0" i="0" sz="1800" u="none" cap="none" strike="noStrike">
                <a:solidFill>
                  <a:schemeClr val="dk1"/>
                </a:solidFill>
                <a:latin typeface="Times New Roman"/>
                <a:ea typeface="Times New Roman"/>
                <a:cs typeface="Times New Roman"/>
                <a:sym typeface="Times New Roman"/>
              </a:defRPr>
            </a:lvl7pPr>
            <a:lvl8pPr indent="0" marL="3200400" marR="0" rtl="0" algn="l">
              <a:spcBef>
                <a:spcPts val="0"/>
              </a:spcBef>
              <a:defRPr b="0" baseline="0" i="0" sz="1800" u="none" cap="none" strike="noStrike">
                <a:solidFill>
                  <a:schemeClr val="dk1"/>
                </a:solidFill>
                <a:latin typeface="Times New Roman"/>
                <a:ea typeface="Times New Roman"/>
                <a:cs typeface="Times New Roman"/>
                <a:sym typeface="Times New Roman"/>
              </a:defRPr>
            </a:lvl8pPr>
            <a:lvl9pPr indent="0" marL="3657600" marR="0" rtl="0" algn="l">
              <a:spcBef>
                <a:spcPts val="0"/>
              </a:spcBef>
              <a:defRPr b="0" baseline="0" i="0" sz="1800" u="none" cap="none" strike="noStrike">
                <a:solidFill>
                  <a:schemeClr val="dk1"/>
                </a:solidFill>
                <a:latin typeface="Times New Roman"/>
                <a:ea typeface="Times New Roman"/>
                <a:cs typeface="Times New Roman"/>
                <a:sym typeface="Times New Roman"/>
              </a:defRPr>
            </a:lvl9pPr>
          </a:lstStyle>
          <a:p/>
        </p:txBody>
      </p:sp>
      <p:sp>
        <p:nvSpPr>
          <p:cNvPr id="42" name="Shape 42"/>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1pPr>
            <a:lvl2pPr indent="0" marL="4572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2pPr>
            <a:lvl3pPr indent="0" marL="914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3pPr>
            <a:lvl4pPr indent="0" marL="13716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4pPr>
            <a:lvl5pPr indent="0" marL="1828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5pPr>
            <a:lvl6pPr indent="0" marL="2286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6pPr>
            <a:lvl7pPr indent="0" marL="3200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7pPr>
            <a:lvl8pPr indent="0" marL="4572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8pPr>
            <a:lvl9pPr indent="0" marL="6400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9pPr>
          </a:lstStyle>
          <a:p/>
        </p:txBody>
      </p:sp>
      <p:sp>
        <p:nvSpPr>
          <p:cNvPr id="43" name="Shape 43"/>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1pPr>
            <a:lvl2pPr indent="0" marL="4572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2pPr>
            <a:lvl3pPr indent="0" marL="914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3pPr>
            <a:lvl4pPr indent="0" marL="13716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4pPr>
            <a:lvl5pPr indent="0" marL="1828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5pPr>
            <a:lvl6pPr indent="0" marL="2286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6pPr>
            <a:lvl7pPr indent="0" marL="3200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7pPr>
            <a:lvl8pPr indent="0" marL="4572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8pPr>
            <a:lvl9pPr indent="0" marL="6400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9pPr>
          </a:lstStyle>
          <a:p/>
        </p:txBody>
      </p:sp>
      <p:sp>
        <p:nvSpPr>
          <p:cNvPr id="44" name="Shape 44"/>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45" name="Shape 45"/>
        <p:cNvGrpSpPr/>
        <p:nvPr/>
      </p:nvGrpSpPr>
      <p:grpSpPr>
        <a:xfrm>
          <a:off x="0" y="0"/>
          <a:ext cx="0" cy="0"/>
          <a:chOff x="0" y="0"/>
          <a:chExt cx="0" cy="0"/>
        </a:xfrm>
      </p:grpSpPr>
      <p:sp>
        <p:nvSpPr>
          <p:cNvPr id="46" name="Shape 46"/>
          <p:cNvSpPr txBox="1"/>
          <p:nvPr>
            <p:ph type="title"/>
          </p:nvPr>
        </p:nvSpPr>
        <p:spPr>
          <a:xfrm rot="5400000">
            <a:off x="4743450" y="2381249"/>
            <a:ext cx="5486399" cy="19431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Times New Roman"/>
                <a:ea typeface="Times New Roman"/>
                <a:cs typeface="Times New Roman"/>
                <a:sym typeface="Times New Roman"/>
              </a:defRPr>
            </a:lvl1pPr>
            <a:lvl2pPr rtl="0" algn="ctr">
              <a:spcBef>
                <a:spcPts val="0"/>
              </a:spcBef>
              <a:spcAft>
                <a:spcPts val="0"/>
              </a:spcAft>
              <a:defRPr sz="4400">
                <a:solidFill>
                  <a:schemeClr val="dk2"/>
                </a:solidFill>
                <a:latin typeface="Times New Roman"/>
                <a:ea typeface="Times New Roman"/>
                <a:cs typeface="Times New Roman"/>
                <a:sym typeface="Times New Roman"/>
              </a:defRPr>
            </a:lvl2pPr>
            <a:lvl3pPr rtl="0" algn="ctr">
              <a:spcBef>
                <a:spcPts val="0"/>
              </a:spcBef>
              <a:spcAft>
                <a:spcPts val="0"/>
              </a:spcAft>
              <a:defRPr sz="4400">
                <a:solidFill>
                  <a:schemeClr val="dk2"/>
                </a:solidFill>
                <a:latin typeface="Times New Roman"/>
                <a:ea typeface="Times New Roman"/>
                <a:cs typeface="Times New Roman"/>
                <a:sym typeface="Times New Roman"/>
              </a:defRPr>
            </a:lvl3pPr>
            <a:lvl4pPr rtl="0" algn="ctr">
              <a:spcBef>
                <a:spcPts val="0"/>
              </a:spcBef>
              <a:spcAft>
                <a:spcPts val="0"/>
              </a:spcAft>
              <a:defRPr sz="4400">
                <a:solidFill>
                  <a:schemeClr val="dk2"/>
                </a:solidFill>
                <a:latin typeface="Times New Roman"/>
                <a:ea typeface="Times New Roman"/>
                <a:cs typeface="Times New Roman"/>
                <a:sym typeface="Times New Roman"/>
              </a:defRPr>
            </a:lvl4pPr>
            <a:lvl5pPr rtl="0" algn="ctr">
              <a:spcBef>
                <a:spcPts val="0"/>
              </a:spcBef>
              <a:spcAft>
                <a:spcPts val="0"/>
              </a:spcAft>
              <a:defRPr sz="4400">
                <a:solidFill>
                  <a:schemeClr val="dk2"/>
                </a:solidFill>
                <a:latin typeface="Times New Roman"/>
                <a:ea typeface="Times New Roman"/>
                <a:cs typeface="Times New Roman"/>
                <a:sym typeface="Times New Roman"/>
              </a:defRPr>
            </a:lvl5pPr>
            <a:lvl6pPr marL="457200" rtl="0" algn="ctr">
              <a:spcBef>
                <a:spcPts val="0"/>
              </a:spcBef>
              <a:spcAft>
                <a:spcPts val="0"/>
              </a:spcAft>
              <a:defRPr sz="4400">
                <a:solidFill>
                  <a:schemeClr val="dk2"/>
                </a:solidFill>
                <a:latin typeface="Times New Roman"/>
                <a:ea typeface="Times New Roman"/>
                <a:cs typeface="Times New Roman"/>
                <a:sym typeface="Times New Roman"/>
              </a:defRPr>
            </a:lvl6pPr>
            <a:lvl7pPr marL="914400" rtl="0" algn="ctr">
              <a:spcBef>
                <a:spcPts val="0"/>
              </a:spcBef>
              <a:spcAft>
                <a:spcPts val="0"/>
              </a:spcAft>
              <a:defRPr sz="4400">
                <a:solidFill>
                  <a:schemeClr val="dk2"/>
                </a:solidFill>
                <a:latin typeface="Times New Roman"/>
                <a:ea typeface="Times New Roman"/>
                <a:cs typeface="Times New Roman"/>
                <a:sym typeface="Times New Roman"/>
              </a:defRPr>
            </a:lvl7pPr>
            <a:lvl8pPr marL="1371600" rtl="0" algn="ctr">
              <a:spcBef>
                <a:spcPts val="0"/>
              </a:spcBef>
              <a:spcAft>
                <a:spcPts val="0"/>
              </a:spcAft>
              <a:defRPr sz="4400">
                <a:solidFill>
                  <a:schemeClr val="dk2"/>
                </a:solidFill>
                <a:latin typeface="Times New Roman"/>
                <a:ea typeface="Times New Roman"/>
                <a:cs typeface="Times New Roman"/>
                <a:sym typeface="Times New Roman"/>
              </a:defRPr>
            </a:lvl8pPr>
            <a:lvl9pPr marL="1828800" rtl="0" algn="ctr">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id="47" name="Shape 47"/>
          <p:cNvSpPr txBox="1"/>
          <p:nvPr>
            <p:ph idx="1" type="body"/>
          </p:nvPr>
        </p:nvSpPr>
        <p:spPr>
          <a:xfrm rot="5400000">
            <a:off x="781050" y="514349"/>
            <a:ext cx="5486399" cy="5676900"/>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Times New Roman"/>
              <a:buChar char="•"/>
              <a:defRPr sz="3200">
                <a:solidFill>
                  <a:schemeClr val="dk1"/>
                </a:solidFill>
                <a:latin typeface="Times New Roman"/>
                <a:ea typeface="Times New Roman"/>
                <a:cs typeface="Times New Roman"/>
                <a:sym typeface="Times New Roman"/>
              </a:defRPr>
            </a:lvl1pPr>
            <a:lvl2pPr indent="-107950" marL="742950" rtl="0" algn="l">
              <a:spcBef>
                <a:spcPts val="560"/>
              </a:spcBef>
              <a:spcAft>
                <a:spcPts val="0"/>
              </a:spcAft>
              <a:buClr>
                <a:schemeClr val="dk1"/>
              </a:buClr>
              <a:buFont typeface="Times New Roman"/>
              <a:buChar char="–"/>
              <a:defRPr sz="2800">
                <a:solidFill>
                  <a:schemeClr val="dk1"/>
                </a:solidFill>
                <a:latin typeface="Times New Roman"/>
                <a:ea typeface="Times New Roman"/>
                <a:cs typeface="Times New Roman"/>
                <a:sym typeface="Times New Roman"/>
              </a:defRPr>
            </a:lvl2pPr>
            <a:lvl3pPr indent="-76200" marL="1143000" rtl="0" algn="l">
              <a:spcBef>
                <a:spcPts val="480"/>
              </a:spcBef>
              <a:spcAft>
                <a:spcPts val="0"/>
              </a:spcAft>
              <a:buClr>
                <a:schemeClr val="dk1"/>
              </a:buClr>
              <a:buFont typeface="Times New Roman"/>
              <a:buChar char="•"/>
              <a:defRPr sz="2400">
                <a:solidFill>
                  <a:schemeClr val="dk1"/>
                </a:solidFill>
                <a:latin typeface="Times New Roman"/>
                <a:ea typeface="Times New Roman"/>
                <a:cs typeface="Times New Roman"/>
                <a:sym typeface="Times New Roman"/>
              </a:defRPr>
            </a:lvl3pPr>
            <a:lvl4pPr indent="-101600" marL="16002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4pPr>
            <a:lvl5pPr indent="-101600" marL="20574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5pPr>
            <a:lvl6pPr indent="-101600" marL="25146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6pPr>
            <a:lvl7pPr indent="-101600" marL="29718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7pPr>
            <a:lvl8pPr indent="-101600" marL="34290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8pPr>
            <a:lvl9pPr indent="-101600" marL="38862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9pPr>
          </a:lstStyle>
          <a:p/>
        </p:txBody>
      </p:sp>
      <p:sp>
        <p:nvSpPr>
          <p:cNvPr id="48" name="Shape 48"/>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1pPr>
            <a:lvl2pPr indent="0" marL="4572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2pPr>
            <a:lvl3pPr indent="0" marL="914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3pPr>
            <a:lvl4pPr indent="0" marL="13716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4pPr>
            <a:lvl5pPr indent="0" marL="1828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5pPr>
            <a:lvl6pPr indent="0" marL="2286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6pPr>
            <a:lvl7pPr indent="0" marL="3200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7pPr>
            <a:lvl8pPr indent="0" marL="4572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8pPr>
            <a:lvl9pPr indent="0" marL="6400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9pPr>
          </a:lstStyle>
          <a:p/>
        </p:txBody>
      </p:sp>
      <p:sp>
        <p:nvSpPr>
          <p:cNvPr id="49" name="Shape 49"/>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1pPr>
            <a:lvl2pPr indent="0" marL="4572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2pPr>
            <a:lvl3pPr indent="0" marL="914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3pPr>
            <a:lvl4pPr indent="0" marL="13716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4pPr>
            <a:lvl5pPr indent="0" marL="1828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5pPr>
            <a:lvl6pPr indent="0" marL="2286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6pPr>
            <a:lvl7pPr indent="0" marL="3200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7pPr>
            <a:lvl8pPr indent="0" marL="4572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8pPr>
            <a:lvl9pPr indent="0" marL="6400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9pPr>
          </a:lstStyle>
          <a:p/>
        </p:txBody>
      </p:sp>
      <p:sp>
        <p:nvSpPr>
          <p:cNvPr id="50" name="Shape 50"/>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1" name="Shape 51"/>
        <p:cNvGrpSpPr/>
        <p:nvPr/>
      </p:nvGrpSpPr>
      <p:grpSpPr>
        <a:xfrm>
          <a:off x="0" y="0"/>
          <a:ext cx="0" cy="0"/>
          <a:chOff x="0" y="0"/>
          <a:chExt cx="0" cy="0"/>
        </a:xfrm>
      </p:grpSpPr>
      <p:sp>
        <p:nvSpPr>
          <p:cNvPr id="52" name="Shape 52"/>
          <p:cNvSpPr txBox="1"/>
          <p:nvPr>
            <p:ph type="title"/>
          </p:nvPr>
        </p:nvSpPr>
        <p:spPr>
          <a:xfrm>
            <a:off x="685800" y="609600"/>
            <a:ext cx="7772400"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Times New Roman"/>
                <a:ea typeface="Times New Roman"/>
                <a:cs typeface="Times New Roman"/>
                <a:sym typeface="Times New Roman"/>
              </a:defRPr>
            </a:lvl1pPr>
            <a:lvl2pPr rtl="0" algn="ctr">
              <a:spcBef>
                <a:spcPts val="0"/>
              </a:spcBef>
              <a:spcAft>
                <a:spcPts val="0"/>
              </a:spcAft>
              <a:defRPr sz="4400">
                <a:solidFill>
                  <a:schemeClr val="dk2"/>
                </a:solidFill>
                <a:latin typeface="Times New Roman"/>
                <a:ea typeface="Times New Roman"/>
                <a:cs typeface="Times New Roman"/>
                <a:sym typeface="Times New Roman"/>
              </a:defRPr>
            </a:lvl2pPr>
            <a:lvl3pPr rtl="0" algn="ctr">
              <a:spcBef>
                <a:spcPts val="0"/>
              </a:spcBef>
              <a:spcAft>
                <a:spcPts val="0"/>
              </a:spcAft>
              <a:defRPr sz="4400">
                <a:solidFill>
                  <a:schemeClr val="dk2"/>
                </a:solidFill>
                <a:latin typeface="Times New Roman"/>
                <a:ea typeface="Times New Roman"/>
                <a:cs typeface="Times New Roman"/>
                <a:sym typeface="Times New Roman"/>
              </a:defRPr>
            </a:lvl3pPr>
            <a:lvl4pPr rtl="0" algn="ctr">
              <a:spcBef>
                <a:spcPts val="0"/>
              </a:spcBef>
              <a:spcAft>
                <a:spcPts val="0"/>
              </a:spcAft>
              <a:defRPr sz="4400">
                <a:solidFill>
                  <a:schemeClr val="dk2"/>
                </a:solidFill>
                <a:latin typeface="Times New Roman"/>
                <a:ea typeface="Times New Roman"/>
                <a:cs typeface="Times New Roman"/>
                <a:sym typeface="Times New Roman"/>
              </a:defRPr>
            </a:lvl4pPr>
            <a:lvl5pPr rtl="0" algn="ctr">
              <a:spcBef>
                <a:spcPts val="0"/>
              </a:spcBef>
              <a:spcAft>
                <a:spcPts val="0"/>
              </a:spcAft>
              <a:defRPr sz="4400">
                <a:solidFill>
                  <a:schemeClr val="dk2"/>
                </a:solidFill>
                <a:latin typeface="Times New Roman"/>
                <a:ea typeface="Times New Roman"/>
                <a:cs typeface="Times New Roman"/>
                <a:sym typeface="Times New Roman"/>
              </a:defRPr>
            </a:lvl5pPr>
            <a:lvl6pPr marL="457200" rtl="0" algn="ctr">
              <a:spcBef>
                <a:spcPts val="0"/>
              </a:spcBef>
              <a:spcAft>
                <a:spcPts val="0"/>
              </a:spcAft>
              <a:defRPr sz="4400">
                <a:solidFill>
                  <a:schemeClr val="dk2"/>
                </a:solidFill>
                <a:latin typeface="Times New Roman"/>
                <a:ea typeface="Times New Roman"/>
                <a:cs typeface="Times New Roman"/>
                <a:sym typeface="Times New Roman"/>
              </a:defRPr>
            </a:lvl6pPr>
            <a:lvl7pPr marL="914400" rtl="0" algn="ctr">
              <a:spcBef>
                <a:spcPts val="0"/>
              </a:spcBef>
              <a:spcAft>
                <a:spcPts val="0"/>
              </a:spcAft>
              <a:defRPr sz="4400">
                <a:solidFill>
                  <a:schemeClr val="dk2"/>
                </a:solidFill>
                <a:latin typeface="Times New Roman"/>
                <a:ea typeface="Times New Roman"/>
                <a:cs typeface="Times New Roman"/>
                <a:sym typeface="Times New Roman"/>
              </a:defRPr>
            </a:lvl7pPr>
            <a:lvl8pPr marL="1371600" rtl="0" algn="ctr">
              <a:spcBef>
                <a:spcPts val="0"/>
              </a:spcBef>
              <a:spcAft>
                <a:spcPts val="0"/>
              </a:spcAft>
              <a:defRPr sz="4400">
                <a:solidFill>
                  <a:schemeClr val="dk2"/>
                </a:solidFill>
                <a:latin typeface="Times New Roman"/>
                <a:ea typeface="Times New Roman"/>
                <a:cs typeface="Times New Roman"/>
                <a:sym typeface="Times New Roman"/>
              </a:defRPr>
            </a:lvl8pPr>
            <a:lvl9pPr marL="1828800" rtl="0" algn="ctr">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id="53" name="Shape 53"/>
          <p:cNvSpPr txBox="1"/>
          <p:nvPr>
            <p:ph idx="1" type="body"/>
          </p:nvPr>
        </p:nvSpPr>
        <p:spPr>
          <a:xfrm rot="5400000">
            <a:off x="2514599" y="152399"/>
            <a:ext cx="4114800" cy="7772400"/>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Times New Roman"/>
              <a:buChar char="•"/>
              <a:defRPr sz="3200">
                <a:solidFill>
                  <a:schemeClr val="dk1"/>
                </a:solidFill>
                <a:latin typeface="Times New Roman"/>
                <a:ea typeface="Times New Roman"/>
                <a:cs typeface="Times New Roman"/>
                <a:sym typeface="Times New Roman"/>
              </a:defRPr>
            </a:lvl1pPr>
            <a:lvl2pPr indent="-107950" marL="742950" rtl="0" algn="l">
              <a:spcBef>
                <a:spcPts val="560"/>
              </a:spcBef>
              <a:spcAft>
                <a:spcPts val="0"/>
              </a:spcAft>
              <a:buClr>
                <a:schemeClr val="dk1"/>
              </a:buClr>
              <a:buFont typeface="Times New Roman"/>
              <a:buChar char="–"/>
              <a:defRPr sz="2800">
                <a:solidFill>
                  <a:schemeClr val="dk1"/>
                </a:solidFill>
                <a:latin typeface="Times New Roman"/>
                <a:ea typeface="Times New Roman"/>
                <a:cs typeface="Times New Roman"/>
                <a:sym typeface="Times New Roman"/>
              </a:defRPr>
            </a:lvl2pPr>
            <a:lvl3pPr indent="-76200" marL="1143000" rtl="0" algn="l">
              <a:spcBef>
                <a:spcPts val="480"/>
              </a:spcBef>
              <a:spcAft>
                <a:spcPts val="0"/>
              </a:spcAft>
              <a:buClr>
                <a:schemeClr val="dk1"/>
              </a:buClr>
              <a:buFont typeface="Times New Roman"/>
              <a:buChar char="•"/>
              <a:defRPr sz="2400">
                <a:solidFill>
                  <a:schemeClr val="dk1"/>
                </a:solidFill>
                <a:latin typeface="Times New Roman"/>
                <a:ea typeface="Times New Roman"/>
                <a:cs typeface="Times New Roman"/>
                <a:sym typeface="Times New Roman"/>
              </a:defRPr>
            </a:lvl3pPr>
            <a:lvl4pPr indent="-101600" marL="16002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4pPr>
            <a:lvl5pPr indent="-101600" marL="20574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5pPr>
            <a:lvl6pPr indent="-101600" marL="25146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6pPr>
            <a:lvl7pPr indent="-101600" marL="29718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7pPr>
            <a:lvl8pPr indent="-101600" marL="34290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8pPr>
            <a:lvl9pPr indent="-101600" marL="38862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9pPr>
          </a:lstStyle>
          <a:p/>
        </p:txBody>
      </p:sp>
      <p:sp>
        <p:nvSpPr>
          <p:cNvPr id="54" name="Shape 54"/>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1pPr>
            <a:lvl2pPr indent="0" marL="4572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2pPr>
            <a:lvl3pPr indent="0" marL="914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3pPr>
            <a:lvl4pPr indent="0" marL="13716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4pPr>
            <a:lvl5pPr indent="0" marL="1828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5pPr>
            <a:lvl6pPr indent="0" marL="2286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6pPr>
            <a:lvl7pPr indent="0" marL="3200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7pPr>
            <a:lvl8pPr indent="0" marL="4572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8pPr>
            <a:lvl9pPr indent="0" marL="6400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9pPr>
          </a:lstStyle>
          <a:p/>
        </p:txBody>
      </p:sp>
      <p:sp>
        <p:nvSpPr>
          <p:cNvPr id="55" name="Shape 55"/>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1pPr>
            <a:lvl2pPr indent="0" marL="4572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2pPr>
            <a:lvl3pPr indent="0" marL="914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3pPr>
            <a:lvl4pPr indent="0" marL="13716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4pPr>
            <a:lvl5pPr indent="0" marL="1828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5pPr>
            <a:lvl6pPr indent="0" marL="2286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6pPr>
            <a:lvl7pPr indent="0" marL="3200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7pPr>
            <a:lvl8pPr indent="0" marL="4572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8pPr>
            <a:lvl9pPr indent="0" marL="6400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9pPr>
          </a:lstStyle>
          <a:p/>
        </p:txBody>
      </p:sp>
      <p:sp>
        <p:nvSpPr>
          <p:cNvPr id="56" name="Shape 56"/>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7" name="Shape 57"/>
        <p:cNvGrpSpPr/>
        <p:nvPr/>
      </p:nvGrpSpPr>
      <p:grpSpPr>
        <a:xfrm>
          <a:off x="0" y="0"/>
          <a:ext cx="0" cy="0"/>
          <a:chOff x="0" y="0"/>
          <a:chExt cx="0" cy="0"/>
        </a:xfrm>
      </p:grpSpPr>
      <p:sp>
        <p:nvSpPr>
          <p:cNvPr id="58" name="Shape 58"/>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sz="4400">
                <a:solidFill>
                  <a:schemeClr val="dk2"/>
                </a:solidFill>
                <a:latin typeface="Times New Roman"/>
                <a:ea typeface="Times New Roman"/>
                <a:cs typeface="Times New Roman"/>
                <a:sym typeface="Times New Roman"/>
              </a:defRPr>
            </a:lvl2pPr>
            <a:lvl3pPr rtl="0">
              <a:spcBef>
                <a:spcPts val="0"/>
              </a:spcBef>
              <a:defRPr sz="4400">
                <a:solidFill>
                  <a:schemeClr val="dk2"/>
                </a:solidFill>
                <a:latin typeface="Times New Roman"/>
                <a:ea typeface="Times New Roman"/>
                <a:cs typeface="Times New Roman"/>
                <a:sym typeface="Times New Roman"/>
              </a:defRPr>
            </a:lvl3pPr>
            <a:lvl4pPr rtl="0">
              <a:spcBef>
                <a:spcPts val="0"/>
              </a:spcBef>
              <a:defRPr sz="4400">
                <a:solidFill>
                  <a:schemeClr val="dk2"/>
                </a:solidFill>
                <a:latin typeface="Times New Roman"/>
                <a:ea typeface="Times New Roman"/>
                <a:cs typeface="Times New Roman"/>
                <a:sym typeface="Times New Roman"/>
              </a:defRPr>
            </a:lvl4pPr>
            <a:lvl5pPr rtl="0">
              <a:spcBef>
                <a:spcPts val="0"/>
              </a:spcBef>
              <a:defRPr sz="4400">
                <a:solidFill>
                  <a:schemeClr val="dk2"/>
                </a:solidFill>
                <a:latin typeface="Times New Roman"/>
                <a:ea typeface="Times New Roman"/>
                <a:cs typeface="Times New Roman"/>
                <a:sym typeface="Times New Roman"/>
              </a:defRPr>
            </a:lvl5pPr>
            <a:lvl6pPr rtl="0">
              <a:spcBef>
                <a:spcPts val="0"/>
              </a:spcBef>
              <a:defRPr sz="4400">
                <a:solidFill>
                  <a:schemeClr val="dk2"/>
                </a:solidFill>
                <a:latin typeface="Times New Roman"/>
                <a:ea typeface="Times New Roman"/>
                <a:cs typeface="Times New Roman"/>
                <a:sym typeface="Times New Roman"/>
              </a:defRPr>
            </a:lvl6pPr>
            <a:lvl7pPr rtl="0">
              <a:spcBef>
                <a:spcPts val="0"/>
              </a:spcBef>
              <a:defRPr sz="4400">
                <a:solidFill>
                  <a:schemeClr val="dk2"/>
                </a:solidFill>
                <a:latin typeface="Times New Roman"/>
                <a:ea typeface="Times New Roman"/>
                <a:cs typeface="Times New Roman"/>
                <a:sym typeface="Times New Roman"/>
              </a:defRPr>
            </a:lvl7pPr>
            <a:lvl8pPr rtl="0">
              <a:spcBef>
                <a:spcPts val="0"/>
              </a:spcBef>
              <a:defRPr sz="4400">
                <a:solidFill>
                  <a:schemeClr val="dk2"/>
                </a:solidFill>
                <a:latin typeface="Times New Roman"/>
                <a:ea typeface="Times New Roman"/>
                <a:cs typeface="Times New Roman"/>
                <a:sym typeface="Times New Roman"/>
              </a:defRPr>
            </a:lvl8pPr>
            <a:lvl9pPr rtl="0">
              <a:spcBef>
                <a:spcPts val="0"/>
              </a:spcBef>
              <a:defRPr sz="4400">
                <a:solidFill>
                  <a:schemeClr val="dk2"/>
                </a:solidFill>
                <a:latin typeface="Times New Roman"/>
                <a:ea typeface="Times New Roman"/>
                <a:cs typeface="Times New Roman"/>
                <a:sym typeface="Times New Roman"/>
              </a:defRPr>
            </a:lvl9pPr>
          </a:lstStyle>
          <a:p/>
        </p:txBody>
      </p:sp>
      <p:sp>
        <p:nvSpPr>
          <p:cNvPr id="59" name="Shape 59"/>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chemeClr val="lt1"/>
              </a:buClr>
              <a:buFont typeface="Times New Roman"/>
              <a:buNone/>
              <a:defRPr b="0" baseline="0" i="0" sz="3200" u="none" cap="none" strike="noStrike">
                <a:solidFill>
                  <a:schemeClr val="lt1"/>
                </a:solidFill>
                <a:latin typeface="Times New Roman"/>
                <a:ea typeface="Times New Roman"/>
                <a:cs typeface="Times New Roman"/>
                <a:sym typeface="Times New Roman"/>
              </a:defRPr>
            </a:lvl1pPr>
            <a:lvl2pPr indent="0" marL="457200" marR="0" rtl="0" algn="ctr">
              <a:lnSpc>
                <a:spcPct val="100000"/>
              </a:lnSpc>
              <a:spcBef>
                <a:spcPts val="0"/>
              </a:spcBef>
              <a:spcAft>
                <a:spcPts val="0"/>
              </a:spcAft>
              <a:buClr>
                <a:schemeClr val="lt1"/>
              </a:buClr>
              <a:buFont typeface="Times New Roman"/>
              <a:buNone/>
              <a:defRPr b="0" baseline="0" i="0" sz="2800" u="none" cap="none" strike="noStrike">
                <a:solidFill>
                  <a:schemeClr val="lt1"/>
                </a:solidFill>
                <a:latin typeface="Times New Roman"/>
                <a:ea typeface="Times New Roman"/>
                <a:cs typeface="Times New Roman"/>
                <a:sym typeface="Times New Roman"/>
              </a:defRPr>
            </a:lvl2pPr>
            <a:lvl3pPr indent="0" marL="914400" marR="0" rtl="0" algn="ctr">
              <a:lnSpc>
                <a:spcPct val="100000"/>
              </a:lnSpc>
              <a:spcBef>
                <a:spcPts val="0"/>
              </a:spcBef>
              <a:spcAft>
                <a:spcPts val="0"/>
              </a:spcAft>
              <a:buClr>
                <a:schemeClr val="lt1"/>
              </a:buClr>
              <a:buFont typeface="Times New Roman"/>
              <a:buNone/>
              <a:defRPr b="0" baseline="0" i="0" sz="2400" u="none" cap="none" strike="noStrike">
                <a:solidFill>
                  <a:schemeClr val="lt1"/>
                </a:solidFill>
                <a:latin typeface="Times New Roman"/>
                <a:ea typeface="Times New Roman"/>
                <a:cs typeface="Times New Roman"/>
                <a:sym typeface="Times New Roman"/>
              </a:defRPr>
            </a:lvl3pPr>
            <a:lvl4pPr indent="0" marL="1371600" marR="0" rtl="0" algn="ctr">
              <a:lnSpc>
                <a:spcPct val="100000"/>
              </a:lnSpc>
              <a:spcBef>
                <a:spcPts val="0"/>
              </a:spcBef>
              <a:spcAft>
                <a:spcPts val="0"/>
              </a:spcAft>
              <a:buClr>
                <a:schemeClr val="lt1"/>
              </a:buClr>
              <a:buFont typeface="Times New Roman"/>
              <a:buNone/>
              <a:defRPr b="0" baseline="0" i="0" sz="2000" u="none" cap="none" strike="noStrike">
                <a:solidFill>
                  <a:schemeClr val="lt1"/>
                </a:solidFill>
                <a:latin typeface="Times New Roman"/>
                <a:ea typeface="Times New Roman"/>
                <a:cs typeface="Times New Roman"/>
                <a:sym typeface="Times New Roman"/>
              </a:defRPr>
            </a:lvl4pPr>
            <a:lvl5pPr indent="0" marL="1828800" marR="0" rtl="0" algn="ctr">
              <a:lnSpc>
                <a:spcPct val="100000"/>
              </a:lnSpc>
              <a:spcBef>
                <a:spcPts val="0"/>
              </a:spcBef>
              <a:spcAft>
                <a:spcPts val="0"/>
              </a:spcAft>
              <a:buClr>
                <a:schemeClr val="lt1"/>
              </a:buClr>
              <a:buFont typeface="Times New Roman"/>
              <a:buNone/>
              <a:defRPr b="0" baseline="0" i="0" sz="2000" u="none" cap="none" strike="noStrike">
                <a:solidFill>
                  <a:schemeClr val="lt1"/>
                </a:solidFill>
                <a:latin typeface="Times New Roman"/>
                <a:ea typeface="Times New Roman"/>
                <a:cs typeface="Times New Roman"/>
                <a:sym typeface="Times New Roman"/>
              </a:defRPr>
            </a:lvl5pPr>
            <a:lvl6pPr indent="0" marL="2286000" marR="0" rtl="0" algn="ctr">
              <a:lnSpc>
                <a:spcPct val="100000"/>
              </a:lnSpc>
              <a:spcBef>
                <a:spcPts val="0"/>
              </a:spcBef>
              <a:spcAft>
                <a:spcPts val="0"/>
              </a:spcAft>
              <a:buClr>
                <a:schemeClr val="lt1"/>
              </a:buClr>
              <a:buFont typeface="Times New Roman"/>
              <a:buNone/>
              <a:defRPr b="0" baseline="0" i="0" sz="2000" u="none" cap="none" strike="noStrike">
                <a:solidFill>
                  <a:schemeClr val="lt1"/>
                </a:solidFill>
                <a:latin typeface="Times New Roman"/>
                <a:ea typeface="Times New Roman"/>
                <a:cs typeface="Times New Roman"/>
                <a:sym typeface="Times New Roman"/>
              </a:defRPr>
            </a:lvl6pPr>
            <a:lvl7pPr indent="0" marL="2743200" marR="0" rtl="0" algn="ctr">
              <a:lnSpc>
                <a:spcPct val="100000"/>
              </a:lnSpc>
              <a:spcBef>
                <a:spcPts val="0"/>
              </a:spcBef>
              <a:spcAft>
                <a:spcPts val="0"/>
              </a:spcAft>
              <a:buClr>
                <a:schemeClr val="lt1"/>
              </a:buClr>
              <a:buFont typeface="Times New Roman"/>
              <a:buNone/>
              <a:defRPr b="0" baseline="0" i="0" sz="2000" u="none" cap="none" strike="noStrike">
                <a:solidFill>
                  <a:schemeClr val="lt1"/>
                </a:solidFill>
                <a:latin typeface="Times New Roman"/>
                <a:ea typeface="Times New Roman"/>
                <a:cs typeface="Times New Roman"/>
                <a:sym typeface="Times New Roman"/>
              </a:defRPr>
            </a:lvl7pPr>
            <a:lvl8pPr indent="0" marL="3200400" marR="0" rtl="0" algn="ctr">
              <a:lnSpc>
                <a:spcPct val="100000"/>
              </a:lnSpc>
              <a:spcBef>
                <a:spcPts val="0"/>
              </a:spcBef>
              <a:spcAft>
                <a:spcPts val="0"/>
              </a:spcAft>
              <a:buClr>
                <a:schemeClr val="lt1"/>
              </a:buClr>
              <a:buFont typeface="Times New Roman"/>
              <a:buNone/>
              <a:defRPr b="0" baseline="0" i="0" sz="2000" u="none" cap="none" strike="noStrike">
                <a:solidFill>
                  <a:schemeClr val="lt1"/>
                </a:solidFill>
                <a:latin typeface="Times New Roman"/>
                <a:ea typeface="Times New Roman"/>
                <a:cs typeface="Times New Roman"/>
                <a:sym typeface="Times New Roman"/>
              </a:defRPr>
            </a:lvl8pPr>
            <a:lvl9pPr indent="0" marL="3657600" marR="0" rtl="0" algn="ctr">
              <a:lnSpc>
                <a:spcPct val="100000"/>
              </a:lnSpc>
              <a:spcBef>
                <a:spcPts val="0"/>
              </a:spcBef>
              <a:spcAft>
                <a:spcPts val="0"/>
              </a:spcAft>
              <a:buClr>
                <a:schemeClr val="lt1"/>
              </a:buClr>
              <a:buFont typeface="Times New Roman"/>
              <a:buNone/>
              <a:defRPr b="0" baseline="0" i="0" sz="2000" u="none" cap="none" strike="noStrike">
                <a:solidFill>
                  <a:schemeClr val="lt1"/>
                </a:solidFill>
                <a:latin typeface="Times New Roman"/>
                <a:ea typeface="Times New Roman"/>
                <a:cs typeface="Times New Roman"/>
                <a:sym typeface="Times New Roman"/>
              </a:defRPr>
            </a:lvl9pPr>
          </a:lstStyle>
          <a:p/>
        </p:txBody>
      </p:sp>
      <p:sp>
        <p:nvSpPr>
          <p:cNvPr id="60" name="Shape 60"/>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Times New Roman"/>
              <a:buNone/>
              <a:defRPr sz="1400"/>
            </a:lvl1pPr>
            <a:lvl2pPr indent="0" marL="457200" rtl="0">
              <a:spcBef>
                <a:spcPts val="0"/>
              </a:spcBef>
              <a:buFont typeface="Times New Roman"/>
              <a:buNone/>
              <a:defRPr sz="1200"/>
            </a:lvl2pPr>
            <a:lvl3pPr indent="0" marL="914400" rtl="0">
              <a:spcBef>
                <a:spcPts val="0"/>
              </a:spcBef>
              <a:buFont typeface="Times New Roman"/>
              <a:buNone/>
              <a:defRPr sz="1000"/>
            </a:lvl3pPr>
            <a:lvl4pPr indent="0" marL="1371600" rtl="0">
              <a:spcBef>
                <a:spcPts val="0"/>
              </a:spcBef>
              <a:buFont typeface="Times New Roman"/>
              <a:buNone/>
              <a:defRPr sz="900"/>
            </a:lvl4pPr>
            <a:lvl5pPr indent="0" marL="1828800" rtl="0">
              <a:spcBef>
                <a:spcPts val="0"/>
              </a:spcBef>
              <a:buFont typeface="Times New Roman"/>
              <a:buNone/>
              <a:defRPr sz="900"/>
            </a:lvl5pPr>
            <a:lvl6pPr indent="0" marL="2286000" rtl="0">
              <a:spcBef>
                <a:spcPts val="0"/>
              </a:spcBef>
              <a:buFont typeface="Times New Roman"/>
              <a:buNone/>
              <a:defRPr sz="900"/>
            </a:lvl6pPr>
            <a:lvl7pPr indent="0" marL="2743200" rtl="0">
              <a:spcBef>
                <a:spcPts val="0"/>
              </a:spcBef>
              <a:buFont typeface="Times New Roman"/>
              <a:buNone/>
              <a:defRPr sz="900"/>
            </a:lvl7pPr>
            <a:lvl8pPr indent="0" marL="3200400" rtl="0">
              <a:spcBef>
                <a:spcPts val="0"/>
              </a:spcBef>
              <a:buFont typeface="Times New Roman"/>
              <a:buNone/>
              <a:defRPr sz="900"/>
            </a:lvl8pPr>
            <a:lvl9pPr indent="0" marL="3657600" rtl="0">
              <a:spcBef>
                <a:spcPts val="0"/>
              </a:spcBef>
              <a:buFont typeface="Times New Roman"/>
              <a:buNone/>
              <a:defRPr sz="900"/>
            </a:lvl9pPr>
          </a:lstStyle>
          <a:p/>
        </p:txBody>
      </p:sp>
      <p:sp>
        <p:nvSpPr>
          <p:cNvPr id="61" name="Shape 61"/>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1pPr>
            <a:lvl2pPr indent="0" marL="4572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2pPr>
            <a:lvl3pPr indent="0" marL="914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3pPr>
            <a:lvl4pPr indent="0" marL="13716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4pPr>
            <a:lvl5pPr indent="0" marL="1828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5pPr>
            <a:lvl6pPr indent="0" marL="2286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6pPr>
            <a:lvl7pPr indent="0" marL="3200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7pPr>
            <a:lvl8pPr indent="0" marL="4572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8pPr>
            <a:lvl9pPr indent="0" marL="6400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9pPr>
          </a:lstStyle>
          <a:p/>
        </p:txBody>
      </p:sp>
      <p:sp>
        <p:nvSpPr>
          <p:cNvPr id="62" name="Shape 62"/>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1pPr>
            <a:lvl2pPr indent="0" marL="4572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2pPr>
            <a:lvl3pPr indent="0" marL="914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3pPr>
            <a:lvl4pPr indent="0" marL="13716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4pPr>
            <a:lvl5pPr indent="0" marL="1828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5pPr>
            <a:lvl6pPr indent="0" marL="2286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6pPr>
            <a:lvl7pPr indent="0" marL="3200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7pPr>
            <a:lvl8pPr indent="0" marL="4572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8pPr>
            <a:lvl9pPr indent="0" marL="6400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9pPr>
          </a:lstStyle>
          <a:p/>
        </p:txBody>
      </p:sp>
      <p:sp>
        <p:nvSpPr>
          <p:cNvPr id="63" name="Shape 63"/>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1pPr>
            <a:lvl2pPr indent="0" marL="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2pPr>
            <a:lvl3pPr indent="0" marL="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3pPr>
            <a:lvl4pPr indent="0" marL="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4pPr>
            <a:lvl5pPr indent="0" marL="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5pPr>
            <a:lvl6pPr indent="0" marL="45720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6pPr>
            <a:lvl7pPr indent="0" marL="91440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7pPr>
            <a:lvl8pPr indent="0" marL="137160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8pPr>
            <a:lvl9pPr indent="0" marL="182880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9pPr>
          </a:lstStyle>
          <a:p/>
        </p:txBody>
      </p:sp>
      <p:sp>
        <p:nvSpPr>
          <p:cNvPr id="6" name="Shape 6"/>
          <p:cNvSpPr txBox="1"/>
          <p:nvPr>
            <p:ph idx="1" type="body"/>
          </p:nvPr>
        </p:nvSpPr>
        <p:spPr>
          <a:xfrm>
            <a:off x="685800" y="1981200"/>
            <a:ext cx="7772400" cy="4114800"/>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Times New Roman"/>
              <a:buChar char="•"/>
              <a:defRPr b="0" baseline="0" i="0" sz="3200" u="none" cap="none" strike="noStrike">
                <a:solidFill>
                  <a:schemeClr val="dk1"/>
                </a:solidFill>
                <a:latin typeface="Times New Roman"/>
                <a:ea typeface="Times New Roman"/>
                <a:cs typeface="Times New Roman"/>
                <a:sym typeface="Times New Roman"/>
              </a:defRPr>
            </a:lvl1pPr>
            <a:lvl2pPr indent="-107950" marL="742950" marR="0" rtl="0" algn="l">
              <a:spcBef>
                <a:spcPts val="560"/>
              </a:spcBef>
              <a:spcAft>
                <a:spcPts val="0"/>
              </a:spcAft>
              <a:buClr>
                <a:schemeClr val="dk1"/>
              </a:buClr>
              <a:buFont typeface="Times New Roman"/>
              <a:buChar char="–"/>
              <a:defRPr b="0" baseline="0" i="0" sz="2800" u="none" cap="none" strike="noStrike">
                <a:solidFill>
                  <a:schemeClr val="dk1"/>
                </a:solidFill>
                <a:latin typeface="Times New Roman"/>
                <a:ea typeface="Times New Roman"/>
                <a:cs typeface="Times New Roman"/>
                <a:sym typeface="Times New Roman"/>
              </a:defRPr>
            </a:lvl2pPr>
            <a:lvl3pPr indent="-76200" marL="1143000" marR="0" rtl="0" algn="l">
              <a:spcBef>
                <a:spcPts val="480"/>
              </a:spcBef>
              <a:spcAft>
                <a:spcPts val="0"/>
              </a:spcAft>
              <a:buClr>
                <a:schemeClr val="dk1"/>
              </a:buClr>
              <a:buFont typeface="Times New Roman"/>
              <a:buChar char="•"/>
              <a:defRPr b="0" baseline="0" i="0" sz="2400" u="none" cap="none" strike="noStrike">
                <a:solidFill>
                  <a:schemeClr val="dk1"/>
                </a:solidFill>
                <a:latin typeface="Times New Roman"/>
                <a:ea typeface="Times New Roman"/>
                <a:cs typeface="Times New Roman"/>
                <a:sym typeface="Times New Roman"/>
              </a:defRPr>
            </a:lvl3pPr>
            <a:lvl4pPr indent="-101600" marL="1600200" marR="0" rtl="0" algn="l">
              <a:spcBef>
                <a:spcPts val="400"/>
              </a:spcBef>
              <a:spcAft>
                <a:spcPts val="0"/>
              </a:spcAft>
              <a:buClr>
                <a:schemeClr val="dk1"/>
              </a:buClr>
              <a:buFont typeface="Times New Roman"/>
              <a:buChar char="–"/>
              <a:defRPr b="0" baseline="0" i="0" sz="2000" u="none" cap="none" strike="noStrike">
                <a:solidFill>
                  <a:schemeClr val="dk1"/>
                </a:solidFill>
                <a:latin typeface="Times New Roman"/>
                <a:ea typeface="Times New Roman"/>
                <a:cs typeface="Times New Roman"/>
                <a:sym typeface="Times New Roman"/>
              </a:defRPr>
            </a:lvl4pPr>
            <a:lvl5pPr indent="-101600" marL="2057400" marR="0" rtl="0" algn="l">
              <a:spcBef>
                <a:spcPts val="400"/>
              </a:spcBef>
              <a:spcAft>
                <a:spcPts val="0"/>
              </a:spcAft>
              <a:buClr>
                <a:schemeClr val="dk1"/>
              </a:buClr>
              <a:buFont typeface="Times New Roman"/>
              <a:buChar char="»"/>
              <a:defRPr b="0" baseline="0" i="0" sz="2000" u="none" cap="none" strike="noStrike">
                <a:solidFill>
                  <a:schemeClr val="dk1"/>
                </a:solidFill>
                <a:latin typeface="Times New Roman"/>
                <a:ea typeface="Times New Roman"/>
                <a:cs typeface="Times New Roman"/>
                <a:sym typeface="Times New Roman"/>
              </a:defRPr>
            </a:lvl5pPr>
            <a:lvl6pPr indent="-101600" marL="2514600" marR="0" rtl="0" algn="l">
              <a:spcBef>
                <a:spcPts val="400"/>
              </a:spcBef>
              <a:spcAft>
                <a:spcPts val="0"/>
              </a:spcAft>
              <a:buClr>
                <a:schemeClr val="dk1"/>
              </a:buClr>
              <a:buFont typeface="Times New Roman"/>
              <a:buChar char="»"/>
              <a:defRPr b="0" baseline="0" i="0" sz="2000" u="none" cap="none" strike="noStrike">
                <a:solidFill>
                  <a:schemeClr val="dk1"/>
                </a:solidFill>
                <a:latin typeface="Times New Roman"/>
                <a:ea typeface="Times New Roman"/>
                <a:cs typeface="Times New Roman"/>
                <a:sym typeface="Times New Roman"/>
              </a:defRPr>
            </a:lvl6pPr>
            <a:lvl7pPr indent="-101600" marL="2971800" marR="0" rtl="0" algn="l">
              <a:spcBef>
                <a:spcPts val="400"/>
              </a:spcBef>
              <a:spcAft>
                <a:spcPts val="0"/>
              </a:spcAft>
              <a:buClr>
                <a:schemeClr val="dk1"/>
              </a:buClr>
              <a:buFont typeface="Times New Roman"/>
              <a:buChar char="»"/>
              <a:defRPr b="0" baseline="0" i="0" sz="2000" u="none" cap="none" strike="noStrike">
                <a:solidFill>
                  <a:schemeClr val="dk1"/>
                </a:solidFill>
                <a:latin typeface="Times New Roman"/>
                <a:ea typeface="Times New Roman"/>
                <a:cs typeface="Times New Roman"/>
                <a:sym typeface="Times New Roman"/>
              </a:defRPr>
            </a:lvl7pPr>
            <a:lvl8pPr indent="-101600" marL="3429000" marR="0" rtl="0" algn="l">
              <a:spcBef>
                <a:spcPts val="400"/>
              </a:spcBef>
              <a:spcAft>
                <a:spcPts val="0"/>
              </a:spcAft>
              <a:buClr>
                <a:schemeClr val="dk1"/>
              </a:buClr>
              <a:buFont typeface="Times New Roman"/>
              <a:buChar char="»"/>
              <a:defRPr b="0" baseline="0" i="0" sz="2000" u="none" cap="none" strike="noStrike">
                <a:solidFill>
                  <a:schemeClr val="dk1"/>
                </a:solidFill>
                <a:latin typeface="Times New Roman"/>
                <a:ea typeface="Times New Roman"/>
                <a:cs typeface="Times New Roman"/>
                <a:sym typeface="Times New Roman"/>
              </a:defRPr>
            </a:lvl8pPr>
            <a:lvl9pPr indent="-101600" marL="3886200" marR="0" rtl="0" algn="l">
              <a:spcBef>
                <a:spcPts val="400"/>
              </a:spcBef>
              <a:spcAft>
                <a:spcPts val="0"/>
              </a:spcAft>
              <a:buClr>
                <a:schemeClr val="dk1"/>
              </a:buClr>
              <a:buFont typeface="Times New Roman"/>
              <a:buChar char="»"/>
              <a:defRPr b="0" baseline="0" i="0" sz="2000" u="none" cap="none" strike="noStrike">
                <a:solidFill>
                  <a:schemeClr val="dk1"/>
                </a:solidFill>
                <a:latin typeface="Times New Roman"/>
                <a:ea typeface="Times New Roman"/>
                <a:cs typeface="Times New Roman"/>
                <a:sym typeface="Times New Roman"/>
              </a:defRPr>
            </a:lvl9pPr>
          </a:lstStyle>
          <a:p/>
        </p:txBody>
      </p:sp>
      <p:sp>
        <p:nvSpPr>
          <p:cNvPr id="7" name="Shape 7"/>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1pPr>
            <a:lvl2pPr indent="0" marL="4572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2pPr>
            <a:lvl3pPr indent="0" marL="914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3pPr>
            <a:lvl4pPr indent="0" marL="13716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4pPr>
            <a:lvl5pPr indent="0" marL="1828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5pPr>
            <a:lvl6pPr indent="0" marL="2286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6pPr>
            <a:lvl7pPr indent="0" marL="3200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7pPr>
            <a:lvl8pPr indent="0" marL="4572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8pPr>
            <a:lvl9pPr indent="0" marL="6400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9pPr>
          </a:lstStyle>
          <a:p/>
        </p:txBody>
      </p:sp>
      <p:sp>
        <p:nvSpPr>
          <p:cNvPr id="8" name="Shape 8"/>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1pPr>
            <a:lvl2pPr indent="0" marL="4572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2pPr>
            <a:lvl3pPr indent="0" marL="914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3pPr>
            <a:lvl4pPr indent="0" marL="13716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4pPr>
            <a:lvl5pPr indent="0" marL="1828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5pPr>
            <a:lvl6pPr indent="0" marL="2286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6pPr>
            <a:lvl7pPr indent="0" marL="32004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7pPr>
            <a:lvl8pPr indent="0" marL="45720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8pPr>
            <a:lvl9pPr indent="0" marL="6400800" marR="0" rtl="0" algn="ctr">
              <a:lnSpc>
                <a:spcPct val="100000"/>
              </a:lnSpc>
              <a:spcBef>
                <a:spcPts val="0"/>
              </a:spcBef>
              <a:spcAft>
                <a:spcPts val="0"/>
              </a:spcAft>
              <a:defRPr b="0" baseline="0" i="0" sz="2800" u="none" cap="none" strike="noStrike">
                <a:solidFill>
                  <a:schemeClr val="lt1"/>
                </a:solidFill>
                <a:latin typeface="Times New Roman"/>
                <a:ea typeface="Times New Roman"/>
                <a:cs typeface="Times New Roman"/>
                <a:sym typeface="Times New Roman"/>
              </a:defRPr>
            </a:lvl9pPr>
          </a:lstStyle>
          <a:p/>
        </p:txBody>
      </p:sp>
      <p:sp>
        <p:nvSpPr>
          <p:cNvPr id="9" name="Shape 9"/>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youtube.com/watch?v=syaQgmxb5i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youtube.com/watch?v=0rbCrJoTatE" TargetMode="External"/><Relationship Id="rId4" Type="http://schemas.openxmlformats.org/officeDocument/2006/relationships/hyperlink" Target="https://www.youtube.com/watch?v=TGS-G_C3sg4" TargetMode="External"/><Relationship Id="rId5"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0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app.discoveryeducation.com/player/view/assetGuid/799A1DB0-668D-4F76-B616-5D48B365E6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0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tudyjams.scholastic.com/studyjams/jams/science/energy-light-sound/light-absorb-reflect-refract.ht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tudyjams.scholastic.com/studyjams/jams/science/energy-light-sound/light.htm"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0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image" Target="../media/image13.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 Id="rId3" Type="http://schemas.openxmlformats.org/officeDocument/2006/relationships/image" Target="../media/image15.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 Id="rId3" Type="http://schemas.openxmlformats.org/officeDocument/2006/relationships/image" Target="../media/image12.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 Id="rId3" Type="http://schemas.openxmlformats.org/officeDocument/2006/relationships/image" Target="../media/image16.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 Id="rId3" Type="http://schemas.openxmlformats.org/officeDocument/2006/relationships/image" Target="../media/image11.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 Id="rId3" Type="http://schemas.openxmlformats.org/officeDocument/2006/relationships/image" Target="../media/image17.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pic>
        <p:nvPicPr>
          <p:cNvPr id="94" name="Shape 94"/>
          <p:cNvPicPr preferRelativeResize="0"/>
          <p:nvPr/>
        </p:nvPicPr>
        <p:blipFill rotWithShape="1">
          <a:blip r:embed="rId3">
            <a:alphaModFix/>
          </a:blip>
          <a:srcRect b="0" l="0" r="0" t="0"/>
          <a:stretch/>
        </p:blipFill>
        <p:spPr>
          <a:xfrm>
            <a:off x="1682750" y="1905000"/>
            <a:ext cx="6067425" cy="3200399"/>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685800" y="609600"/>
            <a:ext cx="7772400" cy="1143000"/>
          </a:xfrm>
          <a:prstGeom prst="rect">
            <a:avLst/>
          </a:prstGeom>
        </p:spPr>
        <p:txBody>
          <a:bodyPr anchorCtr="0" anchor="ctr" bIns="91425" lIns="91425" rIns="91425" tIns="91425">
            <a:noAutofit/>
          </a:bodyPr>
          <a:lstStyle/>
          <a:p>
            <a:pPr>
              <a:spcBef>
                <a:spcPts val="0"/>
              </a:spcBef>
              <a:buNone/>
            </a:pPr>
            <a:r>
              <a:rPr lang="en-US"/>
              <a:t>Can you see what is wrong with this diagram?</a:t>
            </a:r>
          </a:p>
        </p:txBody>
      </p:sp>
      <p:sp>
        <p:nvSpPr>
          <p:cNvPr id="153" name="Shape 153"/>
          <p:cNvSpPr txBox="1"/>
          <p:nvPr>
            <p:ph idx="1" type="body"/>
          </p:nvPr>
        </p:nvSpPr>
        <p:spPr>
          <a:xfrm>
            <a:off x="685800" y="1981200"/>
            <a:ext cx="7772400" cy="4114800"/>
          </a:xfrm>
          <a:prstGeom prst="rect">
            <a:avLst/>
          </a:prstGeom>
        </p:spPr>
        <p:txBody>
          <a:bodyPr anchorCtr="0" anchor="t" bIns="91425" lIns="91425" rIns="91425" tIns="91425">
            <a:noAutofit/>
          </a:bodyPr>
          <a:lstStyle/>
          <a:p>
            <a:pPr>
              <a:spcBef>
                <a:spcPts val="0"/>
              </a:spcBef>
              <a:buNone/>
            </a:pPr>
            <a:r>
              <a:t/>
            </a:r>
            <a:endParaRPr/>
          </a:p>
        </p:txBody>
      </p:sp>
      <p:pic>
        <p:nvPicPr>
          <p:cNvPr id="154" name="Shape 154"/>
          <p:cNvPicPr preferRelativeResize="0"/>
          <p:nvPr/>
        </p:nvPicPr>
        <p:blipFill>
          <a:blip r:embed="rId3">
            <a:alphaModFix/>
          </a:blip>
          <a:stretch>
            <a:fillRect/>
          </a:stretch>
        </p:blipFill>
        <p:spPr>
          <a:xfrm>
            <a:off x="1165700" y="2214800"/>
            <a:ext cx="6747375" cy="341947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685800" y="6096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Times New Roman"/>
              <a:buNone/>
            </a:pPr>
            <a:r>
              <a:rPr b="0" baseline="0" i="0" lang="en-US" sz="4400" u="none" cap="none" strike="noStrike">
                <a:solidFill>
                  <a:schemeClr val="dk2"/>
                </a:solidFill>
                <a:latin typeface="Times New Roman"/>
                <a:ea typeface="Times New Roman"/>
                <a:cs typeface="Times New Roman"/>
                <a:sym typeface="Times New Roman"/>
              </a:rPr>
              <a:t>Check your understanding:</a:t>
            </a:r>
          </a:p>
        </p:txBody>
      </p:sp>
      <p:sp>
        <p:nvSpPr>
          <p:cNvPr id="160" name="Shape 160"/>
          <p:cNvSpPr txBox="1"/>
          <p:nvPr>
            <p:ph idx="1" type="body"/>
          </p:nvPr>
        </p:nvSpPr>
        <p:spPr>
          <a:xfrm>
            <a:off x="685800" y="1981200"/>
            <a:ext cx="7772400"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3200" u="none" cap="none" strike="noStrike">
                <a:solidFill>
                  <a:schemeClr val="dk1"/>
                </a:solidFill>
                <a:latin typeface="Times New Roman"/>
                <a:ea typeface="Times New Roman"/>
                <a:cs typeface="Times New Roman"/>
                <a:sym typeface="Times New Roman"/>
              </a:rPr>
              <a:t>White light shines on both papers.  What color will each paper appear to be?</a:t>
            </a:r>
          </a:p>
        </p:txBody>
      </p:sp>
      <p:pic>
        <p:nvPicPr>
          <p:cNvPr id="161" name="Shape 161"/>
          <p:cNvPicPr preferRelativeResize="0"/>
          <p:nvPr/>
        </p:nvPicPr>
        <p:blipFill rotWithShape="1">
          <a:blip r:embed="rId3">
            <a:alphaModFix/>
          </a:blip>
          <a:srcRect b="0" l="0" r="0" t="0"/>
          <a:stretch/>
        </p:blipFill>
        <p:spPr>
          <a:xfrm>
            <a:off x="711200" y="3876675"/>
            <a:ext cx="7365999" cy="2344737"/>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685800" y="609600"/>
            <a:ext cx="7772400" cy="1143000"/>
          </a:xfrm>
          <a:prstGeom prst="rect">
            <a:avLst/>
          </a:prstGeom>
        </p:spPr>
        <p:txBody>
          <a:bodyPr anchorCtr="0" anchor="ctr" bIns="91425" lIns="91425" rIns="91425" tIns="91425">
            <a:noAutofit/>
          </a:bodyPr>
          <a:lstStyle/>
          <a:p>
            <a:pPr>
              <a:spcBef>
                <a:spcPts val="0"/>
              </a:spcBef>
              <a:buNone/>
            </a:pPr>
            <a:r>
              <a:rPr lang="en-US"/>
              <a:t>How does the eye work?</a:t>
            </a:r>
          </a:p>
        </p:txBody>
      </p:sp>
      <p:sp>
        <p:nvSpPr>
          <p:cNvPr id="167" name="Shape 167"/>
          <p:cNvSpPr txBox="1"/>
          <p:nvPr>
            <p:ph idx="1" type="body"/>
          </p:nvPr>
        </p:nvSpPr>
        <p:spPr>
          <a:xfrm>
            <a:off x="685800" y="1981200"/>
            <a:ext cx="7772400" cy="4114800"/>
          </a:xfrm>
          <a:prstGeom prst="rect">
            <a:avLst/>
          </a:prstGeom>
        </p:spPr>
        <p:txBody>
          <a:bodyPr anchorCtr="0" anchor="t" bIns="91425" lIns="91425" rIns="91425" tIns="91425">
            <a:noAutofit/>
          </a:bodyPr>
          <a:lstStyle/>
          <a:p>
            <a:pPr>
              <a:spcBef>
                <a:spcPts val="0"/>
              </a:spcBef>
              <a:buNone/>
            </a:pPr>
            <a:r>
              <a:rPr lang="en-US" u="sng">
                <a:solidFill>
                  <a:schemeClr val="hlink"/>
                </a:solidFill>
                <a:hlinkClick r:id="rId3"/>
              </a:rPr>
              <a:t>5.09</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title"/>
          </p:nvPr>
        </p:nvSpPr>
        <p:spPr>
          <a:xfrm>
            <a:off x="685800" y="609600"/>
            <a:ext cx="7772400" cy="1143000"/>
          </a:xfrm>
          <a:prstGeom prst="rect">
            <a:avLst/>
          </a:prstGeom>
        </p:spPr>
        <p:txBody>
          <a:bodyPr anchorCtr="0" anchor="ctr" bIns="91425" lIns="91425" rIns="91425" tIns="91425">
            <a:noAutofit/>
          </a:bodyPr>
          <a:lstStyle/>
          <a:p>
            <a:pPr>
              <a:spcBef>
                <a:spcPts val="0"/>
              </a:spcBef>
              <a:buNone/>
            </a:pPr>
            <a:r>
              <a:rPr lang="en-US"/>
              <a:t>Cow eye dissection</a:t>
            </a:r>
          </a:p>
        </p:txBody>
      </p:sp>
      <p:sp>
        <p:nvSpPr>
          <p:cNvPr id="173" name="Shape 173"/>
          <p:cNvSpPr txBox="1"/>
          <p:nvPr>
            <p:ph idx="1" type="body"/>
          </p:nvPr>
        </p:nvSpPr>
        <p:spPr>
          <a:xfrm>
            <a:off x="600250" y="2095250"/>
            <a:ext cx="7772400" cy="4114800"/>
          </a:xfrm>
          <a:prstGeom prst="rect">
            <a:avLst/>
          </a:prstGeom>
        </p:spPr>
        <p:txBody>
          <a:bodyPr anchorCtr="0" anchor="t" bIns="91425" lIns="91425" rIns="91425" tIns="91425">
            <a:noAutofit/>
          </a:bodyPr>
          <a:lstStyle/>
          <a:p>
            <a:pPr rtl="0">
              <a:spcBef>
                <a:spcPts val="0"/>
              </a:spcBef>
              <a:buNone/>
            </a:pPr>
            <a:r>
              <a:rPr lang="en-US" u="sng">
                <a:solidFill>
                  <a:schemeClr val="hlink"/>
                </a:solidFill>
                <a:hlinkClick r:id="rId3"/>
              </a:rPr>
              <a:t>8.05</a:t>
            </a:r>
          </a:p>
          <a:p>
            <a:pPr rtl="0">
              <a:spcBef>
                <a:spcPts val="0"/>
              </a:spcBef>
              <a:buNone/>
            </a:pPr>
            <a:r>
              <a:t/>
            </a:r>
            <a:endParaRPr/>
          </a:p>
          <a:p>
            <a:pPr rtl="0">
              <a:spcBef>
                <a:spcPts val="0"/>
              </a:spcBef>
              <a:buNone/>
            </a:pPr>
            <a:r>
              <a:rPr lang="en-US" u="sng">
                <a:solidFill>
                  <a:schemeClr val="hlink"/>
                </a:solidFill>
                <a:hlinkClick r:id="rId4"/>
              </a:rPr>
              <a:t>13 min version</a:t>
            </a:r>
          </a:p>
          <a:p>
            <a:pPr>
              <a:spcBef>
                <a:spcPts val="0"/>
              </a:spcBef>
              <a:buNone/>
            </a:pPr>
            <a:r>
              <a:t/>
            </a:r>
            <a:endParaRPr/>
          </a:p>
        </p:txBody>
      </p:sp>
      <p:pic>
        <p:nvPicPr>
          <p:cNvPr id="174" name="Shape 174"/>
          <p:cNvPicPr preferRelativeResize="0"/>
          <p:nvPr/>
        </p:nvPicPr>
        <p:blipFill>
          <a:blip r:embed="rId5">
            <a:alphaModFix/>
          </a:blip>
          <a:stretch>
            <a:fillRect/>
          </a:stretch>
        </p:blipFill>
        <p:spPr>
          <a:xfrm>
            <a:off x="2894325" y="1752600"/>
            <a:ext cx="5945499" cy="441484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685800" y="609600"/>
            <a:ext cx="7772400" cy="1143000"/>
          </a:xfrm>
          <a:prstGeom prst="rect">
            <a:avLst/>
          </a:prstGeom>
        </p:spPr>
        <p:txBody>
          <a:bodyPr anchorCtr="0" anchor="ctr" bIns="91425" lIns="91425" rIns="91425" tIns="91425">
            <a:noAutofit/>
          </a:bodyPr>
          <a:lstStyle/>
          <a:p>
            <a:pPr>
              <a:spcBef>
                <a:spcPts val="0"/>
              </a:spcBef>
              <a:buNone/>
            </a:pPr>
            <a:r>
              <a:rPr lang="en-US"/>
              <a:t>The eye</a:t>
            </a:r>
          </a:p>
        </p:txBody>
      </p:sp>
      <p:sp>
        <p:nvSpPr>
          <p:cNvPr id="180" name="Shape 180"/>
          <p:cNvSpPr txBox="1"/>
          <p:nvPr>
            <p:ph idx="1" type="body"/>
          </p:nvPr>
        </p:nvSpPr>
        <p:spPr>
          <a:xfrm>
            <a:off x="685800" y="1981200"/>
            <a:ext cx="7772400" cy="4114800"/>
          </a:xfrm>
          <a:prstGeom prst="rect">
            <a:avLst/>
          </a:prstGeom>
        </p:spPr>
        <p:txBody>
          <a:bodyPr anchorCtr="0" anchor="t" bIns="91425" lIns="91425" rIns="91425" tIns="91425">
            <a:noAutofit/>
          </a:bodyPr>
          <a:lstStyle/>
          <a:p>
            <a:pPr>
              <a:spcBef>
                <a:spcPts val="0"/>
              </a:spcBef>
              <a:buNone/>
            </a:pPr>
            <a:r>
              <a:t/>
            </a:r>
            <a:endParaRPr/>
          </a:p>
        </p:txBody>
      </p:sp>
      <p:pic>
        <p:nvPicPr>
          <p:cNvPr id="181" name="Shape 181"/>
          <p:cNvPicPr preferRelativeResize="0"/>
          <p:nvPr/>
        </p:nvPicPr>
        <p:blipFill>
          <a:blip r:embed="rId3">
            <a:alphaModFix/>
          </a:blip>
          <a:stretch>
            <a:fillRect/>
          </a:stretch>
        </p:blipFill>
        <p:spPr>
          <a:xfrm>
            <a:off x="941025" y="1568350"/>
            <a:ext cx="5845674" cy="5132824"/>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685800" y="609600"/>
            <a:ext cx="7772400" cy="1143000"/>
          </a:xfrm>
          <a:prstGeom prst="rect">
            <a:avLst/>
          </a:prstGeom>
        </p:spPr>
        <p:txBody>
          <a:bodyPr anchorCtr="0" anchor="ctr" bIns="91425" lIns="91425" rIns="91425" tIns="91425">
            <a:noAutofit/>
          </a:bodyPr>
          <a:lstStyle/>
          <a:p>
            <a:pPr>
              <a:spcBef>
                <a:spcPts val="0"/>
              </a:spcBef>
              <a:buNone/>
            </a:pPr>
            <a:r>
              <a:rPr lang="en-US"/>
              <a:t>Discovery Education</a:t>
            </a:r>
          </a:p>
        </p:txBody>
      </p:sp>
      <p:sp>
        <p:nvSpPr>
          <p:cNvPr id="187" name="Shape 187"/>
          <p:cNvSpPr txBox="1"/>
          <p:nvPr>
            <p:ph idx="1" type="body"/>
          </p:nvPr>
        </p:nvSpPr>
        <p:spPr>
          <a:xfrm>
            <a:off x="685800" y="1981200"/>
            <a:ext cx="7772400" cy="4114800"/>
          </a:xfrm>
          <a:prstGeom prst="rect">
            <a:avLst/>
          </a:prstGeom>
        </p:spPr>
        <p:txBody>
          <a:bodyPr anchorCtr="0" anchor="t" bIns="91425" lIns="91425" rIns="91425" tIns="91425">
            <a:noAutofit/>
          </a:bodyPr>
          <a:lstStyle/>
          <a:p>
            <a:pPr>
              <a:spcBef>
                <a:spcPts val="0"/>
              </a:spcBef>
              <a:buNone/>
            </a:pPr>
            <a:r>
              <a:rPr lang="en-US" u="sng">
                <a:solidFill>
                  <a:schemeClr val="hlink"/>
                </a:solidFill>
                <a:hlinkClick r:id="rId3"/>
              </a:rPr>
              <a:t>https://app.discoveryeducation.com/player/view/assetGuid/799A1DB0-668D-4F76-B616-5D48B365E630#</a:t>
            </a:r>
            <a:r>
              <a:rPr lang="en-US"/>
              <a:t>  Label the parts of the eye.  This has been assigned to you on Discovery Education.</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685800" y="609600"/>
            <a:ext cx="7772400" cy="1143000"/>
          </a:xfrm>
          <a:prstGeom prst="rect">
            <a:avLst/>
          </a:prstGeom>
        </p:spPr>
        <p:txBody>
          <a:bodyPr anchorCtr="0" anchor="ctr" bIns="91425" lIns="91425" rIns="91425" tIns="91425">
            <a:noAutofit/>
          </a:bodyPr>
          <a:lstStyle/>
          <a:p>
            <a:pPr>
              <a:spcBef>
                <a:spcPts val="0"/>
              </a:spcBef>
              <a:buNone/>
            </a:pPr>
            <a:r>
              <a:rPr lang="en-US"/>
              <a:t>Homework</a:t>
            </a:r>
          </a:p>
        </p:txBody>
      </p:sp>
      <p:sp>
        <p:nvSpPr>
          <p:cNvPr id="193" name="Shape 193"/>
          <p:cNvSpPr txBox="1"/>
          <p:nvPr>
            <p:ph idx="1" type="body"/>
          </p:nvPr>
        </p:nvSpPr>
        <p:spPr>
          <a:xfrm>
            <a:off x="685800" y="1981200"/>
            <a:ext cx="7772400" cy="4114800"/>
          </a:xfrm>
          <a:prstGeom prst="rect">
            <a:avLst/>
          </a:prstGeom>
        </p:spPr>
        <p:txBody>
          <a:bodyPr anchorCtr="0" anchor="t" bIns="91425" lIns="91425" rIns="91425" tIns="91425">
            <a:noAutofit/>
          </a:bodyPr>
          <a:lstStyle/>
          <a:p>
            <a:pPr>
              <a:spcBef>
                <a:spcPts val="0"/>
              </a:spcBef>
              <a:buNone/>
            </a:pPr>
            <a:r>
              <a:rPr lang="en-US"/>
              <a:t>Make sure you go over the terms at the top of the sheet.  For homework, answer the questions below the definitions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title"/>
          </p:nvPr>
        </p:nvSpPr>
        <p:spPr>
          <a:xfrm>
            <a:off x="685800" y="609600"/>
            <a:ext cx="7772400" cy="1143000"/>
          </a:xfrm>
          <a:prstGeom prst="rect">
            <a:avLst/>
          </a:prstGeom>
        </p:spPr>
        <p:txBody>
          <a:bodyPr anchorCtr="0" anchor="ctr" bIns="91425" lIns="91425" rIns="91425" tIns="91425">
            <a:noAutofit/>
          </a:bodyPr>
          <a:lstStyle/>
          <a:p>
            <a:pPr>
              <a:spcBef>
                <a:spcPts val="0"/>
              </a:spcBef>
              <a:buNone/>
            </a:pPr>
            <a:r>
              <a:rPr lang="en-US"/>
              <a:t>Extensions</a:t>
            </a:r>
          </a:p>
        </p:txBody>
      </p:sp>
      <p:sp>
        <p:nvSpPr>
          <p:cNvPr id="199" name="Shape 199"/>
          <p:cNvSpPr txBox="1"/>
          <p:nvPr>
            <p:ph idx="1" type="body"/>
          </p:nvPr>
        </p:nvSpPr>
        <p:spPr>
          <a:xfrm>
            <a:off x="685800" y="1981200"/>
            <a:ext cx="7772400"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idx="1" type="body"/>
          </p:nvPr>
        </p:nvSpPr>
        <p:spPr>
          <a:xfrm>
            <a:off x="381000" y="1295400"/>
            <a:ext cx="8381999" cy="41148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4545"/>
              <a:buFont typeface="Times New Roman"/>
              <a:buChar char="•"/>
            </a:pPr>
            <a:r>
              <a:rPr b="0" baseline="0" i="0" lang="en-US" sz="4400" u="none" cap="none" strike="noStrike">
                <a:solidFill>
                  <a:schemeClr val="dk1"/>
                </a:solidFill>
                <a:latin typeface="Times New Roman"/>
                <a:ea typeface="Times New Roman"/>
                <a:cs typeface="Times New Roman"/>
                <a:sym typeface="Times New Roman"/>
              </a:rPr>
              <a:t>The human eye has cone cells for detecting </a:t>
            </a:r>
            <a:r>
              <a:rPr b="1" baseline="0" i="0" lang="en-US" sz="4600" u="sng" cap="none" strike="noStrike">
                <a:solidFill>
                  <a:srgbClr val="FF0000"/>
                </a:solidFill>
                <a:latin typeface="Times New Roman"/>
                <a:ea typeface="Times New Roman"/>
                <a:cs typeface="Times New Roman"/>
                <a:sym typeface="Times New Roman"/>
              </a:rPr>
              <a:t>red</a:t>
            </a:r>
            <a:r>
              <a:rPr b="1" baseline="0" i="0" lang="en-US" sz="4600" u="none" cap="none" strike="noStrike">
                <a:solidFill>
                  <a:schemeClr val="dk1"/>
                </a:solidFill>
                <a:latin typeface="Times New Roman"/>
                <a:ea typeface="Times New Roman"/>
                <a:cs typeface="Times New Roman"/>
                <a:sym typeface="Times New Roman"/>
              </a:rPr>
              <a:t>, </a:t>
            </a:r>
            <a:r>
              <a:rPr b="1" baseline="0" i="0" lang="en-US" sz="4600" u="sng" cap="none" strike="noStrike">
                <a:solidFill>
                  <a:schemeClr val="accent2"/>
                </a:solidFill>
                <a:latin typeface="Times New Roman"/>
                <a:ea typeface="Times New Roman"/>
                <a:cs typeface="Times New Roman"/>
                <a:sym typeface="Times New Roman"/>
              </a:rPr>
              <a:t>blue</a:t>
            </a:r>
            <a:r>
              <a:rPr b="0" baseline="0" i="0" lang="en-US" sz="4400" u="none" cap="none" strike="noStrike">
                <a:solidFill>
                  <a:schemeClr val="dk1"/>
                </a:solidFill>
                <a:latin typeface="Times New Roman"/>
                <a:ea typeface="Times New Roman"/>
                <a:cs typeface="Times New Roman"/>
                <a:sym typeface="Times New Roman"/>
              </a:rPr>
              <a:t>, and </a:t>
            </a:r>
            <a:r>
              <a:rPr b="1" baseline="0" i="0" lang="en-US" sz="4600" u="sng" cap="none" strike="noStrike">
                <a:solidFill>
                  <a:srgbClr val="008000"/>
                </a:solidFill>
                <a:latin typeface="Times New Roman"/>
                <a:ea typeface="Times New Roman"/>
                <a:cs typeface="Times New Roman"/>
                <a:sym typeface="Times New Roman"/>
              </a:rPr>
              <a:t>green</a:t>
            </a:r>
            <a:r>
              <a:rPr b="0" baseline="0" i="0" lang="en-US" sz="4400" u="none" cap="none" strike="noStrike">
                <a:solidFill>
                  <a:schemeClr val="dk1"/>
                </a:solidFill>
                <a:latin typeface="Times New Roman"/>
                <a:ea typeface="Times New Roman"/>
                <a:cs typeface="Times New Roman"/>
                <a:sym typeface="Times New Roman"/>
              </a:rPr>
              <a:t> light.  These cells are used for daylight vision.</a:t>
            </a:r>
          </a:p>
          <a:p>
            <a:pPr indent="-342900" lvl="0" marL="342900" marR="0" rtl="0" algn="l">
              <a:lnSpc>
                <a:spcPct val="90000"/>
              </a:lnSpc>
              <a:spcBef>
                <a:spcPts val="960"/>
              </a:spcBef>
              <a:spcAft>
                <a:spcPts val="0"/>
              </a:spcAft>
              <a:buClr>
                <a:schemeClr val="dk1"/>
              </a:buClr>
              <a:buSzPct val="100000"/>
              <a:buFont typeface="Times New Roman"/>
              <a:buChar char="•"/>
            </a:pPr>
            <a:r>
              <a:rPr b="1" baseline="0" i="1" lang="en-US" sz="4800" u="sng" cap="none" strike="noStrike">
                <a:solidFill>
                  <a:schemeClr val="dk1"/>
                </a:solidFill>
                <a:latin typeface="Times New Roman"/>
                <a:ea typeface="Times New Roman"/>
                <a:cs typeface="Times New Roman"/>
                <a:sym typeface="Times New Roman"/>
              </a:rPr>
              <a:t>Rod cells</a:t>
            </a:r>
            <a:r>
              <a:rPr b="1" baseline="0" i="1" lang="en-US" sz="4800" u="none" cap="none" strike="noStrike">
                <a:solidFill>
                  <a:schemeClr val="dk1"/>
                </a:solidFill>
                <a:latin typeface="Times New Roman"/>
                <a:ea typeface="Times New Roman"/>
                <a:cs typeface="Times New Roman"/>
                <a:sym typeface="Times New Roman"/>
              </a:rPr>
              <a:t> are used in night vision since they detect </a:t>
            </a:r>
            <a:r>
              <a:rPr b="1" baseline="0" i="1" lang="en-US" sz="4800" u="sng" cap="none" strike="noStrike">
                <a:solidFill>
                  <a:schemeClr val="dk1"/>
                </a:solidFill>
                <a:latin typeface="Times New Roman"/>
                <a:ea typeface="Times New Roman"/>
                <a:cs typeface="Times New Roman"/>
                <a:sym typeface="Times New Roman"/>
              </a:rPr>
              <a:t>only light</a:t>
            </a:r>
            <a:r>
              <a:rPr b="1" baseline="0" i="1" lang="en-US" sz="4800" u="none" cap="none" strike="noStrike">
                <a:solidFill>
                  <a:schemeClr val="dk1"/>
                </a:solidFill>
                <a:latin typeface="Times New Roman"/>
                <a:ea typeface="Times New Roman"/>
                <a:cs typeface="Times New Roman"/>
                <a:sym typeface="Times New Roman"/>
              </a:rPr>
              <a:t> </a:t>
            </a:r>
            <a:r>
              <a:rPr b="1" baseline="0" i="1" lang="en-US" sz="4800" u="sng" cap="none" strike="noStrike">
                <a:solidFill>
                  <a:schemeClr val="dk1"/>
                </a:solidFill>
                <a:latin typeface="Times New Roman"/>
                <a:ea typeface="Times New Roman"/>
                <a:cs typeface="Times New Roman"/>
                <a:sym typeface="Times New Roman"/>
              </a:rPr>
              <a:t>and</a:t>
            </a:r>
            <a:r>
              <a:rPr b="1" baseline="0" i="1" lang="en-US" sz="4800" u="none" cap="none" strike="noStrike">
                <a:solidFill>
                  <a:schemeClr val="dk1"/>
                </a:solidFill>
                <a:latin typeface="Times New Roman"/>
                <a:ea typeface="Times New Roman"/>
                <a:cs typeface="Times New Roman"/>
                <a:sym typeface="Times New Roman"/>
              </a:rPr>
              <a:t> </a:t>
            </a:r>
            <a:r>
              <a:rPr b="1" baseline="0" i="1" lang="en-US" sz="4800" u="sng" cap="none" strike="noStrike">
                <a:solidFill>
                  <a:schemeClr val="dk1"/>
                </a:solidFill>
                <a:latin typeface="Times New Roman"/>
                <a:ea typeface="Times New Roman"/>
                <a:cs typeface="Times New Roman"/>
                <a:sym typeface="Times New Roman"/>
              </a:rPr>
              <a:t>dark</a:t>
            </a:r>
            <a:r>
              <a:rPr b="1" baseline="0" i="1" lang="en-US" sz="4800" u="none" cap="none" strike="noStrike">
                <a:solidFill>
                  <a:schemeClr val="dk1"/>
                </a:solidFill>
                <a:latin typeface="Times New Roman"/>
                <a:ea typeface="Times New Roman"/>
                <a:cs typeface="Times New Roman"/>
                <a:sym typeface="Times New Roman"/>
              </a:rPr>
              <a:t>.</a:t>
            </a:r>
          </a:p>
          <a:p>
            <a:pPr indent="-342900" lvl="0" marL="342900" marR="0" rtl="0" algn="l">
              <a:lnSpc>
                <a:spcPct val="90000"/>
              </a:lnSpc>
              <a:spcBef>
                <a:spcPts val="880"/>
              </a:spcBef>
              <a:spcAft>
                <a:spcPts val="0"/>
              </a:spcAft>
              <a:buClr>
                <a:srgbClr val="FF3300"/>
              </a:buClr>
              <a:buSzPct val="25000"/>
              <a:buFont typeface="Times New Roman"/>
              <a:buNone/>
            </a:pPr>
            <a:r>
              <a:rPr b="1" baseline="0" i="1" lang="en-US" sz="4400" u="none" cap="none" strike="noStrike">
                <a:solidFill>
                  <a:srgbClr val="FF3300"/>
                </a:solidFill>
                <a:latin typeface="Times New Roman"/>
                <a:ea typeface="Times New Roman"/>
                <a:cs typeface="Times New Roman"/>
                <a:sym typeface="Times New Roman"/>
              </a:rPr>
              <a:t> </a:t>
            </a:r>
          </a:p>
        </p:txBody>
      </p:sp>
      <p:sp>
        <p:nvSpPr>
          <p:cNvPr id="205" name="Shape 205"/>
          <p:cNvSpPr/>
          <p:nvPr/>
        </p:nvSpPr>
        <p:spPr>
          <a:xfrm>
            <a:off x="2286000" y="228600"/>
            <a:ext cx="4953000" cy="1143000"/>
          </a:xfrm>
          <a:prstGeom prst="rect">
            <a:avLst/>
          </a:prstGeom>
        </p:spPr>
        <p:txBody>
          <a:bodyPr>
            <a:prstTxWarp prst="textPlain"/>
          </a:bodyPr>
          <a:lstStyle/>
          <a:p>
            <a:pPr algn="ctr"/>
            <a:r>
              <a:rPr b="0" i="0">
                <a:ln cap="flat" cmpd="sng" w="12700">
                  <a:solidFill>
                    <a:srgbClr val="EAEAEA"/>
                  </a:solidFill>
                  <a:prstDash val="solid"/>
                  <a:miter/>
                  <a:headEnd len="med" w="med" type="none"/>
                  <a:tailEnd len="med" w="med"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0" scaled="0"/>
                </a:gradFill>
                <a:latin typeface="Arial"/>
              </a:rPr>
              <a:t>The Human Eye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ph type="title"/>
          </p:nvPr>
        </p:nvSpPr>
        <p:spPr>
          <a:xfrm>
            <a:off x="381000" y="228600"/>
            <a:ext cx="8077199" cy="22097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Times New Roman"/>
              <a:buNone/>
            </a:pPr>
            <a:r>
              <a:rPr b="0" baseline="0" i="0" lang="en-US" sz="4400" u="none" cap="none" strike="noStrike">
                <a:solidFill>
                  <a:schemeClr val="dk2"/>
                </a:solidFill>
                <a:latin typeface="Times New Roman"/>
                <a:ea typeface="Times New Roman"/>
                <a:cs typeface="Times New Roman"/>
                <a:sym typeface="Times New Roman"/>
              </a:rPr>
              <a:t>Rods and Cones in the Retina:</a:t>
            </a:r>
            <a:br>
              <a:rPr b="0" baseline="0" i="0" lang="en-US" sz="4400" u="none" cap="none" strike="noStrike">
                <a:solidFill>
                  <a:schemeClr val="dk2"/>
                </a:solidFill>
                <a:latin typeface="Times New Roman"/>
                <a:ea typeface="Times New Roman"/>
                <a:cs typeface="Times New Roman"/>
                <a:sym typeface="Times New Roman"/>
              </a:rPr>
            </a:br>
            <a:r>
              <a:rPr b="0" baseline="0" i="0" lang="en-US" sz="4400" u="none" cap="none" strike="noStrike">
                <a:solidFill>
                  <a:schemeClr val="dk2"/>
                </a:solidFill>
                <a:latin typeface="Times New Roman"/>
                <a:ea typeface="Times New Roman"/>
                <a:cs typeface="Times New Roman"/>
                <a:sym typeface="Times New Roman"/>
              </a:rPr>
              <a:t>Remember, the cones are red, green, and blue.</a:t>
            </a:r>
          </a:p>
        </p:txBody>
      </p:sp>
      <p:pic>
        <p:nvPicPr>
          <p:cNvPr id="211" name="Shape 211"/>
          <p:cNvPicPr preferRelativeResize="0"/>
          <p:nvPr/>
        </p:nvPicPr>
        <p:blipFill rotWithShape="1">
          <a:blip r:embed="rId3">
            <a:alphaModFix/>
          </a:blip>
          <a:srcRect b="0" l="0" r="0" t="0"/>
          <a:stretch/>
        </p:blipFill>
        <p:spPr>
          <a:xfrm>
            <a:off x="1363662" y="2438400"/>
            <a:ext cx="5646736" cy="4122736"/>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685800" y="609600"/>
            <a:ext cx="7772400" cy="1143000"/>
          </a:xfrm>
          <a:prstGeom prst="rect">
            <a:avLst/>
          </a:prstGeom>
        </p:spPr>
        <p:txBody>
          <a:bodyPr anchorCtr="0" anchor="ctr" bIns="91425" lIns="91425" rIns="91425" tIns="91425">
            <a:noAutofit/>
          </a:bodyPr>
          <a:lstStyle/>
          <a:p>
            <a:pPr>
              <a:spcBef>
                <a:spcPts val="0"/>
              </a:spcBef>
              <a:buNone/>
            </a:pPr>
            <a:r>
              <a:rPr lang="en-US"/>
              <a:t>Let’s Review</a:t>
            </a:r>
          </a:p>
        </p:txBody>
      </p:sp>
      <p:sp>
        <p:nvSpPr>
          <p:cNvPr id="100" name="Shape 100"/>
          <p:cNvSpPr txBox="1"/>
          <p:nvPr>
            <p:ph idx="1" type="body"/>
          </p:nvPr>
        </p:nvSpPr>
        <p:spPr>
          <a:xfrm>
            <a:off x="685800" y="1981200"/>
            <a:ext cx="7772400" cy="4114800"/>
          </a:xfrm>
          <a:prstGeom prst="rect">
            <a:avLst/>
          </a:prstGeom>
        </p:spPr>
        <p:txBody>
          <a:bodyPr anchorCtr="0" anchor="t" bIns="91425" lIns="91425" rIns="91425" tIns="91425">
            <a:noAutofit/>
          </a:bodyPr>
          <a:lstStyle/>
          <a:p>
            <a:pPr rtl="0">
              <a:spcBef>
                <a:spcPts val="0"/>
              </a:spcBef>
              <a:buNone/>
            </a:pPr>
            <a:r>
              <a:rPr lang="en-US" u="sng">
                <a:solidFill>
                  <a:schemeClr val="hlink"/>
                </a:solidFill>
                <a:hlinkClick r:id="rId3"/>
              </a:rPr>
              <a:t>study jam</a:t>
            </a:r>
          </a:p>
          <a:p>
            <a:pPr rtl="0">
              <a:spcBef>
                <a:spcPts val="0"/>
              </a:spcBef>
              <a:buNone/>
            </a:pPr>
            <a:r>
              <a:t/>
            </a:r>
            <a:endParaRPr/>
          </a:p>
          <a:p>
            <a:pPr rtl="0">
              <a:spcBef>
                <a:spcPts val="0"/>
              </a:spcBef>
              <a:buNone/>
            </a:pPr>
            <a:r>
              <a:rPr lang="en-US"/>
              <a:t>Reflection</a:t>
            </a:r>
          </a:p>
          <a:p>
            <a:pPr rtl="0">
              <a:spcBef>
                <a:spcPts val="0"/>
              </a:spcBef>
              <a:buNone/>
            </a:pPr>
            <a:r>
              <a:rPr lang="en-US"/>
              <a:t>absorption</a:t>
            </a:r>
          </a:p>
          <a:p>
            <a:pPr>
              <a:spcBef>
                <a:spcPts val="0"/>
              </a:spcBef>
              <a:buNone/>
            </a:pPr>
            <a:r>
              <a:rPr lang="en-US"/>
              <a:t>refraction</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sp>
        <p:nvSpPr>
          <p:cNvPr id="216" name="Shape 216"/>
          <p:cNvSpPr txBox="1"/>
          <p:nvPr>
            <p:ph type="ctrTitle"/>
          </p:nvPr>
        </p:nvSpPr>
        <p:spPr>
          <a:xfrm>
            <a:off x="685800" y="22860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Times New Roman"/>
              <a:buNone/>
            </a:pPr>
            <a:r>
              <a:rPr b="0" baseline="0" i="0" lang="en-US" sz="6000" u="none" cap="none" strike="noStrike">
                <a:solidFill>
                  <a:schemeClr val="dk2"/>
                </a:solidFill>
                <a:latin typeface="Times New Roman"/>
                <a:ea typeface="Times New Roman"/>
                <a:cs typeface="Times New Roman"/>
                <a:sym typeface="Times New Roman"/>
              </a:rPr>
              <a:t>Stare at the center of the circle in the next slide.</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p:nvPr/>
        </p:nvSpPr>
        <p:spPr>
          <a:xfrm>
            <a:off x="1752600" y="990600"/>
            <a:ext cx="5181600" cy="4572000"/>
          </a:xfrm>
          <a:prstGeom prst="ellipse">
            <a:avLst/>
          </a:prstGeom>
          <a:solidFill>
            <a:srgbClr val="66FF66"/>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0C0C0"/>
        </a:solidFill>
      </p:bgPr>
    </p:bg>
    <p:spTree>
      <p:nvGrpSpPr>
        <p:cNvPr id="229" name="Shape 229"/>
        <p:cNvGrpSpPr/>
        <p:nvPr/>
      </p:nvGrpSpPr>
      <p:grpSpPr>
        <a:xfrm>
          <a:off x="0" y="0"/>
          <a:ext cx="0" cy="0"/>
          <a:chOff x="0" y="0"/>
          <a:chExt cx="0" cy="0"/>
        </a:xfrm>
      </p:grpSpPr>
      <p:sp>
        <p:nvSpPr>
          <p:cNvPr id="230" name="Shape 230"/>
          <p:cNvSpPr txBox="1"/>
          <p:nvPr>
            <p:ph type="ctrTitle"/>
          </p:nvPr>
        </p:nvSpPr>
        <p:spPr>
          <a:xfrm>
            <a:off x="381000" y="2743200"/>
            <a:ext cx="876300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0FFFF"/>
              </a:buClr>
              <a:buSzPct val="25000"/>
              <a:buFont typeface="Times New Roman"/>
              <a:buNone/>
            </a:pPr>
            <a:r>
              <a:rPr b="1" baseline="0" i="0" lang="en-US" sz="5900" u="none" cap="none" strike="noStrike">
                <a:solidFill>
                  <a:srgbClr val="00FFFF"/>
                </a:solidFill>
                <a:latin typeface="Times New Roman"/>
                <a:ea typeface="Times New Roman"/>
                <a:cs typeface="Times New Roman"/>
                <a:sym typeface="Times New Roman"/>
              </a:rPr>
              <a:t>Cyan</a:t>
            </a:r>
            <a:r>
              <a:rPr b="0" baseline="0" i="0" lang="en-US" sz="5200" u="none" cap="none" strike="noStrike">
                <a:solidFill>
                  <a:schemeClr val="dk2"/>
                </a:solidFill>
                <a:latin typeface="Times New Roman"/>
                <a:ea typeface="Times New Roman"/>
                <a:cs typeface="Times New Roman"/>
                <a:sym typeface="Times New Roman"/>
              </a:rPr>
              <a:t> is composed of </a:t>
            </a:r>
            <a:r>
              <a:rPr b="0" baseline="0" i="0" lang="en-US" sz="5200" u="none" cap="none" strike="noStrike">
                <a:solidFill>
                  <a:srgbClr val="0000FF"/>
                </a:solidFill>
                <a:latin typeface="Times New Roman"/>
                <a:ea typeface="Times New Roman"/>
                <a:cs typeface="Times New Roman"/>
                <a:sym typeface="Times New Roman"/>
              </a:rPr>
              <a:t>blue</a:t>
            </a:r>
            <a:r>
              <a:rPr b="0" baseline="0" i="0" lang="en-US" sz="5200" u="none" cap="none" strike="noStrike">
                <a:solidFill>
                  <a:schemeClr val="dk2"/>
                </a:solidFill>
                <a:latin typeface="Times New Roman"/>
                <a:ea typeface="Times New Roman"/>
                <a:cs typeface="Times New Roman"/>
                <a:sym typeface="Times New Roman"/>
              </a:rPr>
              <a:t> and </a:t>
            </a:r>
            <a:r>
              <a:rPr b="1" baseline="0" i="0" lang="en-US" sz="5200" u="none" cap="none" strike="noStrike">
                <a:solidFill>
                  <a:srgbClr val="008000"/>
                </a:solidFill>
                <a:latin typeface="Times New Roman"/>
                <a:ea typeface="Times New Roman"/>
                <a:cs typeface="Times New Roman"/>
                <a:sym typeface="Times New Roman"/>
              </a:rPr>
              <a:t>green</a:t>
            </a:r>
            <a:r>
              <a:rPr b="0" baseline="0" i="0" lang="en-US" sz="5200" u="none" cap="none" strike="noStrike">
                <a:solidFill>
                  <a:schemeClr val="dk2"/>
                </a:solidFill>
                <a:latin typeface="Times New Roman"/>
                <a:ea typeface="Times New Roman"/>
                <a:cs typeface="Times New Roman"/>
                <a:sym typeface="Times New Roman"/>
              </a:rPr>
              <a:t>. </a:t>
            </a:r>
            <a:r>
              <a:rPr b="1" baseline="0" i="0" lang="en-US" sz="5200" u="none" cap="none" strike="noStrike">
                <a:solidFill>
                  <a:schemeClr val="dk1"/>
                </a:solidFill>
                <a:latin typeface="Times New Roman"/>
                <a:ea typeface="Times New Roman"/>
                <a:cs typeface="Times New Roman"/>
                <a:sym typeface="Times New Roman"/>
              </a:rPr>
              <a:t>After staring at cyan</a:t>
            </a:r>
            <a:r>
              <a:rPr b="1" baseline="0" i="0" lang="en-US" sz="5200" u="none" cap="none" strike="noStrike">
                <a:solidFill>
                  <a:srgbClr val="FFFF00"/>
                </a:solidFill>
                <a:latin typeface="Times New Roman"/>
                <a:ea typeface="Times New Roman"/>
                <a:cs typeface="Times New Roman"/>
                <a:sym typeface="Times New Roman"/>
              </a:rPr>
              <a:t> </a:t>
            </a:r>
            <a:r>
              <a:rPr b="1" baseline="0" i="0" lang="en-US" sz="5200" u="none" cap="none" strike="noStrike">
                <a:solidFill>
                  <a:schemeClr val="dk1"/>
                </a:solidFill>
                <a:latin typeface="Times New Roman"/>
                <a:ea typeface="Times New Roman"/>
                <a:cs typeface="Times New Roman"/>
                <a:sym typeface="Times New Roman"/>
              </a:rPr>
              <a:t>for a long time, you have</a:t>
            </a:r>
            <a:r>
              <a:rPr b="1" baseline="0" i="0" lang="en-US" sz="5200" u="none" cap="none" strike="noStrike">
                <a:solidFill>
                  <a:srgbClr val="FFFF00"/>
                </a:solidFill>
                <a:latin typeface="Times New Roman"/>
                <a:ea typeface="Times New Roman"/>
                <a:cs typeface="Times New Roman"/>
                <a:sym typeface="Times New Roman"/>
              </a:rPr>
              <a:t> </a:t>
            </a:r>
            <a:r>
              <a:rPr b="1" baseline="0" i="0" lang="en-US" sz="5200" u="none" cap="none" strike="noStrike">
                <a:solidFill>
                  <a:schemeClr val="dk1"/>
                </a:solidFill>
                <a:latin typeface="Times New Roman"/>
                <a:ea typeface="Times New Roman"/>
                <a:cs typeface="Times New Roman"/>
                <a:sym typeface="Times New Roman"/>
              </a:rPr>
              <a:t>exhausted the</a:t>
            </a:r>
            <a:r>
              <a:rPr b="1" baseline="0" i="0" lang="en-US" sz="5200" u="none" cap="none" strike="noStrike">
                <a:solidFill>
                  <a:schemeClr val="dk2"/>
                </a:solidFill>
                <a:latin typeface="Times New Roman"/>
                <a:ea typeface="Times New Roman"/>
                <a:cs typeface="Times New Roman"/>
                <a:sym typeface="Times New Roman"/>
              </a:rPr>
              <a:t> </a:t>
            </a:r>
            <a:r>
              <a:rPr b="1" baseline="0" i="0" lang="en-US" sz="5200" u="none" cap="none" strike="noStrike">
                <a:solidFill>
                  <a:srgbClr val="0000FF"/>
                </a:solidFill>
                <a:latin typeface="Times New Roman"/>
                <a:ea typeface="Times New Roman"/>
                <a:cs typeface="Times New Roman"/>
                <a:sym typeface="Times New Roman"/>
              </a:rPr>
              <a:t>blue</a:t>
            </a:r>
            <a:r>
              <a:rPr b="1" baseline="0" i="0" lang="en-US" sz="5200" u="none" cap="none" strike="noStrike">
                <a:solidFill>
                  <a:schemeClr val="dk2"/>
                </a:solidFill>
                <a:latin typeface="Times New Roman"/>
                <a:ea typeface="Times New Roman"/>
                <a:cs typeface="Times New Roman"/>
                <a:sym typeface="Times New Roman"/>
              </a:rPr>
              <a:t> </a:t>
            </a:r>
            <a:r>
              <a:rPr b="1" baseline="0" i="0" lang="en-US" sz="5200" u="none" cap="none" strike="noStrike">
                <a:solidFill>
                  <a:schemeClr val="dk1"/>
                </a:solidFill>
                <a:latin typeface="Times New Roman"/>
                <a:ea typeface="Times New Roman"/>
                <a:cs typeface="Times New Roman"/>
                <a:sym typeface="Times New Roman"/>
              </a:rPr>
              <a:t>and</a:t>
            </a:r>
            <a:r>
              <a:rPr b="1" baseline="0" i="0" lang="en-US" sz="5200" u="none" cap="none" strike="noStrike">
                <a:solidFill>
                  <a:schemeClr val="dk2"/>
                </a:solidFill>
                <a:latin typeface="Times New Roman"/>
                <a:ea typeface="Times New Roman"/>
                <a:cs typeface="Times New Roman"/>
                <a:sym typeface="Times New Roman"/>
              </a:rPr>
              <a:t> </a:t>
            </a:r>
            <a:r>
              <a:rPr b="1" baseline="0" i="0" lang="en-US" sz="5200" u="none" cap="none" strike="noStrike">
                <a:solidFill>
                  <a:srgbClr val="008000"/>
                </a:solidFill>
                <a:latin typeface="Times New Roman"/>
                <a:ea typeface="Times New Roman"/>
                <a:cs typeface="Times New Roman"/>
                <a:sym typeface="Times New Roman"/>
              </a:rPr>
              <a:t>green</a:t>
            </a:r>
            <a:r>
              <a:rPr b="1" baseline="0" i="0" lang="en-US" sz="5200" u="none" cap="none" strike="noStrike">
                <a:solidFill>
                  <a:schemeClr val="dk2"/>
                </a:solidFill>
                <a:latin typeface="Times New Roman"/>
                <a:ea typeface="Times New Roman"/>
                <a:cs typeface="Times New Roman"/>
                <a:sym typeface="Times New Roman"/>
              </a:rPr>
              <a:t> </a:t>
            </a:r>
            <a:r>
              <a:rPr b="1" baseline="0" i="0" lang="en-US" sz="5200" u="none" cap="none" strike="noStrike">
                <a:solidFill>
                  <a:schemeClr val="dk1"/>
                </a:solidFill>
                <a:latin typeface="Times New Roman"/>
                <a:ea typeface="Times New Roman"/>
                <a:cs typeface="Times New Roman"/>
                <a:sym typeface="Times New Roman"/>
              </a:rPr>
              <a:t>cone cells in your eye. </a:t>
            </a:r>
            <a:br>
              <a:rPr b="1" baseline="0" i="0" lang="en-US" sz="5200" u="none" cap="none" strike="noStrike">
                <a:solidFill>
                  <a:schemeClr val="dk1"/>
                </a:solidFill>
                <a:latin typeface="Times New Roman"/>
                <a:ea typeface="Times New Roman"/>
                <a:cs typeface="Times New Roman"/>
                <a:sym typeface="Times New Roman"/>
              </a:rPr>
            </a:br>
            <a:br>
              <a:rPr b="0" baseline="0" i="0" lang="en-US" sz="1600" u="none" cap="none" strike="noStrike">
                <a:solidFill>
                  <a:schemeClr val="dk2"/>
                </a:solidFill>
                <a:latin typeface="Times New Roman"/>
                <a:ea typeface="Times New Roman"/>
                <a:cs typeface="Times New Roman"/>
                <a:sym typeface="Times New Roman"/>
              </a:rPr>
            </a:br>
            <a:r>
              <a:rPr b="1" baseline="0" i="0" lang="en-US" sz="5200" u="none" cap="none" strike="noStrike">
                <a:solidFill>
                  <a:schemeClr val="dk2"/>
                </a:solidFill>
                <a:latin typeface="Times New Roman"/>
                <a:ea typeface="Times New Roman"/>
                <a:cs typeface="Times New Roman"/>
                <a:sym typeface="Times New Roman"/>
              </a:rPr>
              <a:t>Therefore, when you look at </a:t>
            </a:r>
            <a:r>
              <a:rPr b="1" baseline="0" i="0" lang="en-US" sz="5200" u="none" cap="none" strike="noStrike">
                <a:solidFill>
                  <a:schemeClr val="lt1"/>
                </a:solidFill>
                <a:latin typeface="Times New Roman"/>
                <a:ea typeface="Times New Roman"/>
                <a:cs typeface="Times New Roman"/>
                <a:sym typeface="Times New Roman"/>
              </a:rPr>
              <a:t>white</a:t>
            </a:r>
            <a:r>
              <a:rPr b="1" baseline="0" i="0" lang="en-US" sz="5200" u="none" cap="none" strike="noStrike">
                <a:solidFill>
                  <a:schemeClr val="dk2"/>
                </a:solidFill>
                <a:latin typeface="Times New Roman"/>
                <a:ea typeface="Times New Roman"/>
                <a:cs typeface="Times New Roman"/>
                <a:sym typeface="Times New Roman"/>
              </a:rPr>
              <a:t>, you see </a:t>
            </a:r>
            <a:r>
              <a:rPr b="1" baseline="0" i="0" lang="en-US" sz="5900" u="none" cap="none" strike="noStrike">
                <a:solidFill>
                  <a:srgbClr val="FF0000"/>
                </a:solidFill>
                <a:latin typeface="Times New Roman"/>
                <a:ea typeface="Times New Roman"/>
                <a:cs typeface="Times New Roman"/>
                <a:sym typeface="Times New Roman"/>
              </a:rPr>
              <a:t>red</a:t>
            </a:r>
            <a:r>
              <a:rPr b="1" baseline="0" i="0" lang="en-US" sz="5200" u="none" cap="none" strike="noStrike">
                <a:solidFill>
                  <a:schemeClr val="dk2"/>
                </a:solidFill>
                <a:latin typeface="Times New Roman"/>
                <a:ea typeface="Times New Roman"/>
                <a:cs typeface="Times New Roman"/>
                <a:sym typeface="Times New Roman"/>
              </a:rPr>
              <a:t> after staring at </a:t>
            </a:r>
            <a:r>
              <a:rPr b="1" baseline="0" i="0" lang="en-US" sz="5900" u="none" cap="none" strike="noStrike">
                <a:solidFill>
                  <a:srgbClr val="00FFFF"/>
                </a:solidFill>
                <a:latin typeface="Times New Roman"/>
                <a:ea typeface="Times New Roman"/>
                <a:cs typeface="Times New Roman"/>
                <a:sym typeface="Times New Roman"/>
              </a:rPr>
              <a:t>cyan</a:t>
            </a:r>
            <a:r>
              <a:rPr b="1" baseline="0" i="0" lang="en-US" sz="5200" u="none" cap="none" strike="noStrike">
                <a:solidFill>
                  <a:schemeClr val="dk2"/>
                </a:solidFill>
                <a:latin typeface="Times New Roman"/>
                <a:ea typeface="Times New Roman"/>
                <a:cs typeface="Times New Roman"/>
                <a:sym typeface="Times New Roman"/>
              </a:rPr>
              <a:t>.</a:t>
            </a:r>
            <a:r>
              <a:rPr b="0" baseline="0" i="0" lang="en-US" sz="4400" u="none" cap="none" strike="noStrike">
                <a:solidFill>
                  <a:schemeClr val="dk2"/>
                </a:solidFill>
                <a:latin typeface="Times New Roman"/>
                <a:ea typeface="Times New Roman"/>
                <a:cs typeface="Times New Roman"/>
                <a:sym typeface="Times New Roman"/>
              </a:rPr>
              <a:t>  </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67"/>
        </a:solidFill>
      </p:bgPr>
    </p:bg>
    <p:spTree>
      <p:nvGrpSpPr>
        <p:cNvPr id="234" name="Shape 234"/>
        <p:cNvGrpSpPr/>
        <p:nvPr/>
      </p:nvGrpSpPr>
      <p:grpSpPr>
        <a:xfrm>
          <a:off x="0" y="0"/>
          <a:ext cx="0" cy="0"/>
          <a:chOff x="0" y="0"/>
          <a:chExt cx="0" cy="0"/>
        </a:xfrm>
      </p:grpSpPr>
      <p:sp>
        <p:nvSpPr>
          <p:cNvPr id="235" name="Shape 235"/>
          <p:cNvSpPr txBox="1"/>
          <p:nvPr>
            <p:ph type="ctrTitle"/>
          </p:nvPr>
        </p:nvSpPr>
        <p:spPr>
          <a:xfrm>
            <a:off x="685800" y="22860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Times New Roman"/>
              <a:buNone/>
            </a:pPr>
            <a:r>
              <a:rPr b="0" baseline="0" i="0" lang="en-US" sz="6000" u="none" cap="none" strike="noStrike">
                <a:solidFill>
                  <a:schemeClr val="dk2"/>
                </a:solidFill>
                <a:latin typeface="Times New Roman"/>
                <a:ea typeface="Times New Roman"/>
                <a:cs typeface="Times New Roman"/>
                <a:sym typeface="Times New Roman"/>
              </a:rPr>
              <a:t>When have you ever experienced this phenomenon?</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67"/>
        </a:solidFill>
      </p:bgPr>
    </p:bg>
    <p:spTree>
      <p:nvGrpSpPr>
        <p:cNvPr id="239" name="Shape 239"/>
        <p:cNvGrpSpPr/>
        <p:nvPr/>
      </p:nvGrpSpPr>
      <p:grpSpPr>
        <a:xfrm>
          <a:off x="0" y="0"/>
          <a:ext cx="0" cy="0"/>
          <a:chOff x="0" y="0"/>
          <a:chExt cx="0" cy="0"/>
        </a:xfrm>
      </p:grpSpPr>
      <p:sp>
        <p:nvSpPr>
          <p:cNvPr id="240" name="Shape 240"/>
          <p:cNvSpPr txBox="1"/>
          <p:nvPr>
            <p:ph type="ctrTitle"/>
          </p:nvPr>
        </p:nvSpPr>
        <p:spPr>
          <a:xfrm>
            <a:off x="685800" y="22860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Times New Roman"/>
              <a:buNone/>
            </a:pPr>
            <a:r>
              <a:rPr b="1" baseline="0" i="0" lang="en-US" sz="4400" u="none" cap="none" strike="noStrike">
                <a:solidFill>
                  <a:schemeClr val="dk2"/>
                </a:solidFill>
                <a:latin typeface="Times New Roman"/>
                <a:ea typeface="Times New Roman"/>
                <a:cs typeface="Times New Roman"/>
                <a:sym typeface="Times New Roman"/>
              </a:rPr>
              <a:t>When someone takes your picture using a flashbulb, you see black spots.</a:t>
            </a:r>
            <a:r>
              <a:rPr b="0" baseline="0" i="0" lang="en-US" sz="4400" u="none" cap="none" strike="noStrike">
                <a:solidFill>
                  <a:schemeClr val="dk2"/>
                </a:solidFill>
                <a:latin typeface="Times New Roman"/>
                <a:ea typeface="Times New Roman"/>
                <a:cs typeface="Times New Roman"/>
                <a:sym typeface="Times New Roman"/>
              </a:rPr>
              <a:t>  The flashbulb </a:t>
            </a:r>
            <a:r>
              <a:rPr b="0" baseline="0" i="0" lang="en-US" sz="4400" u="sng" cap="none" strike="noStrike">
                <a:solidFill>
                  <a:schemeClr val="dk2"/>
                </a:solidFill>
                <a:latin typeface="Times New Roman"/>
                <a:ea typeface="Times New Roman"/>
                <a:cs typeface="Times New Roman"/>
                <a:sym typeface="Times New Roman"/>
              </a:rPr>
              <a:t>exhausted all of the cone cells</a:t>
            </a:r>
            <a:r>
              <a:rPr b="0" baseline="0" i="0" lang="en-US" sz="4400" u="none" cap="none" strike="noStrike">
                <a:solidFill>
                  <a:schemeClr val="dk2"/>
                </a:solidFill>
                <a:latin typeface="Times New Roman"/>
                <a:ea typeface="Times New Roman"/>
                <a:cs typeface="Times New Roman"/>
                <a:sym typeface="Times New Roman"/>
              </a:rPr>
              <a:t> in your eye so </a:t>
            </a:r>
            <a:r>
              <a:rPr b="0" baseline="0" i="0" lang="en-US" sz="4400" u="sng" cap="none" strike="noStrike">
                <a:solidFill>
                  <a:schemeClr val="dk2"/>
                </a:solidFill>
                <a:latin typeface="Times New Roman"/>
                <a:ea typeface="Times New Roman"/>
                <a:cs typeface="Times New Roman"/>
                <a:sym typeface="Times New Roman"/>
              </a:rPr>
              <a:t>none of them were working for a few moments, and you don’t see any light</a:t>
            </a:r>
            <a:r>
              <a:rPr b="0" baseline="0" i="0" lang="en-US" sz="4400" u="none" cap="none" strike="noStrike">
                <a:solidFill>
                  <a:schemeClr val="dk2"/>
                </a:solidFill>
                <a:latin typeface="Times New Roman"/>
                <a:ea typeface="Times New Roman"/>
                <a:cs typeface="Times New Roman"/>
                <a:sym typeface="Times New Roman"/>
              </a:rPr>
              <a:t>.</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ph type="ctrTitle"/>
          </p:nvPr>
        </p:nvSpPr>
        <p:spPr>
          <a:xfrm>
            <a:off x="685800" y="22860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Times New Roman"/>
              <a:buNone/>
            </a:pPr>
            <a:r>
              <a:rPr b="0" baseline="0" i="0" lang="en-US" sz="6000" u="none" cap="none" strike="noStrike">
                <a:solidFill>
                  <a:schemeClr val="dk2"/>
                </a:solidFill>
                <a:latin typeface="Times New Roman"/>
                <a:ea typeface="Times New Roman"/>
                <a:cs typeface="Times New Roman"/>
                <a:sym typeface="Times New Roman"/>
              </a:rPr>
              <a:t>Stare at the center of the circle in the next slide.</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sp>
        <p:nvSpPr>
          <p:cNvPr id="250" name="Shape 250"/>
          <p:cNvSpPr/>
          <p:nvPr/>
        </p:nvSpPr>
        <p:spPr>
          <a:xfrm>
            <a:off x="1905000" y="762000"/>
            <a:ext cx="5029199" cy="4495800"/>
          </a:xfrm>
          <a:prstGeom prst="ellipse">
            <a:avLst/>
          </a:prstGeom>
          <a:solidFill>
            <a:srgbClr val="FFFF00"/>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x="0" y="0"/>
          <a:ext cx="0" cy="0"/>
          <a:chOff x="0" y="0"/>
          <a:chExt cx="0" cy="0"/>
        </a:xfrm>
      </p:grpSpPr>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0C0C0"/>
        </a:solidFill>
      </p:bgPr>
    </p:bg>
    <p:spTree>
      <p:nvGrpSpPr>
        <p:cNvPr id="258" name="Shape 258"/>
        <p:cNvGrpSpPr/>
        <p:nvPr/>
      </p:nvGrpSpPr>
      <p:grpSpPr>
        <a:xfrm>
          <a:off x="0" y="0"/>
          <a:ext cx="0" cy="0"/>
          <a:chOff x="0" y="0"/>
          <a:chExt cx="0" cy="0"/>
        </a:xfrm>
      </p:grpSpPr>
      <p:sp>
        <p:nvSpPr>
          <p:cNvPr id="259" name="Shape 259"/>
          <p:cNvSpPr txBox="1"/>
          <p:nvPr>
            <p:ph type="ctrTitle"/>
          </p:nvPr>
        </p:nvSpPr>
        <p:spPr>
          <a:xfrm>
            <a:off x="381000" y="2743200"/>
            <a:ext cx="876300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FFFF00"/>
              </a:buClr>
              <a:buSzPct val="25000"/>
              <a:buFont typeface="Times New Roman"/>
              <a:buNone/>
            </a:pPr>
            <a:r>
              <a:rPr b="1" baseline="0" i="0" lang="en-US" sz="5400" u="none" cap="none" strike="noStrike">
                <a:solidFill>
                  <a:srgbClr val="FFFF00"/>
                </a:solidFill>
                <a:latin typeface="Times New Roman"/>
                <a:ea typeface="Times New Roman"/>
                <a:cs typeface="Times New Roman"/>
                <a:sym typeface="Times New Roman"/>
              </a:rPr>
              <a:t>Yellow</a:t>
            </a:r>
            <a:r>
              <a:rPr b="0" baseline="0" i="0" lang="en-US" sz="5400" u="none" cap="none" strike="noStrike">
                <a:solidFill>
                  <a:schemeClr val="dk2"/>
                </a:solidFill>
                <a:latin typeface="Times New Roman"/>
                <a:ea typeface="Times New Roman"/>
                <a:cs typeface="Times New Roman"/>
                <a:sym typeface="Times New Roman"/>
              </a:rPr>
              <a:t> is composed of </a:t>
            </a:r>
            <a:r>
              <a:rPr b="1" baseline="0" i="0" lang="en-US" sz="5400" u="none" cap="none" strike="noStrike">
                <a:solidFill>
                  <a:srgbClr val="FF0000"/>
                </a:solidFill>
                <a:latin typeface="Times New Roman"/>
                <a:ea typeface="Times New Roman"/>
                <a:cs typeface="Times New Roman"/>
                <a:sym typeface="Times New Roman"/>
              </a:rPr>
              <a:t>red</a:t>
            </a:r>
            <a:r>
              <a:rPr b="1" baseline="0" i="0" lang="en-US" sz="5400" u="none" cap="none" strike="noStrike">
                <a:solidFill>
                  <a:schemeClr val="dk2"/>
                </a:solidFill>
                <a:latin typeface="Times New Roman"/>
                <a:ea typeface="Times New Roman"/>
                <a:cs typeface="Times New Roman"/>
                <a:sym typeface="Times New Roman"/>
              </a:rPr>
              <a:t> </a:t>
            </a:r>
            <a:r>
              <a:rPr b="0" baseline="0" i="0" lang="en-US" sz="5400" u="none" cap="none" strike="noStrike">
                <a:solidFill>
                  <a:schemeClr val="dk2"/>
                </a:solidFill>
                <a:latin typeface="Times New Roman"/>
                <a:ea typeface="Times New Roman"/>
                <a:cs typeface="Times New Roman"/>
                <a:sym typeface="Times New Roman"/>
              </a:rPr>
              <a:t>and </a:t>
            </a:r>
            <a:r>
              <a:rPr b="1" baseline="0" i="0" lang="en-US" sz="5400" u="none" cap="none" strike="noStrike">
                <a:solidFill>
                  <a:srgbClr val="008000"/>
                </a:solidFill>
                <a:latin typeface="Times New Roman"/>
                <a:ea typeface="Times New Roman"/>
                <a:cs typeface="Times New Roman"/>
                <a:sym typeface="Times New Roman"/>
              </a:rPr>
              <a:t>green</a:t>
            </a:r>
            <a:r>
              <a:rPr b="0" baseline="0" i="0" lang="en-US" sz="5400" u="none" cap="none" strike="noStrike">
                <a:solidFill>
                  <a:schemeClr val="dk2"/>
                </a:solidFill>
                <a:latin typeface="Times New Roman"/>
                <a:ea typeface="Times New Roman"/>
                <a:cs typeface="Times New Roman"/>
                <a:sym typeface="Times New Roman"/>
              </a:rPr>
              <a:t>. After staring at </a:t>
            </a:r>
            <a:r>
              <a:rPr b="1" baseline="0" i="0" lang="en-US" sz="5400" u="none" cap="none" strike="noStrike">
                <a:solidFill>
                  <a:srgbClr val="FFFF00"/>
                </a:solidFill>
                <a:latin typeface="Times New Roman"/>
                <a:ea typeface="Times New Roman"/>
                <a:cs typeface="Times New Roman"/>
                <a:sym typeface="Times New Roman"/>
              </a:rPr>
              <a:t>yellow</a:t>
            </a:r>
            <a:r>
              <a:rPr b="0" baseline="0" i="0" lang="en-US" sz="5400" u="none" cap="none" strike="noStrike">
                <a:solidFill>
                  <a:schemeClr val="dk2"/>
                </a:solidFill>
                <a:latin typeface="Times New Roman"/>
                <a:ea typeface="Times New Roman"/>
                <a:cs typeface="Times New Roman"/>
                <a:sym typeface="Times New Roman"/>
              </a:rPr>
              <a:t> for a long time, </a:t>
            </a:r>
            <a:r>
              <a:rPr b="0" baseline="0" i="1" lang="en-US" sz="5400" u="none" cap="none" strike="noStrike">
                <a:solidFill>
                  <a:schemeClr val="dk2"/>
                </a:solidFill>
                <a:latin typeface="Times New Roman"/>
                <a:ea typeface="Times New Roman"/>
                <a:cs typeface="Times New Roman"/>
                <a:sym typeface="Times New Roman"/>
              </a:rPr>
              <a:t>you have exhausted the </a:t>
            </a:r>
            <a:r>
              <a:rPr b="1" baseline="0" i="1" lang="en-US" sz="5400" u="none" cap="none" strike="noStrike">
                <a:solidFill>
                  <a:srgbClr val="FF0000"/>
                </a:solidFill>
                <a:latin typeface="Times New Roman"/>
                <a:ea typeface="Times New Roman"/>
                <a:cs typeface="Times New Roman"/>
                <a:sym typeface="Times New Roman"/>
              </a:rPr>
              <a:t>red</a:t>
            </a:r>
            <a:r>
              <a:rPr b="0" baseline="0" i="1" lang="en-US" sz="5400" u="none" cap="none" strike="noStrike">
                <a:solidFill>
                  <a:schemeClr val="dk2"/>
                </a:solidFill>
                <a:latin typeface="Times New Roman"/>
                <a:ea typeface="Times New Roman"/>
                <a:cs typeface="Times New Roman"/>
                <a:sym typeface="Times New Roman"/>
              </a:rPr>
              <a:t> and </a:t>
            </a:r>
            <a:r>
              <a:rPr b="1" baseline="0" i="1" lang="en-US" sz="5400" u="none" cap="none" strike="noStrike">
                <a:solidFill>
                  <a:srgbClr val="008000"/>
                </a:solidFill>
                <a:latin typeface="Times New Roman"/>
                <a:ea typeface="Times New Roman"/>
                <a:cs typeface="Times New Roman"/>
                <a:sym typeface="Times New Roman"/>
              </a:rPr>
              <a:t>green</a:t>
            </a:r>
            <a:r>
              <a:rPr b="0" baseline="0" i="1" lang="en-US" sz="5400" u="none" cap="none" strike="noStrike">
                <a:solidFill>
                  <a:schemeClr val="dk2"/>
                </a:solidFill>
                <a:latin typeface="Times New Roman"/>
                <a:ea typeface="Times New Roman"/>
                <a:cs typeface="Times New Roman"/>
                <a:sym typeface="Times New Roman"/>
              </a:rPr>
              <a:t> cone cells in your eyes</a:t>
            </a:r>
            <a:r>
              <a:rPr b="0" baseline="0" i="0" lang="en-US" sz="5400" u="none" cap="none" strike="noStrike">
                <a:solidFill>
                  <a:schemeClr val="dk2"/>
                </a:solidFill>
                <a:latin typeface="Times New Roman"/>
                <a:ea typeface="Times New Roman"/>
                <a:cs typeface="Times New Roman"/>
                <a:sym typeface="Times New Roman"/>
              </a:rPr>
              <a:t>. </a:t>
            </a:r>
            <a:br>
              <a:rPr b="0" baseline="0" i="0" lang="en-US" sz="5400" u="none" cap="none" strike="noStrike">
                <a:solidFill>
                  <a:schemeClr val="dk2"/>
                </a:solidFill>
                <a:latin typeface="Times New Roman"/>
                <a:ea typeface="Times New Roman"/>
                <a:cs typeface="Times New Roman"/>
                <a:sym typeface="Times New Roman"/>
              </a:rPr>
            </a:br>
            <a:br>
              <a:rPr b="0" baseline="0" i="0" lang="en-US" sz="5400" u="none" cap="none" strike="noStrike">
                <a:solidFill>
                  <a:schemeClr val="dk2"/>
                </a:solidFill>
                <a:latin typeface="Times New Roman"/>
                <a:ea typeface="Times New Roman"/>
                <a:cs typeface="Times New Roman"/>
                <a:sym typeface="Times New Roman"/>
              </a:rPr>
            </a:br>
            <a:r>
              <a:rPr b="0" baseline="0" i="0" lang="en-US" sz="5400" u="none" cap="none" strike="noStrike">
                <a:solidFill>
                  <a:schemeClr val="dk2"/>
                </a:solidFill>
                <a:latin typeface="Times New Roman"/>
                <a:ea typeface="Times New Roman"/>
                <a:cs typeface="Times New Roman"/>
                <a:sym typeface="Times New Roman"/>
              </a:rPr>
              <a:t>Therefore, you see </a:t>
            </a:r>
            <a:r>
              <a:rPr b="1" baseline="0" i="0" lang="en-US" sz="5400" u="none" cap="none" strike="noStrike">
                <a:solidFill>
                  <a:srgbClr val="0000FF"/>
                </a:solidFill>
                <a:latin typeface="Times New Roman"/>
                <a:ea typeface="Times New Roman"/>
                <a:cs typeface="Times New Roman"/>
                <a:sym typeface="Times New Roman"/>
              </a:rPr>
              <a:t>blue</a:t>
            </a:r>
            <a:r>
              <a:rPr b="0" baseline="0" i="0" lang="en-US" sz="5400" u="none" cap="none" strike="noStrike">
                <a:solidFill>
                  <a:schemeClr val="dk2"/>
                </a:solidFill>
                <a:latin typeface="Times New Roman"/>
                <a:ea typeface="Times New Roman"/>
                <a:cs typeface="Times New Roman"/>
                <a:sym typeface="Times New Roman"/>
              </a:rPr>
              <a:t> after staring at </a:t>
            </a:r>
            <a:r>
              <a:rPr b="1" baseline="0" i="0" lang="en-US" sz="5400" u="none" cap="none" strike="noStrike">
                <a:solidFill>
                  <a:srgbClr val="FFFF00"/>
                </a:solidFill>
                <a:latin typeface="Times New Roman"/>
                <a:ea typeface="Times New Roman"/>
                <a:cs typeface="Times New Roman"/>
                <a:sym typeface="Times New Roman"/>
              </a:rPr>
              <a:t>yellow</a:t>
            </a:r>
            <a:r>
              <a:rPr b="0" baseline="0" i="0" lang="en-US" sz="5400" u="none" cap="none" strike="noStrike">
                <a:solidFill>
                  <a:schemeClr val="dk2"/>
                </a:solidFill>
                <a:latin typeface="Times New Roman"/>
                <a:ea typeface="Times New Roman"/>
                <a:cs typeface="Times New Roman"/>
                <a:sym typeface="Times New Roman"/>
              </a:rPr>
              <a:t>.</a:t>
            </a:r>
            <a:r>
              <a:rPr b="0" baseline="0" i="0" lang="en-US" sz="4800" u="none" cap="none" strike="noStrike">
                <a:solidFill>
                  <a:schemeClr val="dk2"/>
                </a:solidFill>
                <a:latin typeface="Times New Roman"/>
                <a:ea typeface="Times New Roman"/>
                <a:cs typeface="Times New Roman"/>
                <a:sym typeface="Times New Roman"/>
              </a:rPr>
              <a:t>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685800" y="6096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Times New Roman"/>
              <a:buNone/>
            </a:pPr>
            <a:r>
              <a:rPr b="0" baseline="0" i="0" lang="en-US" sz="4400" u="none" cap="none" strike="noStrike">
                <a:solidFill>
                  <a:schemeClr val="dk2"/>
                </a:solidFill>
                <a:latin typeface="Times New Roman"/>
                <a:ea typeface="Times New Roman"/>
                <a:cs typeface="Times New Roman"/>
                <a:sym typeface="Times New Roman"/>
              </a:rPr>
              <a:t>Two equally true statements:</a:t>
            </a:r>
          </a:p>
        </p:txBody>
      </p:sp>
      <p:sp>
        <p:nvSpPr>
          <p:cNvPr id="106" name="Shape 106"/>
          <p:cNvSpPr txBox="1"/>
          <p:nvPr>
            <p:ph idx="1" type="body"/>
          </p:nvPr>
        </p:nvSpPr>
        <p:spPr>
          <a:xfrm>
            <a:off x="685800" y="1981200"/>
            <a:ext cx="77724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Times New Roman"/>
              <a:buChar char="•"/>
            </a:pPr>
            <a:r>
              <a:rPr b="0" baseline="0" i="0" lang="en-US" sz="3200" u="none" cap="none" strike="noStrike">
                <a:solidFill>
                  <a:schemeClr val="dk1"/>
                </a:solidFill>
                <a:latin typeface="Times New Roman"/>
                <a:ea typeface="Times New Roman"/>
                <a:cs typeface="Times New Roman"/>
                <a:sym typeface="Times New Roman"/>
              </a:rPr>
              <a:t>The only thing we can hear is sound.</a:t>
            </a:r>
          </a:p>
          <a:p>
            <a:pPr indent="-342900" lvl="0" marL="342900" marR="0" rtl="0" algn="l">
              <a:lnSpc>
                <a:spcPct val="100000"/>
              </a:lnSpc>
              <a:spcBef>
                <a:spcPts val="640"/>
              </a:spcBef>
              <a:spcAft>
                <a:spcPts val="0"/>
              </a:spcAft>
              <a:buClr>
                <a:schemeClr val="dk1"/>
              </a:buClr>
              <a:buSzPct val="100000"/>
              <a:buFont typeface="Times New Roman"/>
              <a:buChar char="•"/>
            </a:pPr>
            <a:r>
              <a:rPr b="0" baseline="0" i="0" lang="en-US" sz="3200" u="none" cap="none" strike="noStrike">
                <a:solidFill>
                  <a:schemeClr val="dk1"/>
                </a:solidFill>
                <a:latin typeface="Times New Roman"/>
                <a:ea typeface="Times New Roman"/>
                <a:cs typeface="Times New Roman"/>
                <a:sym typeface="Times New Roman"/>
              </a:rPr>
              <a:t>The only thing we can see is light.</a:t>
            </a:r>
          </a:p>
        </p:txBody>
      </p:sp>
      <p:pic>
        <p:nvPicPr>
          <p:cNvPr id="107" name="Shape 107"/>
          <p:cNvPicPr preferRelativeResize="0"/>
          <p:nvPr/>
        </p:nvPicPr>
        <p:blipFill rotWithShape="1">
          <a:blip r:embed="rId3">
            <a:alphaModFix/>
          </a:blip>
          <a:srcRect b="0" l="0" r="0" t="0"/>
          <a:stretch/>
        </p:blipFill>
        <p:spPr>
          <a:xfrm>
            <a:off x="2235200" y="3465512"/>
            <a:ext cx="4648199" cy="2905125"/>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x="0" y="0"/>
          <a:ext cx="0" cy="0"/>
          <a:chOff x="0" y="0"/>
          <a:chExt cx="0" cy="0"/>
        </a:xfrm>
      </p:grpSpPr>
      <p:sp>
        <p:nvSpPr>
          <p:cNvPr id="264" name="Shape 264"/>
          <p:cNvSpPr txBox="1"/>
          <p:nvPr>
            <p:ph type="ctrTitle"/>
          </p:nvPr>
        </p:nvSpPr>
        <p:spPr>
          <a:xfrm>
            <a:off x="685800" y="22860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Times New Roman"/>
              <a:buNone/>
            </a:pPr>
            <a:r>
              <a:rPr b="0" baseline="0" i="0" lang="en-US" sz="5400" u="none" cap="none" strike="noStrike">
                <a:solidFill>
                  <a:schemeClr val="dk2"/>
                </a:solidFill>
                <a:latin typeface="Times New Roman"/>
                <a:ea typeface="Times New Roman"/>
                <a:cs typeface="Times New Roman"/>
                <a:sym typeface="Times New Roman"/>
              </a:rPr>
              <a:t>Stare at the center of the circle in the next slide.</a:t>
            </a:r>
            <a:br>
              <a:rPr b="0" baseline="0" i="0" lang="en-US" sz="5400" u="none" cap="none" strike="noStrike">
                <a:solidFill>
                  <a:schemeClr val="dk2"/>
                </a:solidFill>
                <a:latin typeface="Times New Roman"/>
                <a:ea typeface="Times New Roman"/>
                <a:cs typeface="Times New Roman"/>
                <a:sym typeface="Times New Roman"/>
              </a:rPr>
            </a:b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sp>
        <p:nvSpPr>
          <p:cNvPr id="269" name="Shape 269"/>
          <p:cNvSpPr/>
          <p:nvPr/>
        </p:nvSpPr>
        <p:spPr>
          <a:xfrm>
            <a:off x="1905000" y="914400"/>
            <a:ext cx="4876799" cy="4495800"/>
          </a:xfrm>
          <a:prstGeom prst="ellipse">
            <a:avLst/>
          </a:prstGeom>
          <a:solidFill>
            <a:srgbClr val="FF00FF"/>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ph type="ctrTitle"/>
          </p:nvPr>
        </p:nvSpPr>
        <p:spPr>
          <a:xfrm>
            <a:off x="228600" y="2743200"/>
            <a:ext cx="861059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FF33CC"/>
              </a:buClr>
              <a:buSzPct val="25000"/>
              <a:buFont typeface="Times New Roman"/>
              <a:buNone/>
            </a:pPr>
            <a:r>
              <a:rPr b="1" baseline="0" i="0" lang="en-US" sz="5400" u="none" cap="none" strike="noStrike">
                <a:solidFill>
                  <a:srgbClr val="FF33CC"/>
                </a:solidFill>
                <a:latin typeface="Times New Roman"/>
                <a:ea typeface="Times New Roman"/>
                <a:cs typeface="Times New Roman"/>
                <a:sym typeface="Times New Roman"/>
              </a:rPr>
              <a:t>Magenta</a:t>
            </a:r>
            <a:r>
              <a:rPr b="0" baseline="0" i="0" lang="en-US" sz="5400" u="none" cap="none" strike="noStrike">
                <a:solidFill>
                  <a:schemeClr val="dk2"/>
                </a:solidFill>
                <a:latin typeface="Times New Roman"/>
                <a:ea typeface="Times New Roman"/>
                <a:cs typeface="Times New Roman"/>
                <a:sym typeface="Times New Roman"/>
              </a:rPr>
              <a:t> is composed of </a:t>
            </a:r>
            <a:r>
              <a:rPr b="1" baseline="0" i="0" lang="en-US" sz="5400" u="none" cap="none" strike="noStrike">
                <a:solidFill>
                  <a:srgbClr val="FF0000"/>
                </a:solidFill>
                <a:latin typeface="Times New Roman"/>
                <a:ea typeface="Times New Roman"/>
                <a:cs typeface="Times New Roman"/>
                <a:sym typeface="Times New Roman"/>
              </a:rPr>
              <a:t>red</a:t>
            </a:r>
            <a:r>
              <a:rPr b="0" baseline="0" i="0" lang="en-US" sz="5400" u="none" cap="none" strike="noStrike">
                <a:solidFill>
                  <a:schemeClr val="dk2"/>
                </a:solidFill>
                <a:latin typeface="Times New Roman"/>
                <a:ea typeface="Times New Roman"/>
                <a:cs typeface="Times New Roman"/>
                <a:sym typeface="Times New Roman"/>
              </a:rPr>
              <a:t> and </a:t>
            </a:r>
            <a:r>
              <a:rPr b="1" baseline="0" i="0" lang="en-US" sz="5400" u="none" cap="none" strike="noStrike">
                <a:solidFill>
                  <a:srgbClr val="0000FF"/>
                </a:solidFill>
                <a:latin typeface="Times New Roman"/>
                <a:ea typeface="Times New Roman"/>
                <a:cs typeface="Times New Roman"/>
                <a:sym typeface="Times New Roman"/>
              </a:rPr>
              <a:t>blue</a:t>
            </a:r>
            <a:r>
              <a:rPr b="0" baseline="0" i="0" lang="en-US" sz="5400" u="none" cap="none" strike="noStrike">
                <a:solidFill>
                  <a:schemeClr val="dk2"/>
                </a:solidFill>
                <a:latin typeface="Times New Roman"/>
                <a:ea typeface="Times New Roman"/>
                <a:cs typeface="Times New Roman"/>
                <a:sym typeface="Times New Roman"/>
              </a:rPr>
              <a:t>. After staring at </a:t>
            </a:r>
            <a:r>
              <a:rPr b="1" baseline="0" i="0" lang="en-US" sz="5400" u="none" cap="none" strike="noStrike">
                <a:solidFill>
                  <a:srgbClr val="FF33CC"/>
                </a:solidFill>
                <a:latin typeface="Times New Roman"/>
                <a:ea typeface="Times New Roman"/>
                <a:cs typeface="Times New Roman"/>
                <a:sym typeface="Times New Roman"/>
              </a:rPr>
              <a:t>magenta</a:t>
            </a:r>
            <a:r>
              <a:rPr b="0" baseline="0" i="0" lang="en-US" sz="5400" u="none" cap="none" strike="noStrike">
                <a:solidFill>
                  <a:schemeClr val="dk2"/>
                </a:solidFill>
                <a:latin typeface="Times New Roman"/>
                <a:ea typeface="Times New Roman"/>
                <a:cs typeface="Times New Roman"/>
                <a:sym typeface="Times New Roman"/>
              </a:rPr>
              <a:t> for a long time, </a:t>
            </a:r>
            <a:r>
              <a:rPr b="0" baseline="0" i="1" lang="en-US" sz="5400" u="none" cap="none" strike="noStrike">
                <a:solidFill>
                  <a:schemeClr val="dk2"/>
                </a:solidFill>
                <a:latin typeface="Times New Roman"/>
                <a:ea typeface="Times New Roman"/>
                <a:cs typeface="Times New Roman"/>
                <a:sym typeface="Times New Roman"/>
              </a:rPr>
              <a:t>you have exhausted the </a:t>
            </a:r>
            <a:r>
              <a:rPr b="1" baseline="0" i="1" lang="en-US" sz="5400" u="none" cap="none" strike="noStrike">
                <a:solidFill>
                  <a:srgbClr val="FF0000"/>
                </a:solidFill>
                <a:latin typeface="Times New Roman"/>
                <a:ea typeface="Times New Roman"/>
                <a:cs typeface="Times New Roman"/>
                <a:sym typeface="Times New Roman"/>
              </a:rPr>
              <a:t>red</a:t>
            </a:r>
            <a:r>
              <a:rPr b="0" baseline="0" i="1" lang="en-US" sz="5400" u="none" cap="none" strike="noStrike">
                <a:solidFill>
                  <a:schemeClr val="dk2"/>
                </a:solidFill>
                <a:latin typeface="Times New Roman"/>
                <a:ea typeface="Times New Roman"/>
                <a:cs typeface="Times New Roman"/>
                <a:sym typeface="Times New Roman"/>
              </a:rPr>
              <a:t> and </a:t>
            </a:r>
            <a:r>
              <a:rPr b="1" baseline="0" i="1" lang="en-US" sz="5400" u="none" cap="none" strike="noStrike">
                <a:solidFill>
                  <a:srgbClr val="0000FF"/>
                </a:solidFill>
                <a:latin typeface="Times New Roman"/>
                <a:ea typeface="Times New Roman"/>
                <a:cs typeface="Times New Roman"/>
                <a:sym typeface="Times New Roman"/>
              </a:rPr>
              <a:t>blue</a:t>
            </a:r>
            <a:r>
              <a:rPr b="0" baseline="0" i="1" lang="en-US" sz="5400" u="none" cap="none" strike="noStrike">
                <a:solidFill>
                  <a:schemeClr val="dk2"/>
                </a:solidFill>
                <a:latin typeface="Times New Roman"/>
                <a:ea typeface="Times New Roman"/>
                <a:cs typeface="Times New Roman"/>
                <a:sym typeface="Times New Roman"/>
              </a:rPr>
              <a:t> cone cells. </a:t>
            </a:r>
            <a:br>
              <a:rPr b="0" baseline="0" i="1" lang="en-US" sz="5400" u="none" cap="none" strike="noStrike">
                <a:solidFill>
                  <a:schemeClr val="dk2"/>
                </a:solidFill>
                <a:latin typeface="Times New Roman"/>
                <a:ea typeface="Times New Roman"/>
                <a:cs typeface="Times New Roman"/>
                <a:sym typeface="Times New Roman"/>
              </a:rPr>
            </a:br>
            <a:br>
              <a:rPr b="0" baseline="0" i="0" lang="en-US" sz="5400" u="none" cap="none" strike="noStrike">
                <a:solidFill>
                  <a:schemeClr val="dk2"/>
                </a:solidFill>
                <a:latin typeface="Times New Roman"/>
                <a:ea typeface="Times New Roman"/>
                <a:cs typeface="Times New Roman"/>
                <a:sym typeface="Times New Roman"/>
              </a:rPr>
            </a:br>
            <a:r>
              <a:rPr b="0" baseline="0" i="0" lang="en-US" sz="5400" u="none" cap="none" strike="noStrike">
                <a:solidFill>
                  <a:schemeClr val="dk2"/>
                </a:solidFill>
                <a:latin typeface="Times New Roman"/>
                <a:ea typeface="Times New Roman"/>
                <a:cs typeface="Times New Roman"/>
                <a:sym typeface="Times New Roman"/>
              </a:rPr>
              <a:t>Therefore, you see </a:t>
            </a:r>
            <a:r>
              <a:rPr b="1" baseline="0" i="0" lang="en-US" sz="5400" u="none" cap="none" strike="noStrike">
                <a:solidFill>
                  <a:srgbClr val="008000"/>
                </a:solidFill>
                <a:latin typeface="Times New Roman"/>
                <a:ea typeface="Times New Roman"/>
                <a:cs typeface="Times New Roman"/>
                <a:sym typeface="Times New Roman"/>
              </a:rPr>
              <a:t>green</a:t>
            </a:r>
            <a:r>
              <a:rPr b="0" baseline="0" i="0" lang="en-US" sz="5400" u="none" cap="none" strike="noStrike">
                <a:solidFill>
                  <a:schemeClr val="dk2"/>
                </a:solidFill>
                <a:latin typeface="Times New Roman"/>
                <a:ea typeface="Times New Roman"/>
                <a:cs typeface="Times New Roman"/>
                <a:sym typeface="Times New Roman"/>
              </a:rPr>
              <a:t> after staring at </a:t>
            </a:r>
            <a:r>
              <a:rPr b="1" baseline="0" i="0" lang="en-US" sz="5400" u="none" cap="none" strike="noStrike">
                <a:solidFill>
                  <a:srgbClr val="FF33CC"/>
                </a:solidFill>
                <a:latin typeface="Times New Roman"/>
                <a:ea typeface="Times New Roman"/>
                <a:cs typeface="Times New Roman"/>
                <a:sym typeface="Times New Roman"/>
              </a:rPr>
              <a:t>magenta</a:t>
            </a:r>
            <a:r>
              <a:rPr b="0" baseline="0" i="0" lang="en-US" sz="5400" u="none" cap="none" strike="noStrike">
                <a:solidFill>
                  <a:schemeClr val="dk2"/>
                </a:solidFill>
                <a:latin typeface="Times New Roman"/>
                <a:ea typeface="Times New Roman"/>
                <a:cs typeface="Times New Roman"/>
                <a:sym typeface="Times New Roman"/>
              </a:rPr>
              <a:t>.</a:t>
            </a:r>
            <a:r>
              <a:rPr b="0" baseline="0" i="0" lang="en-US" sz="4400" u="none" cap="none" strike="noStrike">
                <a:solidFill>
                  <a:schemeClr val="dk2"/>
                </a:solidFill>
                <a:latin typeface="Times New Roman"/>
                <a:ea typeface="Times New Roman"/>
                <a:cs typeface="Times New Roman"/>
                <a:sym typeface="Times New Roman"/>
              </a:rPr>
              <a:t> </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sp>
        <p:nvSpPr>
          <p:cNvPr id="283" name="Shape 283"/>
          <p:cNvSpPr txBox="1"/>
          <p:nvPr>
            <p:ph type="ctrTitle"/>
          </p:nvPr>
        </p:nvSpPr>
        <p:spPr>
          <a:xfrm>
            <a:off x="685800" y="22860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Times New Roman"/>
              <a:buNone/>
            </a:pPr>
            <a:r>
              <a:rPr b="0" baseline="0" i="0" lang="en-US" sz="4400" u="none" cap="none" strike="noStrike">
                <a:solidFill>
                  <a:schemeClr val="dk2"/>
                </a:solidFill>
                <a:latin typeface="Times New Roman"/>
                <a:ea typeface="Times New Roman"/>
                <a:cs typeface="Times New Roman"/>
                <a:sym typeface="Times New Roman"/>
              </a:rPr>
              <a:t>Your eyes are capable of more complicated shapes than circles.  Stare at the center of the heart on the next slide.</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7" name="Shape 287"/>
        <p:cNvGrpSpPr/>
        <p:nvPr/>
      </p:nvGrpSpPr>
      <p:grpSpPr>
        <a:xfrm>
          <a:off x="0" y="0"/>
          <a:ext cx="0" cy="0"/>
          <a:chOff x="0" y="0"/>
          <a:chExt cx="0" cy="0"/>
        </a:xfrm>
      </p:grpSpPr>
      <p:sp>
        <p:nvSpPr>
          <p:cNvPr id="288" name="Shape 288"/>
          <p:cNvSpPr/>
          <p:nvPr/>
        </p:nvSpPr>
        <p:spPr>
          <a:xfrm>
            <a:off x="1447800" y="457200"/>
            <a:ext cx="6762750" cy="5981699"/>
          </a:xfrm>
          <a:custGeom>
            <a:pathLst>
              <a:path extrusionOk="0" h="120000" w="120000">
                <a:moveTo>
                  <a:pt x="60333" y="12150"/>
                </a:moveTo>
                <a:cubicBezTo>
                  <a:pt x="58061" y="9700"/>
                  <a:pt x="52938" y="5655"/>
                  <a:pt x="50083" y="4055"/>
                </a:cubicBezTo>
                <a:cubicBezTo>
                  <a:pt x="43694" y="844"/>
                  <a:pt x="37138" y="0"/>
                  <a:pt x="30083" y="0"/>
                </a:cubicBezTo>
                <a:cubicBezTo>
                  <a:pt x="23194" y="844"/>
                  <a:pt x="16638" y="3194"/>
                  <a:pt x="10927" y="7250"/>
                </a:cubicBezTo>
                <a:cubicBezTo>
                  <a:pt x="6388" y="12150"/>
                  <a:pt x="3194" y="17900"/>
                  <a:pt x="1344" y="23444"/>
                </a:cubicBezTo>
                <a:cubicBezTo>
                  <a:pt x="0" y="30055"/>
                  <a:pt x="1344" y="36444"/>
                  <a:pt x="3194" y="42205"/>
                </a:cubicBezTo>
                <a:lnTo>
                  <a:pt x="60333" y="120000"/>
                </a:lnTo>
                <a:lnTo>
                  <a:pt x="116638" y="42205"/>
                </a:lnTo>
                <a:cubicBezTo>
                  <a:pt x="119333" y="36444"/>
                  <a:pt x="120000" y="30055"/>
                  <a:pt x="119333" y="23444"/>
                </a:cubicBezTo>
                <a:cubicBezTo>
                  <a:pt x="117305" y="17900"/>
                  <a:pt x="113444" y="12150"/>
                  <a:pt x="109066" y="7250"/>
                </a:cubicBezTo>
                <a:cubicBezTo>
                  <a:pt x="103194" y="3194"/>
                  <a:pt x="96805" y="844"/>
                  <a:pt x="90416" y="0"/>
                </a:cubicBezTo>
                <a:cubicBezTo>
                  <a:pt x="83361" y="0"/>
                  <a:pt x="76305" y="844"/>
                  <a:pt x="70583" y="4055"/>
                </a:cubicBezTo>
                <a:cubicBezTo>
                  <a:pt x="67644" y="5655"/>
                  <a:pt x="62522" y="9700"/>
                  <a:pt x="60333" y="12150"/>
                </a:cubicBezTo>
                <a:close/>
              </a:path>
            </a:pathLst>
          </a:custGeom>
          <a:solidFill>
            <a:srgbClr val="00FFFF"/>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0C0C0"/>
        </a:solidFill>
      </p:bgPr>
    </p:bg>
    <p:spTree>
      <p:nvGrpSpPr>
        <p:cNvPr id="296" name="Shape 296"/>
        <p:cNvGrpSpPr/>
        <p:nvPr/>
      </p:nvGrpSpPr>
      <p:grpSpPr>
        <a:xfrm>
          <a:off x="0" y="0"/>
          <a:ext cx="0" cy="0"/>
          <a:chOff x="0" y="0"/>
          <a:chExt cx="0" cy="0"/>
        </a:xfrm>
      </p:grpSpPr>
      <p:sp>
        <p:nvSpPr>
          <p:cNvPr id="297" name="Shape 297"/>
          <p:cNvSpPr txBox="1"/>
          <p:nvPr>
            <p:ph type="ctrTitle"/>
          </p:nvPr>
        </p:nvSpPr>
        <p:spPr>
          <a:xfrm>
            <a:off x="685800" y="2286000"/>
            <a:ext cx="845820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Times New Roman"/>
              <a:buNone/>
            </a:pPr>
            <a:r>
              <a:rPr b="0" baseline="0" i="0" lang="en-US" sz="6000" u="none" cap="none" strike="noStrike">
                <a:solidFill>
                  <a:schemeClr val="dk2"/>
                </a:solidFill>
                <a:latin typeface="Times New Roman"/>
                <a:ea typeface="Times New Roman"/>
                <a:cs typeface="Times New Roman"/>
                <a:sym typeface="Times New Roman"/>
              </a:rPr>
              <a:t>You should have seen a </a:t>
            </a:r>
            <a:r>
              <a:rPr b="1" baseline="0" i="0" lang="en-US" sz="6000" u="none" cap="none" strike="noStrike">
                <a:solidFill>
                  <a:srgbClr val="FF0000"/>
                </a:solidFill>
                <a:latin typeface="Times New Roman"/>
                <a:ea typeface="Times New Roman"/>
                <a:cs typeface="Times New Roman"/>
                <a:sym typeface="Times New Roman"/>
              </a:rPr>
              <a:t>red</a:t>
            </a:r>
            <a:r>
              <a:rPr b="1" baseline="0" i="0" lang="en-US" sz="6000" u="none" cap="none" strike="noStrike">
                <a:solidFill>
                  <a:schemeClr val="dk2"/>
                </a:solidFill>
                <a:latin typeface="Times New Roman"/>
                <a:ea typeface="Times New Roman"/>
                <a:cs typeface="Times New Roman"/>
                <a:sym typeface="Times New Roman"/>
              </a:rPr>
              <a:t> </a:t>
            </a:r>
            <a:r>
              <a:rPr b="0" baseline="0" i="0" lang="en-US" sz="6000" u="none" cap="none" strike="noStrike">
                <a:solidFill>
                  <a:schemeClr val="dk2"/>
                </a:solidFill>
                <a:latin typeface="Times New Roman"/>
                <a:ea typeface="Times New Roman"/>
                <a:cs typeface="Times New Roman"/>
                <a:sym typeface="Times New Roman"/>
              </a:rPr>
              <a:t>heart after staring at the </a:t>
            </a:r>
            <a:r>
              <a:rPr b="1" baseline="0" i="0" lang="en-US" sz="6000" u="none" cap="none" strike="noStrike">
                <a:solidFill>
                  <a:srgbClr val="00FFFF"/>
                </a:solidFill>
                <a:latin typeface="Times New Roman"/>
                <a:ea typeface="Times New Roman"/>
                <a:cs typeface="Times New Roman"/>
                <a:sym typeface="Times New Roman"/>
              </a:rPr>
              <a:t>cyan</a:t>
            </a:r>
            <a:r>
              <a:rPr b="0" baseline="0" i="0" lang="en-US" sz="6000" u="none" cap="none" strike="noStrike">
                <a:solidFill>
                  <a:schemeClr val="dk2"/>
                </a:solidFill>
                <a:latin typeface="Times New Roman"/>
                <a:ea typeface="Times New Roman"/>
                <a:cs typeface="Times New Roman"/>
                <a:sym typeface="Times New Roman"/>
              </a:rPr>
              <a:t> heart since you have exhausted the </a:t>
            </a:r>
            <a:r>
              <a:rPr b="1" baseline="0" i="0" lang="en-US" sz="6000" u="none" cap="none" strike="noStrike">
                <a:solidFill>
                  <a:srgbClr val="008000"/>
                </a:solidFill>
                <a:latin typeface="Times New Roman"/>
                <a:ea typeface="Times New Roman"/>
                <a:cs typeface="Times New Roman"/>
                <a:sym typeface="Times New Roman"/>
              </a:rPr>
              <a:t>green</a:t>
            </a:r>
            <a:r>
              <a:rPr b="0" baseline="0" i="0" lang="en-US" sz="6000" u="none" cap="none" strike="noStrike">
                <a:solidFill>
                  <a:schemeClr val="dk2"/>
                </a:solidFill>
                <a:latin typeface="Times New Roman"/>
                <a:ea typeface="Times New Roman"/>
                <a:cs typeface="Times New Roman"/>
                <a:sym typeface="Times New Roman"/>
              </a:rPr>
              <a:t> and </a:t>
            </a:r>
            <a:r>
              <a:rPr b="1" baseline="0" i="0" lang="en-US" sz="6000" u="none" cap="none" strike="noStrike">
                <a:solidFill>
                  <a:schemeClr val="accent2"/>
                </a:solidFill>
                <a:latin typeface="Times New Roman"/>
                <a:ea typeface="Times New Roman"/>
                <a:cs typeface="Times New Roman"/>
                <a:sym typeface="Times New Roman"/>
              </a:rPr>
              <a:t>blue</a:t>
            </a:r>
            <a:r>
              <a:rPr b="0" baseline="0" i="0" lang="en-US" sz="6000" u="none" cap="none" strike="noStrike">
                <a:solidFill>
                  <a:schemeClr val="dk2"/>
                </a:solidFill>
                <a:latin typeface="Times New Roman"/>
                <a:ea typeface="Times New Roman"/>
                <a:cs typeface="Times New Roman"/>
                <a:sym typeface="Times New Roman"/>
              </a:rPr>
              <a:t> cone cells from staring at </a:t>
            </a:r>
            <a:r>
              <a:rPr b="1" baseline="0" i="0" lang="en-US" sz="6000" u="none" cap="none" strike="noStrike">
                <a:solidFill>
                  <a:srgbClr val="00FFFF"/>
                </a:solidFill>
                <a:latin typeface="Times New Roman"/>
                <a:ea typeface="Times New Roman"/>
                <a:cs typeface="Times New Roman"/>
                <a:sym typeface="Times New Roman"/>
              </a:rPr>
              <a:t>cyan</a:t>
            </a:r>
            <a:r>
              <a:rPr b="0" baseline="0" i="0" lang="en-US" sz="6000" u="none" cap="none" strike="noStrike">
                <a:solidFill>
                  <a:schemeClr val="dk2"/>
                </a:solidFill>
                <a:latin typeface="Times New Roman"/>
                <a:ea typeface="Times New Roman"/>
                <a:cs typeface="Times New Roman"/>
                <a:sym typeface="Times New Roman"/>
              </a:rPr>
              <a:t>.</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x="0" y="0"/>
          <a:ext cx="0" cy="0"/>
          <a:chOff x="0" y="0"/>
          <a:chExt cx="0" cy="0"/>
        </a:xfrm>
      </p:grpSpPr>
      <p:sp>
        <p:nvSpPr>
          <p:cNvPr id="302" name="Shape 302"/>
          <p:cNvSpPr txBox="1"/>
          <p:nvPr>
            <p:ph type="ctrTitle"/>
          </p:nvPr>
        </p:nvSpPr>
        <p:spPr>
          <a:xfrm>
            <a:off x="685800" y="22860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Times New Roman"/>
              <a:buNone/>
            </a:pPr>
            <a:r>
              <a:rPr b="0" baseline="0" i="0" lang="en-US" sz="4400" u="none" cap="none" strike="noStrike">
                <a:solidFill>
                  <a:schemeClr val="dk2"/>
                </a:solidFill>
                <a:latin typeface="Times New Roman"/>
                <a:ea typeface="Times New Roman"/>
                <a:cs typeface="Times New Roman"/>
                <a:sym typeface="Times New Roman"/>
              </a:rPr>
              <a:t>Stare at the center of the next slide.</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6" name="Shape 306"/>
        <p:cNvGrpSpPr/>
        <p:nvPr/>
      </p:nvGrpSpPr>
      <p:grpSpPr>
        <a:xfrm>
          <a:off x="0" y="0"/>
          <a:ext cx="0" cy="0"/>
          <a:chOff x="0" y="0"/>
          <a:chExt cx="0" cy="0"/>
        </a:xfrm>
      </p:grpSpPr>
      <p:grpSp>
        <p:nvGrpSpPr>
          <p:cNvPr id="307" name="Shape 307"/>
          <p:cNvGrpSpPr/>
          <p:nvPr/>
        </p:nvGrpSpPr>
        <p:grpSpPr>
          <a:xfrm>
            <a:off x="1523999" y="381000"/>
            <a:ext cx="6273800" cy="6019799"/>
            <a:chOff x="1706561" y="5159375"/>
            <a:chExt cx="16256000" cy="16827499"/>
          </a:xfrm>
        </p:grpSpPr>
        <p:sp>
          <p:nvSpPr>
            <p:cNvPr id="308" name="Shape 308"/>
            <p:cNvSpPr/>
            <p:nvPr/>
          </p:nvSpPr>
          <p:spPr>
            <a:xfrm>
              <a:off x="1706561" y="5159375"/>
              <a:ext cx="16256000" cy="16827499"/>
            </a:xfrm>
            <a:custGeom>
              <a:pathLst>
                <a:path extrusionOk="0" h="120000" w="120000">
                  <a:moveTo>
                    <a:pt x="59904" y="0"/>
                  </a:moveTo>
                  <a:lnTo>
                    <a:pt x="53766" y="384"/>
                  </a:lnTo>
                  <a:lnTo>
                    <a:pt x="47802" y="1152"/>
                  </a:lnTo>
                  <a:lnTo>
                    <a:pt x="42048" y="2694"/>
                  </a:lnTo>
                  <a:lnTo>
                    <a:pt x="36666" y="4800"/>
                  </a:lnTo>
                  <a:lnTo>
                    <a:pt x="31290" y="7290"/>
                  </a:lnTo>
                  <a:lnTo>
                    <a:pt x="26496" y="10176"/>
                  </a:lnTo>
                  <a:lnTo>
                    <a:pt x="21888" y="13632"/>
                  </a:lnTo>
                  <a:lnTo>
                    <a:pt x="17670" y="17670"/>
                  </a:lnTo>
                  <a:lnTo>
                    <a:pt x="13626" y="21894"/>
                  </a:lnTo>
                  <a:lnTo>
                    <a:pt x="10182" y="26490"/>
                  </a:lnTo>
                  <a:lnTo>
                    <a:pt x="7290" y="31290"/>
                  </a:lnTo>
                  <a:lnTo>
                    <a:pt x="4806" y="36666"/>
                  </a:lnTo>
                  <a:lnTo>
                    <a:pt x="2682" y="42048"/>
                  </a:lnTo>
                  <a:lnTo>
                    <a:pt x="1146" y="47808"/>
                  </a:lnTo>
                  <a:lnTo>
                    <a:pt x="384" y="53760"/>
                  </a:lnTo>
                  <a:lnTo>
                    <a:pt x="0" y="59910"/>
                  </a:lnTo>
                  <a:lnTo>
                    <a:pt x="384" y="66048"/>
                  </a:lnTo>
                  <a:lnTo>
                    <a:pt x="1146" y="72000"/>
                  </a:lnTo>
                  <a:lnTo>
                    <a:pt x="2682" y="77760"/>
                  </a:lnTo>
                  <a:lnTo>
                    <a:pt x="4806" y="83334"/>
                  </a:lnTo>
                  <a:lnTo>
                    <a:pt x="7290" y="88506"/>
                  </a:lnTo>
                  <a:lnTo>
                    <a:pt x="10182" y="93510"/>
                  </a:lnTo>
                  <a:lnTo>
                    <a:pt x="13626" y="98106"/>
                  </a:lnTo>
                  <a:lnTo>
                    <a:pt x="17670" y="102330"/>
                  </a:lnTo>
                  <a:lnTo>
                    <a:pt x="21888" y="106368"/>
                  </a:lnTo>
                  <a:lnTo>
                    <a:pt x="26496" y="109824"/>
                  </a:lnTo>
                  <a:lnTo>
                    <a:pt x="31290" y="112710"/>
                  </a:lnTo>
                  <a:lnTo>
                    <a:pt x="36666" y="115200"/>
                  </a:lnTo>
                  <a:lnTo>
                    <a:pt x="42048" y="117306"/>
                  </a:lnTo>
                  <a:lnTo>
                    <a:pt x="47802" y="118848"/>
                  </a:lnTo>
                  <a:lnTo>
                    <a:pt x="53766" y="119616"/>
                  </a:lnTo>
                  <a:lnTo>
                    <a:pt x="59904" y="120000"/>
                  </a:lnTo>
                  <a:lnTo>
                    <a:pt x="66048" y="119616"/>
                  </a:lnTo>
                  <a:lnTo>
                    <a:pt x="72000" y="118848"/>
                  </a:lnTo>
                  <a:lnTo>
                    <a:pt x="77766" y="117306"/>
                  </a:lnTo>
                  <a:lnTo>
                    <a:pt x="83334" y="115200"/>
                  </a:lnTo>
                  <a:lnTo>
                    <a:pt x="88512" y="112710"/>
                  </a:lnTo>
                  <a:lnTo>
                    <a:pt x="93504" y="109824"/>
                  </a:lnTo>
                  <a:lnTo>
                    <a:pt x="98112" y="106368"/>
                  </a:lnTo>
                  <a:lnTo>
                    <a:pt x="102330" y="102330"/>
                  </a:lnTo>
                  <a:lnTo>
                    <a:pt x="106374" y="98106"/>
                  </a:lnTo>
                  <a:lnTo>
                    <a:pt x="109818" y="93510"/>
                  </a:lnTo>
                  <a:lnTo>
                    <a:pt x="112710" y="88506"/>
                  </a:lnTo>
                  <a:lnTo>
                    <a:pt x="115194" y="83334"/>
                  </a:lnTo>
                  <a:lnTo>
                    <a:pt x="117318" y="77760"/>
                  </a:lnTo>
                  <a:lnTo>
                    <a:pt x="118854" y="72000"/>
                  </a:lnTo>
                  <a:lnTo>
                    <a:pt x="119616" y="66048"/>
                  </a:lnTo>
                  <a:lnTo>
                    <a:pt x="120000" y="59910"/>
                  </a:lnTo>
                  <a:lnTo>
                    <a:pt x="119616" y="53760"/>
                  </a:lnTo>
                  <a:lnTo>
                    <a:pt x="118854" y="47808"/>
                  </a:lnTo>
                  <a:lnTo>
                    <a:pt x="117318" y="42048"/>
                  </a:lnTo>
                  <a:lnTo>
                    <a:pt x="115194" y="36666"/>
                  </a:lnTo>
                  <a:lnTo>
                    <a:pt x="112710" y="31290"/>
                  </a:lnTo>
                  <a:lnTo>
                    <a:pt x="109818" y="26490"/>
                  </a:lnTo>
                  <a:lnTo>
                    <a:pt x="106374" y="21894"/>
                  </a:lnTo>
                  <a:lnTo>
                    <a:pt x="102330" y="17670"/>
                  </a:lnTo>
                  <a:lnTo>
                    <a:pt x="98112" y="13632"/>
                  </a:lnTo>
                  <a:lnTo>
                    <a:pt x="93504" y="10176"/>
                  </a:lnTo>
                  <a:lnTo>
                    <a:pt x="88512" y="7290"/>
                  </a:lnTo>
                  <a:lnTo>
                    <a:pt x="83334" y="4800"/>
                  </a:lnTo>
                  <a:lnTo>
                    <a:pt x="77766" y="2694"/>
                  </a:lnTo>
                  <a:lnTo>
                    <a:pt x="72000" y="1152"/>
                  </a:lnTo>
                  <a:lnTo>
                    <a:pt x="66048" y="384"/>
                  </a:lnTo>
                  <a:lnTo>
                    <a:pt x="59904" y="0"/>
                  </a:lnTo>
                  <a:close/>
                </a:path>
              </a:pathLst>
            </a:custGeom>
            <a:solidFill>
              <a:srgbClr val="FF00FF"/>
            </a:solidFill>
            <a:ln cap="flat" cmpd="sng" w="9207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09" name="Shape 309"/>
            <p:cNvSpPr/>
            <p:nvPr/>
          </p:nvSpPr>
          <p:spPr>
            <a:xfrm>
              <a:off x="6635750" y="10128250"/>
              <a:ext cx="1714500" cy="1746250"/>
            </a:xfrm>
            <a:prstGeom prst="ellipse">
              <a:avLst/>
            </a:pr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10" name="Shape 310"/>
            <p:cNvSpPr/>
            <p:nvPr/>
          </p:nvSpPr>
          <p:spPr>
            <a:xfrm>
              <a:off x="11842750" y="10160000"/>
              <a:ext cx="1714500" cy="1746250"/>
            </a:xfrm>
            <a:prstGeom prst="ellipse">
              <a:avLst/>
            </a:pr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11" name="Shape 311"/>
            <p:cNvSpPr/>
            <p:nvPr/>
          </p:nvSpPr>
          <p:spPr>
            <a:xfrm>
              <a:off x="5451475" y="14177962"/>
              <a:ext cx="4279900" cy="3906836"/>
            </a:xfrm>
            <a:custGeom>
              <a:pathLst>
                <a:path extrusionOk="0" h="120000" w="120000">
                  <a:moveTo>
                    <a:pt x="120000" y="120000"/>
                  </a:moveTo>
                  <a:lnTo>
                    <a:pt x="113856" y="119802"/>
                  </a:lnTo>
                  <a:lnTo>
                    <a:pt x="107718" y="119412"/>
                  </a:lnTo>
                  <a:lnTo>
                    <a:pt x="101748" y="118632"/>
                  </a:lnTo>
                  <a:lnTo>
                    <a:pt x="95784" y="117516"/>
                  </a:lnTo>
                  <a:lnTo>
                    <a:pt x="90042" y="116148"/>
                  </a:lnTo>
                  <a:lnTo>
                    <a:pt x="84300" y="114636"/>
                  </a:lnTo>
                  <a:lnTo>
                    <a:pt x="78738" y="112686"/>
                  </a:lnTo>
                  <a:lnTo>
                    <a:pt x="73356" y="110592"/>
                  </a:lnTo>
                  <a:lnTo>
                    <a:pt x="67968" y="108102"/>
                  </a:lnTo>
                  <a:lnTo>
                    <a:pt x="62802" y="105420"/>
                  </a:lnTo>
                  <a:lnTo>
                    <a:pt x="57774" y="102546"/>
                  </a:lnTo>
                  <a:lnTo>
                    <a:pt x="53010" y="99474"/>
                  </a:lnTo>
                  <a:lnTo>
                    <a:pt x="48204" y="96204"/>
                  </a:lnTo>
                  <a:lnTo>
                    <a:pt x="43578" y="92550"/>
                  </a:lnTo>
                  <a:lnTo>
                    <a:pt x="39348" y="88890"/>
                  </a:lnTo>
                  <a:lnTo>
                    <a:pt x="35118" y="84846"/>
                  </a:lnTo>
                  <a:lnTo>
                    <a:pt x="31110" y="80652"/>
                  </a:lnTo>
                  <a:lnTo>
                    <a:pt x="27462" y="76212"/>
                  </a:lnTo>
                  <a:lnTo>
                    <a:pt x="23814" y="71826"/>
                  </a:lnTo>
                  <a:lnTo>
                    <a:pt x="20562" y="66996"/>
                  </a:lnTo>
                  <a:lnTo>
                    <a:pt x="17268" y="62220"/>
                  </a:lnTo>
                  <a:lnTo>
                    <a:pt x="14424" y="57198"/>
                  </a:lnTo>
                  <a:lnTo>
                    <a:pt x="11886" y="52026"/>
                  </a:lnTo>
                  <a:lnTo>
                    <a:pt x="9390" y="46662"/>
                  </a:lnTo>
                  <a:lnTo>
                    <a:pt x="7302" y="41298"/>
                  </a:lnTo>
                  <a:lnTo>
                    <a:pt x="5388" y="35694"/>
                  </a:lnTo>
                  <a:lnTo>
                    <a:pt x="3828" y="29940"/>
                  </a:lnTo>
                  <a:lnTo>
                    <a:pt x="2490" y="24186"/>
                  </a:lnTo>
                  <a:lnTo>
                    <a:pt x="1338" y="18234"/>
                  </a:lnTo>
                  <a:lnTo>
                    <a:pt x="576" y="12288"/>
                  </a:lnTo>
                  <a:lnTo>
                    <a:pt x="180" y="6144"/>
                  </a:lnTo>
                  <a:lnTo>
                    <a:pt x="0" y="0"/>
                  </a:lnTo>
                </a:path>
              </a:pathLst>
            </a:custGeom>
            <a:noFill/>
            <a:ln cap="flat" cmpd="sng" w="101600">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12" name="Shape 312"/>
            <p:cNvSpPr/>
            <p:nvPr/>
          </p:nvSpPr>
          <p:spPr>
            <a:xfrm>
              <a:off x="9853611" y="14208125"/>
              <a:ext cx="4279900" cy="3906836"/>
            </a:xfrm>
            <a:custGeom>
              <a:pathLst>
                <a:path extrusionOk="0" h="120000" w="120000">
                  <a:moveTo>
                    <a:pt x="0" y="120000"/>
                  </a:moveTo>
                  <a:lnTo>
                    <a:pt x="6144" y="119802"/>
                  </a:lnTo>
                  <a:lnTo>
                    <a:pt x="12282" y="119412"/>
                  </a:lnTo>
                  <a:lnTo>
                    <a:pt x="18252" y="118632"/>
                  </a:lnTo>
                  <a:lnTo>
                    <a:pt x="24216" y="117516"/>
                  </a:lnTo>
                  <a:lnTo>
                    <a:pt x="29958" y="116148"/>
                  </a:lnTo>
                  <a:lnTo>
                    <a:pt x="35700" y="114636"/>
                  </a:lnTo>
                  <a:lnTo>
                    <a:pt x="41262" y="112686"/>
                  </a:lnTo>
                  <a:lnTo>
                    <a:pt x="46644" y="110592"/>
                  </a:lnTo>
                  <a:lnTo>
                    <a:pt x="52032" y="108102"/>
                  </a:lnTo>
                  <a:lnTo>
                    <a:pt x="57198" y="105420"/>
                  </a:lnTo>
                  <a:lnTo>
                    <a:pt x="62226" y="102546"/>
                  </a:lnTo>
                  <a:lnTo>
                    <a:pt x="66990" y="99474"/>
                  </a:lnTo>
                  <a:lnTo>
                    <a:pt x="71796" y="96204"/>
                  </a:lnTo>
                  <a:lnTo>
                    <a:pt x="76422" y="92550"/>
                  </a:lnTo>
                  <a:lnTo>
                    <a:pt x="80652" y="88890"/>
                  </a:lnTo>
                  <a:lnTo>
                    <a:pt x="84882" y="84846"/>
                  </a:lnTo>
                  <a:lnTo>
                    <a:pt x="88890" y="80652"/>
                  </a:lnTo>
                  <a:lnTo>
                    <a:pt x="92538" y="76212"/>
                  </a:lnTo>
                  <a:lnTo>
                    <a:pt x="96186" y="71826"/>
                  </a:lnTo>
                  <a:lnTo>
                    <a:pt x="99438" y="66996"/>
                  </a:lnTo>
                  <a:lnTo>
                    <a:pt x="102732" y="62220"/>
                  </a:lnTo>
                  <a:lnTo>
                    <a:pt x="105576" y="57198"/>
                  </a:lnTo>
                  <a:lnTo>
                    <a:pt x="108114" y="52026"/>
                  </a:lnTo>
                  <a:lnTo>
                    <a:pt x="110610" y="46662"/>
                  </a:lnTo>
                  <a:lnTo>
                    <a:pt x="112698" y="41298"/>
                  </a:lnTo>
                  <a:lnTo>
                    <a:pt x="114612" y="35694"/>
                  </a:lnTo>
                  <a:lnTo>
                    <a:pt x="116172" y="29940"/>
                  </a:lnTo>
                  <a:lnTo>
                    <a:pt x="117510" y="24186"/>
                  </a:lnTo>
                  <a:lnTo>
                    <a:pt x="118662" y="18234"/>
                  </a:lnTo>
                  <a:lnTo>
                    <a:pt x="119424" y="12288"/>
                  </a:lnTo>
                  <a:lnTo>
                    <a:pt x="119820" y="6144"/>
                  </a:lnTo>
                  <a:lnTo>
                    <a:pt x="120000" y="0"/>
                  </a:lnTo>
                </a:path>
              </a:pathLst>
            </a:custGeom>
            <a:noFill/>
            <a:ln cap="flat" cmpd="sng" w="101600">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gr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685800" y="6096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Times New Roman"/>
              <a:buNone/>
            </a:pPr>
            <a:r>
              <a:rPr b="0" baseline="0" i="0" lang="en-US" sz="4400" u="none" cap="none" strike="noStrike">
                <a:solidFill>
                  <a:schemeClr val="dk2"/>
                </a:solidFill>
                <a:latin typeface="Times New Roman"/>
                <a:ea typeface="Times New Roman"/>
                <a:cs typeface="Times New Roman"/>
                <a:sym typeface="Times New Roman"/>
              </a:rPr>
              <a:t>How do we see color?</a:t>
            </a:r>
          </a:p>
        </p:txBody>
      </p:sp>
      <p:sp>
        <p:nvSpPr>
          <p:cNvPr id="113" name="Shape 113"/>
          <p:cNvSpPr txBox="1"/>
          <p:nvPr>
            <p:ph idx="1" type="body"/>
          </p:nvPr>
        </p:nvSpPr>
        <p:spPr>
          <a:xfrm>
            <a:off x="381000" y="1981200"/>
            <a:ext cx="4343400" cy="46481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3200" u="none" cap="none" strike="noStrike">
                <a:solidFill>
                  <a:schemeClr val="dk1"/>
                </a:solidFill>
                <a:latin typeface="Times New Roman"/>
                <a:ea typeface="Times New Roman"/>
                <a:cs typeface="Times New Roman"/>
                <a:sym typeface="Times New Roman"/>
              </a:rPr>
              <a:t>The color of an object is not actually within the object itself. Rather, the color is in the light that shines upon it and is ultimately reflected to our eyes. </a:t>
            </a:r>
          </a:p>
        </p:txBody>
      </p:sp>
      <p:pic>
        <p:nvPicPr>
          <p:cNvPr id="114" name="Shape 114"/>
          <p:cNvPicPr preferRelativeResize="0"/>
          <p:nvPr/>
        </p:nvPicPr>
        <p:blipFill rotWithShape="1">
          <a:blip r:embed="rId3">
            <a:alphaModFix/>
          </a:blip>
          <a:srcRect b="0" l="0" r="0" t="0"/>
          <a:stretch/>
        </p:blipFill>
        <p:spPr>
          <a:xfrm>
            <a:off x="4648200" y="3257550"/>
            <a:ext cx="4190999" cy="3143249"/>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6" name="Shape 316"/>
        <p:cNvGrpSpPr/>
        <p:nvPr/>
      </p:nvGrpSpPr>
      <p:grpSpPr>
        <a:xfrm>
          <a:off x="0" y="0"/>
          <a:ext cx="0" cy="0"/>
          <a:chOff x="0" y="0"/>
          <a:chExt cx="0" cy="0"/>
        </a:xfrm>
      </p:grpSpPr>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0" name="Shape 320"/>
        <p:cNvGrpSpPr/>
        <p:nvPr/>
      </p:nvGrpSpPr>
      <p:grpSpPr>
        <a:xfrm>
          <a:off x="0" y="0"/>
          <a:ext cx="0" cy="0"/>
          <a:chOff x="0" y="0"/>
          <a:chExt cx="0" cy="0"/>
        </a:xfrm>
      </p:grpSpPr>
      <p:sp>
        <p:nvSpPr>
          <p:cNvPr id="321" name="Shape 321"/>
          <p:cNvSpPr txBox="1"/>
          <p:nvPr>
            <p:ph type="ctrTitle"/>
          </p:nvPr>
        </p:nvSpPr>
        <p:spPr>
          <a:xfrm>
            <a:off x="685800" y="2286000"/>
            <a:ext cx="777240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Times New Roman"/>
              <a:buNone/>
            </a:pPr>
            <a:r>
              <a:rPr b="0" baseline="0" i="0" lang="en-US" sz="5400" u="none" cap="none" strike="noStrike">
                <a:solidFill>
                  <a:schemeClr val="dk2"/>
                </a:solidFill>
                <a:latin typeface="Times New Roman"/>
                <a:ea typeface="Times New Roman"/>
                <a:cs typeface="Times New Roman"/>
                <a:sym typeface="Times New Roman"/>
              </a:rPr>
              <a:t>You should have seen a </a:t>
            </a:r>
            <a:r>
              <a:rPr b="1" baseline="0" i="0" lang="en-US" sz="5400" u="none" cap="none" strike="noStrike">
                <a:solidFill>
                  <a:srgbClr val="008000"/>
                </a:solidFill>
                <a:latin typeface="Times New Roman"/>
                <a:ea typeface="Times New Roman"/>
                <a:cs typeface="Times New Roman"/>
                <a:sym typeface="Times New Roman"/>
              </a:rPr>
              <a:t>green</a:t>
            </a:r>
            <a:r>
              <a:rPr b="0" baseline="0" i="0" lang="en-US" sz="5400" u="none" cap="none" strike="noStrike">
                <a:solidFill>
                  <a:schemeClr val="dk2"/>
                </a:solidFill>
                <a:latin typeface="Times New Roman"/>
                <a:ea typeface="Times New Roman"/>
                <a:cs typeface="Times New Roman"/>
                <a:sym typeface="Times New Roman"/>
              </a:rPr>
              <a:t> smiley face since your </a:t>
            </a:r>
            <a:r>
              <a:rPr b="1" baseline="0" i="0" lang="en-US" sz="5400" u="none" cap="none" strike="noStrike">
                <a:solidFill>
                  <a:srgbClr val="0000FF"/>
                </a:solidFill>
                <a:latin typeface="Times New Roman"/>
                <a:ea typeface="Times New Roman"/>
                <a:cs typeface="Times New Roman"/>
                <a:sym typeface="Times New Roman"/>
              </a:rPr>
              <a:t>blue</a:t>
            </a:r>
            <a:r>
              <a:rPr b="0" baseline="0" i="0" lang="en-US" sz="5400" u="none" cap="none" strike="noStrike">
                <a:solidFill>
                  <a:schemeClr val="dk2"/>
                </a:solidFill>
                <a:latin typeface="Times New Roman"/>
                <a:ea typeface="Times New Roman"/>
                <a:cs typeface="Times New Roman"/>
                <a:sym typeface="Times New Roman"/>
              </a:rPr>
              <a:t> and </a:t>
            </a:r>
            <a:r>
              <a:rPr b="1" baseline="0" i="0" lang="en-US" sz="5400" u="none" cap="none" strike="noStrike">
                <a:solidFill>
                  <a:srgbClr val="FF0000"/>
                </a:solidFill>
                <a:latin typeface="Times New Roman"/>
                <a:ea typeface="Times New Roman"/>
                <a:cs typeface="Times New Roman"/>
                <a:sym typeface="Times New Roman"/>
              </a:rPr>
              <a:t>red</a:t>
            </a:r>
            <a:r>
              <a:rPr b="0" baseline="0" i="0" lang="en-US" sz="5400" u="none" cap="none" strike="noStrike">
                <a:solidFill>
                  <a:schemeClr val="dk2"/>
                </a:solidFill>
                <a:latin typeface="Times New Roman"/>
                <a:ea typeface="Times New Roman"/>
                <a:cs typeface="Times New Roman"/>
                <a:sym typeface="Times New Roman"/>
              </a:rPr>
              <a:t> cone cells were exhausted from staring at the </a:t>
            </a:r>
            <a:r>
              <a:rPr b="1" baseline="0" i="0" lang="en-US" sz="5400" u="none" cap="none" strike="noStrike">
                <a:solidFill>
                  <a:srgbClr val="FF33CC"/>
                </a:solidFill>
                <a:latin typeface="Times New Roman"/>
                <a:ea typeface="Times New Roman"/>
                <a:cs typeface="Times New Roman"/>
                <a:sym typeface="Times New Roman"/>
              </a:rPr>
              <a:t>magenta</a:t>
            </a:r>
            <a:r>
              <a:rPr b="0" baseline="0" i="0" lang="en-US" sz="5400" u="none" cap="none" strike="noStrike">
                <a:solidFill>
                  <a:schemeClr val="dk2"/>
                </a:solidFill>
                <a:latin typeface="Times New Roman"/>
                <a:ea typeface="Times New Roman"/>
                <a:cs typeface="Times New Roman"/>
                <a:sym typeface="Times New Roman"/>
              </a:rPr>
              <a:t> smiley face.</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x="0" y="0"/>
          <a:ext cx="0" cy="0"/>
          <a:chOff x="0" y="0"/>
          <a:chExt cx="0" cy="0"/>
        </a:xfrm>
      </p:grpSpPr>
      <p:sp>
        <p:nvSpPr>
          <p:cNvPr id="326" name="Shape 326"/>
          <p:cNvSpPr txBox="1"/>
          <p:nvPr>
            <p:ph type="ctrTitle"/>
          </p:nvPr>
        </p:nvSpPr>
        <p:spPr>
          <a:xfrm>
            <a:off x="457200" y="22860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Times New Roman"/>
              <a:buNone/>
            </a:pPr>
            <a:r>
              <a:rPr b="0" baseline="0" i="0" lang="en-US" sz="5400" u="none" cap="none" strike="noStrike">
                <a:solidFill>
                  <a:schemeClr val="dk2"/>
                </a:solidFill>
                <a:latin typeface="Times New Roman"/>
                <a:ea typeface="Times New Roman"/>
                <a:cs typeface="Times New Roman"/>
                <a:sym typeface="Times New Roman"/>
              </a:rPr>
              <a:t>Your eyes are capable of resolving an even more complicated picture.  Stare at the center of the next slide.</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0" name="Shape 330"/>
        <p:cNvGrpSpPr/>
        <p:nvPr/>
      </p:nvGrpSpPr>
      <p:grpSpPr>
        <a:xfrm>
          <a:off x="0" y="0"/>
          <a:ext cx="0" cy="0"/>
          <a:chOff x="0" y="0"/>
          <a:chExt cx="0" cy="0"/>
        </a:xfrm>
      </p:grpSpPr>
      <p:grpSp>
        <p:nvGrpSpPr>
          <p:cNvPr id="331" name="Shape 331"/>
          <p:cNvGrpSpPr/>
          <p:nvPr/>
        </p:nvGrpSpPr>
        <p:grpSpPr>
          <a:xfrm>
            <a:off x="1371600" y="1371600"/>
            <a:ext cx="6584949" cy="4011611"/>
            <a:chOff x="0" y="0"/>
            <a:chExt cx="31749998" cy="31749999"/>
          </a:xfrm>
        </p:grpSpPr>
        <p:sp>
          <p:nvSpPr>
            <p:cNvPr id="332" name="Shape 332"/>
            <p:cNvSpPr txBox="1"/>
            <p:nvPr/>
          </p:nvSpPr>
          <p:spPr>
            <a:xfrm>
              <a:off x="0" y="0"/>
              <a:ext cx="9555162" cy="31645225"/>
            </a:xfrm>
            <a:prstGeom prst="rect">
              <a:avLst/>
            </a:prstGeom>
            <a:solidFill>
              <a:srgbClr val="FFFF00"/>
            </a:solidFill>
            <a:ln>
              <a:noFill/>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33" name="Shape 333"/>
            <p:cNvSpPr txBox="1"/>
            <p:nvPr/>
          </p:nvSpPr>
          <p:spPr>
            <a:xfrm>
              <a:off x="9634536" y="146050"/>
              <a:ext cx="22093236" cy="15751174"/>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34" name="Shape 334"/>
            <p:cNvSpPr txBox="1"/>
            <p:nvPr/>
          </p:nvSpPr>
          <p:spPr>
            <a:xfrm>
              <a:off x="9656761" y="15998825"/>
              <a:ext cx="22093236" cy="15751174"/>
            </a:xfrm>
            <a:prstGeom prst="rect">
              <a:avLst/>
            </a:prstGeom>
            <a:solidFill>
              <a:srgbClr val="00FFFF"/>
            </a:solidFill>
            <a:ln>
              <a:noFill/>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35" name="Shape 335"/>
            <p:cNvSpPr/>
            <p:nvPr/>
          </p:nvSpPr>
          <p:spPr>
            <a:xfrm>
              <a:off x="1252537" y="10290175"/>
              <a:ext cx="5578475" cy="9159874"/>
            </a:xfrm>
            <a:custGeom>
              <a:pathLst>
                <a:path extrusionOk="0" h="120000" w="120000">
                  <a:moveTo>
                    <a:pt x="47094" y="44958"/>
                  </a:moveTo>
                  <a:lnTo>
                    <a:pt x="62898" y="0"/>
                  </a:lnTo>
                  <a:lnTo>
                    <a:pt x="78570" y="44958"/>
                  </a:lnTo>
                  <a:lnTo>
                    <a:pt x="119934" y="44958"/>
                  </a:lnTo>
                  <a:lnTo>
                    <a:pt x="85620" y="71946"/>
                  </a:lnTo>
                  <a:lnTo>
                    <a:pt x="101430" y="116838"/>
                  </a:lnTo>
                  <a:lnTo>
                    <a:pt x="62898" y="92814"/>
                  </a:lnTo>
                  <a:lnTo>
                    <a:pt x="22854" y="119934"/>
                  </a:lnTo>
                  <a:lnTo>
                    <a:pt x="38592" y="74910"/>
                  </a:lnTo>
                  <a:lnTo>
                    <a:pt x="0" y="41868"/>
                  </a:lnTo>
                  <a:lnTo>
                    <a:pt x="47094" y="44958"/>
                  </a:lnTo>
                  <a:close/>
                </a:path>
              </a:pathLst>
            </a:cu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gr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9" name="Shape 339"/>
        <p:cNvGrpSpPr/>
        <p:nvPr/>
      </p:nvGrpSpPr>
      <p:grpSpPr>
        <a:xfrm>
          <a:off x="0" y="0"/>
          <a:ext cx="0" cy="0"/>
          <a:chOff x="0" y="0"/>
          <a:chExt cx="0" cy="0"/>
        </a:xfrm>
      </p:grpSpPr>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3" name="Shape 343"/>
        <p:cNvGrpSpPr/>
        <p:nvPr/>
      </p:nvGrpSpPr>
      <p:grpSpPr>
        <a:xfrm>
          <a:off x="0" y="0"/>
          <a:ext cx="0" cy="0"/>
          <a:chOff x="0" y="0"/>
          <a:chExt cx="0" cy="0"/>
        </a:xfrm>
      </p:grpSpPr>
      <p:sp>
        <p:nvSpPr>
          <p:cNvPr id="344" name="Shape 344"/>
          <p:cNvSpPr txBox="1"/>
          <p:nvPr>
            <p:ph type="ctrTitle"/>
          </p:nvPr>
        </p:nvSpPr>
        <p:spPr>
          <a:xfrm>
            <a:off x="685800" y="22860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Times New Roman"/>
              <a:buNone/>
            </a:pPr>
            <a:r>
              <a:rPr b="0" baseline="0" i="0" lang="en-US" sz="4400" u="none" cap="none" strike="noStrike">
                <a:solidFill>
                  <a:schemeClr val="dk2"/>
                </a:solidFill>
                <a:latin typeface="Times New Roman"/>
                <a:ea typeface="Times New Roman"/>
                <a:cs typeface="Times New Roman"/>
                <a:sym typeface="Times New Roman"/>
              </a:rPr>
              <a:t>Your eyes are capable of resolving an even more complicated picture.  Stare at the center of the next slide.</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8" name="Shape 348"/>
        <p:cNvGrpSpPr/>
        <p:nvPr/>
      </p:nvGrpSpPr>
      <p:grpSpPr>
        <a:xfrm>
          <a:off x="0" y="0"/>
          <a:ext cx="0" cy="0"/>
          <a:chOff x="0" y="0"/>
          <a:chExt cx="0" cy="0"/>
        </a:xfrm>
      </p:grpSpPr>
      <p:grpSp>
        <p:nvGrpSpPr>
          <p:cNvPr id="349" name="Shape 349"/>
          <p:cNvGrpSpPr/>
          <p:nvPr/>
        </p:nvGrpSpPr>
        <p:grpSpPr>
          <a:xfrm>
            <a:off x="1142999" y="1143000"/>
            <a:ext cx="6857999" cy="4186237"/>
            <a:chOff x="1600200" y="1828800"/>
            <a:chExt cx="17143411" cy="10466386"/>
          </a:xfrm>
        </p:grpSpPr>
        <p:sp>
          <p:nvSpPr>
            <p:cNvPr id="350" name="Shape 350"/>
            <p:cNvSpPr txBox="1"/>
            <p:nvPr/>
          </p:nvSpPr>
          <p:spPr>
            <a:xfrm>
              <a:off x="1617662" y="1836736"/>
              <a:ext cx="17087850" cy="10458450"/>
            </a:xfrm>
            <a:prstGeom prst="rect">
              <a:avLst/>
            </a:pr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grpSp>
          <p:nvGrpSpPr>
            <p:cNvPr id="351" name="Shape 351"/>
            <p:cNvGrpSpPr/>
            <p:nvPr/>
          </p:nvGrpSpPr>
          <p:grpSpPr>
            <a:xfrm>
              <a:off x="1600200" y="1828800"/>
              <a:ext cx="6940549" cy="5630861"/>
              <a:chOff x="1600200" y="1828800"/>
              <a:chExt cx="8139111" cy="5630861"/>
            </a:xfrm>
          </p:grpSpPr>
          <p:sp>
            <p:nvSpPr>
              <p:cNvPr id="352" name="Shape 352"/>
              <p:cNvSpPr txBox="1"/>
              <p:nvPr/>
            </p:nvSpPr>
            <p:spPr>
              <a:xfrm>
                <a:off x="1600200" y="1828800"/>
                <a:ext cx="8139111" cy="5630861"/>
              </a:xfrm>
              <a:prstGeom prst="rect">
                <a:avLst/>
              </a:prstGeom>
              <a:solidFill>
                <a:srgbClr val="FFFF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grpSp>
            <p:nvGrpSpPr>
              <p:cNvPr id="353" name="Shape 353"/>
              <p:cNvGrpSpPr/>
              <p:nvPr/>
            </p:nvGrpSpPr>
            <p:grpSpPr>
              <a:xfrm>
                <a:off x="2055811" y="1988023"/>
                <a:ext cx="7418388" cy="472127"/>
                <a:chOff x="2055811" y="2055811"/>
                <a:chExt cx="7418388" cy="673099"/>
              </a:xfrm>
            </p:grpSpPr>
            <p:sp>
              <p:nvSpPr>
                <p:cNvPr id="354" name="Shape 354"/>
                <p:cNvSpPr/>
                <p:nvPr/>
              </p:nvSpPr>
              <p:spPr>
                <a:xfrm>
                  <a:off x="2055811" y="2055811"/>
                  <a:ext cx="558799" cy="673099"/>
                </a:xfrm>
                <a:custGeom>
                  <a:pathLst>
                    <a:path extrusionOk="0" h="120000" w="120000">
                      <a:moveTo>
                        <a:pt x="0" y="45852"/>
                      </a:moveTo>
                      <a:lnTo>
                        <a:pt x="45684" y="45852"/>
                      </a:lnTo>
                      <a:lnTo>
                        <a:pt x="60000" y="0"/>
                      </a:lnTo>
                      <a:lnTo>
                        <a:pt x="74316" y="45852"/>
                      </a:lnTo>
                      <a:lnTo>
                        <a:pt x="120000" y="45852"/>
                      </a:lnTo>
                      <a:lnTo>
                        <a:pt x="82836" y="74148"/>
                      </a:lnTo>
                      <a:lnTo>
                        <a:pt x="97164" y="120000"/>
                      </a:lnTo>
                      <a:lnTo>
                        <a:pt x="60000" y="91704"/>
                      </a:lnTo>
                      <a:lnTo>
                        <a:pt x="22836" y="120000"/>
                      </a:lnTo>
                      <a:lnTo>
                        <a:pt x="37164" y="74148"/>
                      </a:lnTo>
                      <a:lnTo>
                        <a:pt x="0" y="4585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55" name="Shape 355"/>
                <p:cNvSpPr/>
                <p:nvPr/>
              </p:nvSpPr>
              <p:spPr>
                <a:xfrm>
                  <a:off x="3429000" y="2055811"/>
                  <a:ext cx="558799" cy="673099"/>
                </a:xfrm>
                <a:custGeom>
                  <a:pathLst>
                    <a:path extrusionOk="0" h="120000" w="120000">
                      <a:moveTo>
                        <a:pt x="0" y="45852"/>
                      </a:moveTo>
                      <a:lnTo>
                        <a:pt x="45684" y="45852"/>
                      </a:lnTo>
                      <a:lnTo>
                        <a:pt x="60000" y="0"/>
                      </a:lnTo>
                      <a:lnTo>
                        <a:pt x="74316" y="45852"/>
                      </a:lnTo>
                      <a:lnTo>
                        <a:pt x="120000" y="45852"/>
                      </a:lnTo>
                      <a:lnTo>
                        <a:pt x="82836" y="74148"/>
                      </a:lnTo>
                      <a:lnTo>
                        <a:pt x="97164" y="120000"/>
                      </a:lnTo>
                      <a:lnTo>
                        <a:pt x="60000" y="91704"/>
                      </a:lnTo>
                      <a:lnTo>
                        <a:pt x="22836" y="120000"/>
                      </a:lnTo>
                      <a:lnTo>
                        <a:pt x="37164" y="74148"/>
                      </a:lnTo>
                      <a:lnTo>
                        <a:pt x="0" y="4585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56" name="Shape 356"/>
                <p:cNvSpPr/>
                <p:nvPr/>
              </p:nvSpPr>
              <p:spPr>
                <a:xfrm>
                  <a:off x="4802187" y="2055811"/>
                  <a:ext cx="554037" cy="673099"/>
                </a:xfrm>
                <a:custGeom>
                  <a:pathLst>
                    <a:path extrusionOk="0" h="120000" w="120000">
                      <a:moveTo>
                        <a:pt x="0" y="45852"/>
                      </a:moveTo>
                      <a:lnTo>
                        <a:pt x="45732" y="45852"/>
                      </a:lnTo>
                      <a:lnTo>
                        <a:pt x="60168" y="0"/>
                      </a:lnTo>
                      <a:lnTo>
                        <a:pt x="74268" y="45852"/>
                      </a:lnTo>
                      <a:lnTo>
                        <a:pt x="120000" y="45852"/>
                      </a:lnTo>
                      <a:lnTo>
                        <a:pt x="82860" y="74148"/>
                      </a:lnTo>
                      <a:lnTo>
                        <a:pt x="96960" y="120000"/>
                      </a:lnTo>
                      <a:lnTo>
                        <a:pt x="60168" y="91704"/>
                      </a:lnTo>
                      <a:lnTo>
                        <a:pt x="23040" y="120000"/>
                      </a:lnTo>
                      <a:lnTo>
                        <a:pt x="37140" y="74148"/>
                      </a:lnTo>
                      <a:lnTo>
                        <a:pt x="0" y="4585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57" name="Shape 357"/>
                <p:cNvSpPr/>
                <p:nvPr/>
              </p:nvSpPr>
              <p:spPr>
                <a:xfrm>
                  <a:off x="6175375" y="2055811"/>
                  <a:ext cx="554037" cy="673099"/>
                </a:xfrm>
                <a:custGeom>
                  <a:pathLst>
                    <a:path extrusionOk="0" h="120000" w="120000">
                      <a:moveTo>
                        <a:pt x="0" y="45852"/>
                      </a:moveTo>
                      <a:lnTo>
                        <a:pt x="45732" y="45852"/>
                      </a:lnTo>
                      <a:lnTo>
                        <a:pt x="60168" y="0"/>
                      </a:lnTo>
                      <a:lnTo>
                        <a:pt x="74268" y="45852"/>
                      </a:lnTo>
                      <a:lnTo>
                        <a:pt x="120000" y="45852"/>
                      </a:lnTo>
                      <a:lnTo>
                        <a:pt x="82860" y="74148"/>
                      </a:lnTo>
                      <a:lnTo>
                        <a:pt x="96960" y="120000"/>
                      </a:lnTo>
                      <a:lnTo>
                        <a:pt x="60168" y="91704"/>
                      </a:lnTo>
                      <a:lnTo>
                        <a:pt x="23040" y="120000"/>
                      </a:lnTo>
                      <a:lnTo>
                        <a:pt x="37140" y="74148"/>
                      </a:lnTo>
                      <a:lnTo>
                        <a:pt x="0" y="4585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58" name="Shape 358"/>
                <p:cNvSpPr/>
                <p:nvPr/>
              </p:nvSpPr>
              <p:spPr>
                <a:xfrm>
                  <a:off x="7542211" y="2055811"/>
                  <a:ext cx="558799" cy="673099"/>
                </a:xfrm>
                <a:custGeom>
                  <a:pathLst>
                    <a:path extrusionOk="0" h="120000" w="120000">
                      <a:moveTo>
                        <a:pt x="0" y="45852"/>
                      </a:moveTo>
                      <a:lnTo>
                        <a:pt x="45684" y="45852"/>
                      </a:lnTo>
                      <a:lnTo>
                        <a:pt x="60000" y="0"/>
                      </a:lnTo>
                      <a:lnTo>
                        <a:pt x="74316" y="45852"/>
                      </a:lnTo>
                      <a:lnTo>
                        <a:pt x="120000" y="45852"/>
                      </a:lnTo>
                      <a:lnTo>
                        <a:pt x="82836" y="74148"/>
                      </a:lnTo>
                      <a:lnTo>
                        <a:pt x="97164" y="120000"/>
                      </a:lnTo>
                      <a:lnTo>
                        <a:pt x="60000" y="91704"/>
                      </a:lnTo>
                      <a:lnTo>
                        <a:pt x="22836" y="120000"/>
                      </a:lnTo>
                      <a:lnTo>
                        <a:pt x="37164" y="74148"/>
                      </a:lnTo>
                      <a:lnTo>
                        <a:pt x="0" y="4585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59" name="Shape 359"/>
                <p:cNvSpPr/>
                <p:nvPr/>
              </p:nvSpPr>
              <p:spPr>
                <a:xfrm>
                  <a:off x="8915400" y="2055811"/>
                  <a:ext cx="558799" cy="673099"/>
                </a:xfrm>
                <a:custGeom>
                  <a:pathLst>
                    <a:path extrusionOk="0" h="120000" w="120000">
                      <a:moveTo>
                        <a:pt x="0" y="45852"/>
                      </a:moveTo>
                      <a:lnTo>
                        <a:pt x="45684" y="45852"/>
                      </a:lnTo>
                      <a:lnTo>
                        <a:pt x="60000" y="0"/>
                      </a:lnTo>
                      <a:lnTo>
                        <a:pt x="74316" y="45852"/>
                      </a:lnTo>
                      <a:lnTo>
                        <a:pt x="120000" y="45852"/>
                      </a:lnTo>
                      <a:lnTo>
                        <a:pt x="82836" y="74148"/>
                      </a:lnTo>
                      <a:lnTo>
                        <a:pt x="97164" y="120000"/>
                      </a:lnTo>
                      <a:lnTo>
                        <a:pt x="60000" y="91704"/>
                      </a:lnTo>
                      <a:lnTo>
                        <a:pt x="22836" y="120000"/>
                      </a:lnTo>
                      <a:lnTo>
                        <a:pt x="37164" y="74148"/>
                      </a:lnTo>
                      <a:lnTo>
                        <a:pt x="0" y="4585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grpSp>
          <p:sp>
            <p:nvSpPr>
              <p:cNvPr id="360" name="Shape 360"/>
              <p:cNvSpPr/>
              <p:nvPr/>
            </p:nvSpPr>
            <p:spPr>
              <a:xfrm>
                <a:off x="2655886" y="2630486"/>
                <a:ext cx="554037" cy="468311"/>
              </a:xfrm>
              <a:custGeom>
                <a:pathLst>
                  <a:path extrusionOk="0" h="120000" w="120000">
                    <a:moveTo>
                      <a:pt x="0" y="45972"/>
                    </a:moveTo>
                    <a:lnTo>
                      <a:pt x="45732" y="45972"/>
                    </a:lnTo>
                    <a:lnTo>
                      <a:pt x="60168" y="0"/>
                    </a:lnTo>
                    <a:lnTo>
                      <a:pt x="74268" y="45972"/>
                    </a:lnTo>
                    <a:lnTo>
                      <a:pt x="120000" y="45972"/>
                    </a:lnTo>
                    <a:lnTo>
                      <a:pt x="82860" y="74028"/>
                    </a:lnTo>
                    <a:lnTo>
                      <a:pt x="96960" y="120000"/>
                    </a:lnTo>
                    <a:lnTo>
                      <a:pt x="60168" y="91524"/>
                    </a:lnTo>
                    <a:lnTo>
                      <a:pt x="23040" y="120000"/>
                    </a:lnTo>
                    <a:lnTo>
                      <a:pt x="37140" y="74028"/>
                    </a:lnTo>
                    <a:lnTo>
                      <a:pt x="0" y="4597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61" name="Shape 361"/>
              <p:cNvSpPr/>
              <p:nvPr/>
            </p:nvSpPr>
            <p:spPr>
              <a:xfrm>
                <a:off x="4146550" y="2611436"/>
                <a:ext cx="558799" cy="473075"/>
              </a:xfrm>
              <a:custGeom>
                <a:pathLst>
                  <a:path extrusionOk="0" h="120000" w="120000">
                    <a:moveTo>
                      <a:pt x="0" y="45912"/>
                    </a:moveTo>
                    <a:lnTo>
                      <a:pt x="45684" y="45912"/>
                    </a:lnTo>
                    <a:lnTo>
                      <a:pt x="60000" y="0"/>
                    </a:lnTo>
                    <a:lnTo>
                      <a:pt x="74316" y="45912"/>
                    </a:lnTo>
                    <a:lnTo>
                      <a:pt x="120000" y="45912"/>
                    </a:lnTo>
                    <a:lnTo>
                      <a:pt x="82836" y="74088"/>
                    </a:lnTo>
                    <a:lnTo>
                      <a:pt x="97164" y="120000"/>
                    </a:lnTo>
                    <a:lnTo>
                      <a:pt x="60000" y="91812"/>
                    </a:lnTo>
                    <a:lnTo>
                      <a:pt x="22836" y="120000"/>
                    </a:lnTo>
                    <a:lnTo>
                      <a:pt x="37164" y="74088"/>
                    </a:lnTo>
                    <a:lnTo>
                      <a:pt x="0" y="4591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62" name="Shape 362"/>
              <p:cNvSpPr/>
              <p:nvPr/>
            </p:nvSpPr>
            <p:spPr>
              <a:xfrm>
                <a:off x="5476875" y="2662236"/>
                <a:ext cx="554037" cy="473075"/>
              </a:xfrm>
              <a:custGeom>
                <a:pathLst>
                  <a:path extrusionOk="0" h="120000" w="120000">
                    <a:moveTo>
                      <a:pt x="0" y="45912"/>
                    </a:moveTo>
                    <a:lnTo>
                      <a:pt x="45732" y="45912"/>
                    </a:lnTo>
                    <a:lnTo>
                      <a:pt x="60168" y="0"/>
                    </a:lnTo>
                    <a:lnTo>
                      <a:pt x="74268" y="45912"/>
                    </a:lnTo>
                    <a:lnTo>
                      <a:pt x="120000" y="45912"/>
                    </a:lnTo>
                    <a:lnTo>
                      <a:pt x="82860" y="74088"/>
                    </a:lnTo>
                    <a:lnTo>
                      <a:pt x="96960" y="120000"/>
                    </a:lnTo>
                    <a:lnTo>
                      <a:pt x="60168" y="91812"/>
                    </a:lnTo>
                    <a:lnTo>
                      <a:pt x="23040" y="120000"/>
                    </a:lnTo>
                    <a:lnTo>
                      <a:pt x="37140" y="74088"/>
                    </a:lnTo>
                    <a:lnTo>
                      <a:pt x="0" y="4591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63" name="Shape 363"/>
              <p:cNvSpPr/>
              <p:nvPr/>
            </p:nvSpPr>
            <p:spPr>
              <a:xfrm>
                <a:off x="6942136" y="2693986"/>
                <a:ext cx="558799" cy="473075"/>
              </a:xfrm>
              <a:custGeom>
                <a:pathLst>
                  <a:path extrusionOk="0" h="120000" w="120000">
                    <a:moveTo>
                      <a:pt x="0" y="45912"/>
                    </a:moveTo>
                    <a:lnTo>
                      <a:pt x="45684" y="45912"/>
                    </a:lnTo>
                    <a:lnTo>
                      <a:pt x="60000" y="0"/>
                    </a:lnTo>
                    <a:lnTo>
                      <a:pt x="74316" y="45912"/>
                    </a:lnTo>
                    <a:lnTo>
                      <a:pt x="120000" y="45912"/>
                    </a:lnTo>
                    <a:lnTo>
                      <a:pt x="82836" y="74088"/>
                    </a:lnTo>
                    <a:lnTo>
                      <a:pt x="97164" y="120000"/>
                    </a:lnTo>
                    <a:lnTo>
                      <a:pt x="60000" y="91812"/>
                    </a:lnTo>
                    <a:lnTo>
                      <a:pt x="22836" y="120000"/>
                    </a:lnTo>
                    <a:lnTo>
                      <a:pt x="37164" y="74088"/>
                    </a:lnTo>
                    <a:lnTo>
                      <a:pt x="0" y="4591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64" name="Shape 364"/>
              <p:cNvSpPr/>
              <p:nvPr/>
            </p:nvSpPr>
            <p:spPr>
              <a:xfrm>
                <a:off x="8435975" y="2651125"/>
                <a:ext cx="558799" cy="468311"/>
              </a:xfrm>
              <a:custGeom>
                <a:pathLst>
                  <a:path extrusionOk="0" h="120000" w="120000">
                    <a:moveTo>
                      <a:pt x="0" y="45972"/>
                    </a:moveTo>
                    <a:lnTo>
                      <a:pt x="45684" y="45972"/>
                    </a:lnTo>
                    <a:lnTo>
                      <a:pt x="60000" y="0"/>
                    </a:lnTo>
                    <a:lnTo>
                      <a:pt x="74316" y="45972"/>
                    </a:lnTo>
                    <a:lnTo>
                      <a:pt x="120000" y="45972"/>
                    </a:lnTo>
                    <a:lnTo>
                      <a:pt x="82836" y="74028"/>
                    </a:lnTo>
                    <a:lnTo>
                      <a:pt x="97164" y="120000"/>
                    </a:lnTo>
                    <a:lnTo>
                      <a:pt x="60000" y="91524"/>
                    </a:lnTo>
                    <a:lnTo>
                      <a:pt x="22836" y="120000"/>
                    </a:lnTo>
                    <a:lnTo>
                      <a:pt x="37164" y="74028"/>
                    </a:lnTo>
                    <a:lnTo>
                      <a:pt x="0" y="4597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grpSp>
            <p:nvGrpSpPr>
              <p:cNvPr id="365" name="Shape 365"/>
              <p:cNvGrpSpPr/>
              <p:nvPr/>
            </p:nvGrpSpPr>
            <p:grpSpPr>
              <a:xfrm>
                <a:off x="1990723" y="3173886"/>
                <a:ext cx="7418388" cy="1178563"/>
                <a:chOff x="2055811" y="2055811"/>
                <a:chExt cx="7418388" cy="1681163"/>
              </a:xfrm>
            </p:grpSpPr>
            <p:sp>
              <p:nvSpPr>
                <p:cNvPr id="366" name="Shape 366"/>
                <p:cNvSpPr/>
                <p:nvPr/>
              </p:nvSpPr>
              <p:spPr>
                <a:xfrm>
                  <a:off x="2055811" y="2055811"/>
                  <a:ext cx="558799" cy="673099"/>
                </a:xfrm>
                <a:custGeom>
                  <a:pathLst>
                    <a:path extrusionOk="0" h="120000" w="120000">
                      <a:moveTo>
                        <a:pt x="0" y="45852"/>
                      </a:moveTo>
                      <a:lnTo>
                        <a:pt x="45684" y="45852"/>
                      </a:lnTo>
                      <a:lnTo>
                        <a:pt x="60000" y="0"/>
                      </a:lnTo>
                      <a:lnTo>
                        <a:pt x="74316" y="45852"/>
                      </a:lnTo>
                      <a:lnTo>
                        <a:pt x="120000" y="45852"/>
                      </a:lnTo>
                      <a:lnTo>
                        <a:pt x="82836" y="74148"/>
                      </a:lnTo>
                      <a:lnTo>
                        <a:pt x="97164" y="120000"/>
                      </a:lnTo>
                      <a:lnTo>
                        <a:pt x="60000" y="91704"/>
                      </a:lnTo>
                      <a:lnTo>
                        <a:pt x="22836" y="120000"/>
                      </a:lnTo>
                      <a:lnTo>
                        <a:pt x="37164" y="74148"/>
                      </a:lnTo>
                      <a:lnTo>
                        <a:pt x="0" y="4585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67" name="Shape 367"/>
                <p:cNvSpPr/>
                <p:nvPr/>
              </p:nvSpPr>
              <p:spPr>
                <a:xfrm>
                  <a:off x="3429000" y="2055811"/>
                  <a:ext cx="558799" cy="673099"/>
                </a:xfrm>
                <a:custGeom>
                  <a:pathLst>
                    <a:path extrusionOk="0" h="120000" w="120000">
                      <a:moveTo>
                        <a:pt x="0" y="45852"/>
                      </a:moveTo>
                      <a:lnTo>
                        <a:pt x="45684" y="45852"/>
                      </a:lnTo>
                      <a:lnTo>
                        <a:pt x="60000" y="0"/>
                      </a:lnTo>
                      <a:lnTo>
                        <a:pt x="74316" y="45852"/>
                      </a:lnTo>
                      <a:lnTo>
                        <a:pt x="120000" y="45852"/>
                      </a:lnTo>
                      <a:lnTo>
                        <a:pt x="82836" y="74148"/>
                      </a:lnTo>
                      <a:lnTo>
                        <a:pt x="97164" y="120000"/>
                      </a:lnTo>
                      <a:lnTo>
                        <a:pt x="60000" y="91704"/>
                      </a:lnTo>
                      <a:lnTo>
                        <a:pt x="22836" y="120000"/>
                      </a:lnTo>
                      <a:lnTo>
                        <a:pt x="37164" y="74148"/>
                      </a:lnTo>
                      <a:lnTo>
                        <a:pt x="0" y="4585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68" name="Shape 368"/>
                <p:cNvSpPr/>
                <p:nvPr/>
              </p:nvSpPr>
              <p:spPr>
                <a:xfrm>
                  <a:off x="4802187" y="2055811"/>
                  <a:ext cx="554037" cy="673099"/>
                </a:xfrm>
                <a:custGeom>
                  <a:pathLst>
                    <a:path extrusionOk="0" h="120000" w="120000">
                      <a:moveTo>
                        <a:pt x="0" y="45852"/>
                      </a:moveTo>
                      <a:lnTo>
                        <a:pt x="45732" y="45852"/>
                      </a:lnTo>
                      <a:lnTo>
                        <a:pt x="60168" y="0"/>
                      </a:lnTo>
                      <a:lnTo>
                        <a:pt x="74268" y="45852"/>
                      </a:lnTo>
                      <a:lnTo>
                        <a:pt x="120000" y="45852"/>
                      </a:lnTo>
                      <a:lnTo>
                        <a:pt x="82860" y="74148"/>
                      </a:lnTo>
                      <a:lnTo>
                        <a:pt x="96960" y="120000"/>
                      </a:lnTo>
                      <a:lnTo>
                        <a:pt x="60168" y="91704"/>
                      </a:lnTo>
                      <a:lnTo>
                        <a:pt x="23040" y="120000"/>
                      </a:lnTo>
                      <a:lnTo>
                        <a:pt x="37140" y="74148"/>
                      </a:lnTo>
                      <a:lnTo>
                        <a:pt x="0" y="4585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69" name="Shape 369"/>
                <p:cNvSpPr/>
                <p:nvPr/>
              </p:nvSpPr>
              <p:spPr>
                <a:xfrm>
                  <a:off x="6175375" y="2055811"/>
                  <a:ext cx="554037" cy="673099"/>
                </a:xfrm>
                <a:custGeom>
                  <a:pathLst>
                    <a:path extrusionOk="0" h="120000" w="120000">
                      <a:moveTo>
                        <a:pt x="0" y="45852"/>
                      </a:moveTo>
                      <a:lnTo>
                        <a:pt x="45732" y="45852"/>
                      </a:lnTo>
                      <a:lnTo>
                        <a:pt x="60168" y="0"/>
                      </a:lnTo>
                      <a:lnTo>
                        <a:pt x="74268" y="45852"/>
                      </a:lnTo>
                      <a:lnTo>
                        <a:pt x="120000" y="45852"/>
                      </a:lnTo>
                      <a:lnTo>
                        <a:pt x="82860" y="74148"/>
                      </a:lnTo>
                      <a:lnTo>
                        <a:pt x="96960" y="120000"/>
                      </a:lnTo>
                      <a:lnTo>
                        <a:pt x="60168" y="91704"/>
                      </a:lnTo>
                      <a:lnTo>
                        <a:pt x="23040" y="120000"/>
                      </a:lnTo>
                      <a:lnTo>
                        <a:pt x="37140" y="74148"/>
                      </a:lnTo>
                      <a:lnTo>
                        <a:pt x="0" y="4585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70" name="Shape 370"/>
                <p:cNvSpPr/>
                <p:nvPr/>
              </p:nvSpPr>
              <p:spPr>
                <a:xfrm>
                  <a:off x="7542211" y="2055811"/>
                  <a:ext cx="558799" cy="673099"/>
                </a:xfrm>
                <a:custGeom>
                  <a:pathLst>
                    <a:path extrusionOk="0" h="120000" w="120000">
                      <a:moveTo>
                        <a:pt x="0" y="45852"/>
                      </a:moveTo>
                      <a:lnTo>
                        <a:pt x="45684" y="45852"/>
                      </a:lnTo>
                      <a:lnTo>
                        <a:pt x="60000" y="0"/>
                      </a:lnTo>
                      <a:lnTo>
                        <a:pt x="74316" y="45852"/>
                      </a:lnTo>
                      <a:lnTo>
                        <a:pt x="120000" y="45852"/>
                      </a:lnTo>
                      <a:lnTo>
                        <a:pt x="82836" y="74148"/>
                      </a:lnTo>
                      <a:lnTo>
                        <a:pt x="97164" y="120000"/>
                      </a:lnTo>
                      <a:lnTo>
                        <a:pt x="60000" y="91704"/>
                      </a:lnTo>
                      <a:lnTo>
                        <a:pt x="22836" y="120000"/>
                      </a:lnTo>
                      <a:lnTo>
                        <a:pt x="37164" y="74148"/>
                      </a:lnTo>
                      <a:lnTo>
                        <a:pt x="0" y="4585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71" name="Shape 371"/>
                <p:cNvSpPr/>
                <p:nvPr/>
              </p:nvSpPr>
              <p:spPr>
                <a:xfrm>
                  <a:off x="8915400" y="2055811"/>
                  <a:ext cx="558799" cy="673099"/>
                </a:xfrm>
                <a:custGeom>
                  <a:pathLst>
                    <a:path extrusionOk="0" h="120000" w="120000">
                      <a:moveTo>
                        <a:pt x="0" y="45852"/>
                      </a:moveTo>
                      <a:lnTo>
                        <a:pt x="45684" y="45852"/>
                      </a:lnTo>
                      <a:lnTo>
                        <a:pt x="60000" y="0"/>
                      </a:lnTo>
                      <a:lnTo>
                        <a:pt x="74316" y="45852"/>
                      </a:lnTo>
                      <a:lnTo>
                        <a:pt x="120000" y="45852"/>
                      </a:lnTo>
                      <a:lnTo>
                        <a:pt x="82836" y="74148"/>
                      </a:lnTo>
                      <a:lnTo>
                        <a:pt x="97164" y="120000"/>
                      </a:lnTo>
                      <a:lnTo>
                        <a:pt x="60000" y="91704"/>
                      </a:lnTo>
                      <a:lnTo>
                        <a:pt x="22836" y="120000"/>
                      </a:lnTo>
                      <a:lnTo>
                        <a:pt x="37164" y="74148"/>
                      </a:lnTo>
                      <a:lnTo>
                        <a:pt x="0" y="4585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72" name="Shape 372"/>
                <p:cNvSpPr/>
                <p:nvPr/>
              </p:nvSpPr>
              <p:spPr>
                <a:xfrm>
                  <a:off x="2651125" y="2973386"/>
                  <a:ext cx="558799" cy="668337"/>
                </a:xfrm>
                <a:custGeom>
                  <a:pathLst>
                    <a:path extrusionOk="0" h="120000" w="120000">
                      <a:moveTo>
                        <a:pt x="0" y="45888"/>
                      </a:moveTo>
                      <a:lnTo>
                        <a:pt x="45684" y="45888"/>
                      </a:lnTo>
                      <a:lnTo>
                        <a:pt x="60000" y="0"/>
                      </a:lnTo>
                      <a:lnTo>
                        <a:pt x="74316" y="45888"/>
                      </a:lnTo>
                      <a:lnTo>
                        <a:pt x="120000" y="45888"/>
                      </a:lnTo>
                      <a:lnTo>
                        <a:pt x="82836" y="74112"/>
                      </a:lnTo>
                      <a:lnTo>
                        <a:pt x="97164" y="120000"/>
                      </a:lnTo>
                      <a:lnTo>
                        <a:pt x="60000" y="91776"/>
                      </a:lnTo>
                      <a:lnTo>
                        <a:pt x="22836" y="120000"/>
                      </a:lnTo>
                      <a:lnTo>
                        <a:pt x="37164" y="74112"/>
                      </a:lnTo>
                      <a:lnTo>
                        <a:pt x="0" y="45888"/>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73" name="Shape 373"/>
                <p:cNvSpPr/>
                <p:nvPr/>
              </p:nvSpPr>
              <p:spPr>
                <a:xfrm>
                  <a:off x="4144962" y="2944811"/>
                  <a:ext cx="558799" cy="673099"/>
                </a:xfrm>
                <a:custGeom>
                  <a:pathLst>
                    <a:path extrusionOk="0" h="120000" w="120000">
                      <a:moveTo>
                        <a:pt x="0" y="45852"/>
                      </a:moveTo>
                      <a:lnTo>
                        <a:pt x="45684" y="45852"/>
                      </a:lnTo>
                      <a:lnTo>
                        <a:pt x="60000" y="0"/>
                      </a:lnTo>
                      <a:lnTo>
                        <a:pt x="74316" y="45852"/>
                      </a:lnTo>
                      <a:lnTo>
                        <a:pt x="120000" y="45852"/>
                      </a:lnTo>
                      <a:lnTo>
                        <a:pt x="82836" y="74148"/>
                      </a:lnTo>
                      <a:lnTo>
                        <a:pt x="97164" y="120000"/>
                      </a:lnTo>
                      <a:lnTo>
                        <a:pt x="60000" y="91704"/>
                      </a:lnTo>
                      <a:lnTo>
                        <a:pt x="22836" y="120000"/>
                      </a:lnTo>
                      <a:lnTo>
                        <a:pt x="37164" y="74148"/>
                      </a:lnTo>
                      <a:lnTo>
                        <a:pt x="0" y="4585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74" name="Shape 374"/>
                <p:cNvSpPr/>
                <p:nvPr/>
              </p:nvSpPr>
              <p:spPr>
                <a:xfrm>
                  <a:off x="5476875" y="3019425"/>
                  <a:ext cx="558799" cy="673099"/>
                </a:xfrm>
                <a:custGeom>
                  <a:pathLst>
                    <a:path extrusionOk="0" h="120000" w="120000">
                      <a:moveTo>
                        <a:pt x="0" y="45852"/>
                      </a:moveTo>
                      <a:lnTo>
                        <a:pt x="45684" y="45852"/>
                      </a:lnTo>
                      <a:lnTo>
                        <a:pt x="60000" y="0"/>
                      </a:lnTo>
                      <a:lnTo>
                        <a:pt x="74316" y="45852"/>
                      </a:lnTo>
                      <a:lnTo>
                        <a:pt x="120000" y="45852"/>
                      </a:lnTo>
                      <a:lnTo>
                        <a:pt x="82836" y="74148"/>
                      </a:lnTo>
                      <a:lnTo>
                        <a:pt x="97164" y="120000"/>
                      </a:lnTo>
                      <a:lnTo>
                        <a:pt x="60000" y="91704"/>
                      </a:lnTo>
                      <a:lnTo>
                        <a:pt x="22836" y="120000"/>
                      </a:lnTo>
                      <a:lnTo>
                        <a:pt x="37164" y="74148"/>
                      </a:lnTo>
                      <a:lnTo>
                        <a:pt x="0" y="4585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75" name="Shape 375"/>
                <p:cNvSpPr/>
                <p:nvPr/>
              </p:nvSpPr>
              <p:spPr>
                <a:xfrm>
                  <a:off x="6942136" y="3063875"/>
                  <a:ext cx="558799" cy="673099"/>
                </a:xfrm>
                <a:custGeom>
                  <a:pathLst>
                    <a:path extrusionOk="0" h="120000" w="120000">
                      <a:moveTo>
                        <a:pt x="0" y="45852"/>
                      </a:moveTo>
                      <a:lnTo>
                        <a:pt x="45684" y="45852"/>
                      </a:lnTo>
                      <a:lnTo>
                        <a:pt x="60000" y="0"/>
                      </a:lnTo>
                      <a:lnTo>
                        <a:pt x="74316" y="45852"/>
                      </a:lnTo>
                      <a:lnTo>
                        <a:pt x="120000" y="45852"/>
                      </a:lnTo>
                      <a:lnTo>
                        <a:pt x="82836" y="74148"/>
                      </a:lnTo>
                      <a:lnTo>
                        <a:pt x="97164" y="120000"/>
                      </a:lnTo>
                      <a:lnTo>
                        <a:pt x="60000" y="91704"/>
                      </a:lnTo>
                      <a:lnTo>
                        <a:pt x="22836" y="120000"/>
                      </a:lnTo>
                      <a:lnTo>
                        <a:pt x="37164" y="74148"/>
                      </a:lnTo>
                      <a:lnTo>
                        <a:pt x="0" y="4585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76" name="Shape 376"/>
                <p:cNvSpPr/>
                <p:nvPr/>
              </p:nvSpPr>
              <p:spPr>
                <a:xfrm>
                  <a:off x="8440736" y="3001961"/>
                  <a:ext cx="554037" cy="668337"/>
                </a:xfrm>
                <a:custGeom>
                  <a:pathLst>
                    <a:path extrusionOk="0" h="120000" w="120000">
                      <a:moveTo>
                        <a:pt x="0" y="45888"/>
                      </a:moveTo>
                      <a:lnTo>
                        <a:pt x="45732" y="45888"/>
                      </a:lnTo>
                      <a:lnTo>
                        <a:pt x="60168" y="0"/>
                      </a:lnTo>
                      <a:lnTo>
                        <a:pt x="74268" y="45888"/>
                      </a:lnTo>
                      <a:lnTo>
                        <a:pt x="120000" y="45888"/>
                      </a:lnTo>
                      <a:lnTo>
                        <a:pt x="82860" y="74112"/>
                      </a:lnTo>
                      <a:lnTo>
                        <a:pt x="96960" y="120000"/>
                      </a:lnTo>
                      <a:lnTo>
                        <a:pt x="60168" y="91776"/>
                      </a:lnTo>
                      <a:lnTo>
                        <a:pt x="23040" y="120000"/>
                      </a:lnTo>
                      <a:lnTo>
                        <a:pt x="37140" y="74112"/>
                      </a:lnTo>
                      <a:lnTo>
                        <a:pt x="0" y="45888"/>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grpSp>
          <p:grpSp>
            <p:nvGrpSpPr>
              <p:cNvPr id="377" name="Shape 377"/>
              <p:cNvGrpSpPr/>
              <p:nvPr/>
            </p:nvGrpSpPr>
            <p:grpSpPr>
              <a:xfrm>
                <a:off x="2046286" y="4329111"/>
                <a:ext cx="7418388" cy="1187465"/>
                <a:chOff x="2055811" y="2057400"/>
                <a:chExt cx="7418388" cy="1693861"/>
              </a:xfrm>
            </p:grpSpPr>
            <p:sp>
              <p:nvSpPr>
                <p:cNvPr id="378" name="Shape 378"/>
                <p:cNvSpPr/>
                <p:nvPr/>
              </p:nvSpPr>
              <p:spPr>
                <a:xfrm>
                  <a:off x="2055811" y="2057400"/>
                  <a:ext cx="558799" cy="673099"/>
                </a:xfrm>
                <a:custGeom>
                  <a:pathLst>
                    <a:path extrusionOk="0" h="120000" w="120000">
                      <a:moveTo>
                        <a:pt x="0" y="45852"/>
                      </a:moveTo>
                      <a:lnTo>
                        <a:pt x="45684" y="45852"/>
                      </a:lnTo>
                      <a:lnTo>
                        <a:pt x="60000" y="0"/>
                      </a:lnTo>
                      <a:lnTo>
                        <a:pt x="74316" y="45852"/>
                      </a:lnTo>
                      <a:lnTo>
                        <a:pt x="120000" y="45852"/>
                      </a:lnTo>
                      <a:lnTo>
                        <a:pt x="82836" y="74148"/>
                      </a:lnTo>
                      <a:lnTo>
                        <a:pt x="97164" y="120000"/>
                      </a:lnTo>
                      <a:lnTo>
                        <a:pt x="60000" y="91704"/>
                      </a:lnTo>
                      <a:lnTo>
                        <a:pt x="22836" y="120000"/>
                      </a:lnTo>
                      <a:lnTo>
                        <a:pt x="37164" y="74148"/>
                      </a:lnTo>
                      <a:lnTo>
                        <a:pt x="0" y="4585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79" name="Shape 379"/>
                <p:cNvSpPr/>
                <p:nvPr/>
              </p:nvSpPr>
              <p:spPr>
                <a:xfrm>
                  <a:off x="3429000" y="2057400"/>
                  <a:ext cx="558799" cy="673099"/>
                </a:xfrm>
                <a:custGeom>
                  <a:pathLst>
                    <a:path extrusionOk="0" h="120000" w="120000">
                      <a:moveTo>
                        <a:pt x="0" y="45852"/>
                      </a:moveTo>
                      <a:lnTo>
                        <a:pt x="45684" y="45852"/>
                      </a:lnTo>
                      <a:lnTo>
                        <a:pt x="60000" y="0"/>
                      </a:lnTo>
                      <a:lnTo>
                        <a:pt x="74316" y="45852"/>
                      </a:lnTo>
                      <a:lnTo>
                        <a:pt x="120000" y="45852"/>
                      </a:lnTo>
                      <a:lnTo>
                        <a:pt x="82836" y="74148"/>
                      </a:lnTo>
                      <a:lnTo>
                        <a:pt x="97164" y="120000"/>
                      </a:lnTo>
                      <a:lnTo>
                        <a:pt x="60000" y="91704"/>
                      </a:lnTo>
                      <a:lnTo>
                        <a:pt x="22836" y="120000"/>
                      </a:lnTo>
                      <a:lnTo>
                        <a:pt x="37164" y="74148"/>
                      </a:lnTo>
                      <a:lnTo>
                        <a:pt x="0" y="4585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80" name="Shape 380"/>
                <p:cNvSpPr/>
                <p:nvPr/>
              </p:nvSpPr>
              <p:spPr>
                <a:xfrm>
                  <a:off x="4802187" y="2057400"/>
                  <a:ext cx="554037" cy="673099"/>
                </a:xfrm>
                <a:custGeom>
                  <a:pathLst>
                    <a:path extrusionOk="0" h="120000" w="120000">
                      <a:moveTo>
                        <a:pt x="0" y="45852"/>
                      </a:moveTo>
                      <a:lnTo>
                        <a:pt x="45732" y="45852"/>
                      </a:lnTo>
                      <a:lnTo>
                        <a:pt x="60168" y="0"/>
                      </a:lnTo>
                      <a:lnTo>
                        <a:pt x="74268" y="45852"/>
                      </a:lnTo>
                      <a:lnTo>
                        <a:pt x="120000" y="45852"/>
                      </a:lnTo>
                      <a:lnTo>
                        <a:pt x="82860" y="74148"/>
                      </a:lnTo>
                      <a:lnTo>
                        <a:pt x="96960" y="120000"/>
                      </a:lnTo>
                      <a:lnTo>
                        <a:pt x="60168" y="91704"/>
                      </a:lnTo>
                      <a:lnTo>
                        <a:pt x="23040" y="120000"/>
                      </a:lnTo>
                      <a:lnTo>
                        <a:pt x="37140" y="74148"/>
                      </a:lnTo>
                      <a:lnTo>
                        <a:pt x="0" y="4585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81" name="Shape 381"/>
                <p:cNvSpPr/>
                <p:nvPr/>
              </p:nvSpPr>
              <p:spPr>
                <a:xfrm>
                  <a:off x="6175375" y="2057400"/>
                  <a:ext cx="554037" cy="673099"/>
                </a:xfrm>
                <a:custGeom>
                  <a:pathLst>
                    <a:path extrusionOk="0" h="120000" w="120000">
                      <a:moveTo>
                        <a:pt x="0" y="45852"/>
                      </a:moveTo>
                      <a:lnTo>
                        <a:pt x="45732" y="45852"/>
                      </a:lnTo>
                      <a:lnTo>
                        <a:pt x="60168" y="0"/>
                      </a:lnTo>
                      <a:lnTo>
                        <a:pt x="74268" y="45852"/>
                      </a:lnTo>
                      <a:lnTo>
                        <a:pt x="120000" y="45852"/>
                      </a:lnTo>
                      <a:lnTo>
                        <a:pt x="82860" y="74148"/>
                      </a:lnTo>
                      <a:lnTo>
                        <a:pt x="96960" y="120000"/>
                      </a:lnTo>
                      <a:lnTo>
                        <a:pt x="60168" y="91704"/>
                      </a:lnTo>
                      <a:lnTo>
                        <a:pt x="23040" y="120000"/>
                      </a:lnTo>
                      <a:lnTo>
                        <a:pt x="37140" y="74148"/>
                      </a:lnTo>
                      <a:lnTo>
                        <a:pt x="0" y="4585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82" name="Shape 382"/>
                <p:cNvSpPr/>
                <p:nvPr/>
              </p:nvSpPr>
              <p:spPr>
                <a:xfrm>
                  <a:off x="7543800" y="2057400"/>
                  <a:ext cx="558799" cy="673099"/>
                </a:xfrm>
                <a:custGeom>
                  <a:pathLst>
                    <a:path extrusionOk="0" h="120000" w="120000">
                      <a:moveTo>
                        <a:pt x="0" y="45852"/>
                      </a:moveTo>
                      <a:lnTo>
                        <a:pt x="45684" y="45852"/>
                      </a:lnTo>
                      <a:lnTo>
                        <a:pt x="60000" y="0"/>
                      </a:lnTo>
                      <a:lnTo>
                        <a:pt x="74316" y="45852"/>
                      </a:lnTo>
                      <a:lnTo>
                        <a:pt x="120000" y="45852"/>
                      </a:lnTo>
                      <a:lnTo>
                        <a:pt x="82836" y="74148"/>
                      </a:lnTo>
                      <a:lnTo>
                        <a:pt x="97164" y="120000"/>
                      </a:lnTo>
                      <a:lnTo>
                        <a:pt x="60000" y="91704"/>
                      </a:lnTo>
                      <a:lnTo>
                        <a:pt x="22836" y="120000"/>
                      </a:lnTo>
                      <a:lnTo>
                        <a:pt x="37164" y="74148"/>
                      </a:lnTo>
                      <a:lnTo>
                        <a:pt x="0" y="4585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83" name="Shape 383"/>
                <p:cNvSpPr/>
                <p:nvPr/>
              </p:nvSpPr>
              <p:spPr>
                <a:xfrm>
                  <a:off x="8915400" y="2057400"/>
                  <a:ext cx="558799" cy="673099"/>
                </a:xfrm>
                <a:custGeom>
                  <a:pathLst>
                    <a:path extrusionOk="0" h="120000" w="120000">
                      <a:moveTo>
                        <a:pt x="0" y="45852"/>
                      </a:moveTo>
                      <a:lnTo>
                        <a:pt x="45684" y="45852"/>
                      </a:lnTo>
                      <a:lnTo>
                        <a:pt x="60000" y="0"/>
                      </a:lnTo>
                      <a:lnTo>
                        <a:pt x="74316" y="45852"/>
                      </a:lnTo>
                      <a:lnTo>
                        <a:pt x="120000" y="45852"/>
                      </a:lnTo>
                      <a:lnTo>
                        <a:pt x="82836" y="74148"/>
                      </a:lnTo>
                      <a:lnTo>
                        <a:pt x="97164" y="120000"/>
                      </a:lnTo>
                      <a:lnTo>
                        <a:pt x="60000" y="91704"/>
                      </a:lnTo>
                      <a:lnTo>
                        <a:pt x="22836" y="120000"/>
                      </a:lnTo>
                      <a:lnTo>
                        <a:pt x="37164" y="74148"/>
                      </a:lnTo>
                      <a:lnTo>
                        <a:pt x="0" y="4585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84" name="Shape 384"/>
                <p:cNvSpPr/>
                <p:nvPr/>
              </p:nvSpPr>
              <p:spPr>
                <a:xfrm>
                  <a:off x="2652711" y="2974975"/>
                  <a:ext cx="558799" cy="679449"/>
                </a:xfrm>
                <a:custGeom>
                  <a:pathLst>
                    <a:path extrusionOk="0" h="120000" w="120000">
                      <a:moveTo>
                        <a:pt x="0" y="45696"/>
                      </a:moveTo>
                      <a:lnTo>
                        <a:pt x="45684" y="45696"/>
                      </a:lnTo>
                      <a:lnTo>
                        <a:pt x="60000" y="0"/>
                      </a:lnTo>
                      <a:lnTo>
                        <a:pt x="74316" y="45696"/>
                      </a:lnTo>
                      <a:lnTo>
                        <a:pt x="120000" y="45696"/>
                      </a:lnTo>
                      <a:lnTo>
                        <a:pt x="82836" y="74304"/>
                      </a:lnTo>
                      <a:lnTo>
                        <a:pt x="97164" y="120000"/>
                      </a:lnTo>
                      <a:lnTo>
                        <a:pt x="60000" y="91680"/>
                      </a:lnTo>
                      <a:lnTo>
                        <a:pt x="22836" y="120000"/>
                      </a:lnTo>
                      <a:lnTo>
                        <a:pt x="37164" y="74304"/>
                      </a:lnTo>
                      <a:lnTo>
                        <a:pt x="0" y="45696"/>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85" name="Shape 385"/>
                <p:cNvSpPr/>
                <p:nvPr/>
              </p:nvSpPr>
              <p:spPr>
                <a:xfrm>
                  <a:off x="4146550" y="2946400"/>
                  <a:ext cx="558799" cy="673099"/>
                </a:xfrm>
                <a:custGeom>
                  <a:pathLst>
                    <a:path extrusionOk="0" h="120000" w="120000">
                      <a:moveTo>
                        <a:pt x="0" y="45852"/>
                      </a:moveTo>
                      <a:lnTo>
                        <a:pt x="45684" y="45852"/>
                      </a:lnTo>
                      <a:lnTo>
                        <a:pt x="60000" y="0"/>
                      </a:lnTo>
                      <a:lnTo>
                        <a:pt x="74316" y="45852"/>
                      </a:lnTo>
                      <a:lnTo>
                        <a:pt x="120000" y="45852"/>
                      </a:lnTo>
                      <a:lnTo>
                        <a:pt x="82836" y="74148"/>
                      </a:lnTo>
                      <a:lnTo>
                        <a:pt x="97164" y="120000"/>
                      </a:lnTo>
                      <a:lnTo>
                        <a:pt x="60000" y="91704"/>
                      </a:lnTo>
                      <a:lnTo>
                        <a:pt x="22836" y="120000"/>
                      </a:lnTo>
                      <a:lnTo>
                        <a:pt x="37164" y="74148"/>
                      </a:lnTo>
                      <a:lnTo>
                        <a:pt x="0" y="4585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86" name="Shape 386"/>
                <p:cNvSpPr/>
                <p:nvPr/>
              </p:nvSpPr>
              <p:spPr>
                <a:xfrm>
                  <a:off x="5476875" y="3019425"/>
                  <a:ext cx="558799" cy="673099"/>
                </a:xfrm>
                <a:custGeom>
                  <a:pathLst>
                    <a:path extrusionOk="0" h="120000" w="120000">
                      <a:moveTo>
                        <a:pt x="0" y="45852"/>
                      </a:moveTo>
                      <a:lnTo>
                        <a:pt x="45684" y="45852"/>
                      </a:lnTo>
                      <a:lnTo>
                        <a:pt x="60000" y="0"/>
                      </a:lnTo>
                      <a:lnTo>
                        <a:pt x="74316" y="45852"/>
                      </a:lnTo>
                      <a:lnTo>
                        <a:pt x="120000" y="45852"/>
                      </a:lnTo>
                      <a:lnTo>
                        <a:pt x="82836" y="74148"/>
                      </a:lnTo>
                      <a:lnTo>
                        <a:pt x="97164" y="120000"/>
                      </a:lnTo>
                      <a:lnTo>
                        <a:pt x="60000" y="91704"/>
                      </a:lnTo>
                      <a:lnTo>
                        <a:pt x="22836" y="120000"/>
                      </a:lnTo>
                      <a:lnTo>
                        <a:pt x="37164" y="74148"/>
                      </a:lnTo>
                      <a:lnTo>
                        <a:pt x="0" y="4585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87" name="Shape 387"/>
                <p:cNvSpPr/>
                <p:nvPr/>
              </p:nvSpPr>
              <p:spPr>
                <a:xfrm>
                  <a:off x="6942136" y="3065461"/>
                  <a:ext cx="558799" cy="685799"/>
                </a:xfrm>
                <a:custGeom>
                  <a:pathLst>
                    <a:path extrusionOk="0" h="120000" w="120000">
                      <a:moveTo>
                        <a:pt x="0" y="45828"/>
                      </a:moveTo>
                      <a:lnTo>
                        <a:pt x="45684" y="45828"/>
                      </a:lnTo>
                      <a:lnTo>
                        <a:pt x="60000" y="0"/>
                      </a:lnTo>
                      <a:lnTo>
                        <a:pt x="74316" y="45828"/>
                      </a:lnTo>
                      <a:lnTo>
                        <a:pt x="120000" y="45828"/>
                      </a:lnTo>
                      <a:lnTo>
                        <a:pt x="82836" y="74172"/>
                      </a:lnTo>
                      <a:lnTo>
                        <a:pt x="97164" y="120000"/>
                      </a:lnTo>
                      <a:lnTo>
                        <a:pt x="60000" y="91668"/>
                      </a:lnTo>
                      <a:lnTo>
                        <a:pt x="22836" y="120000"/>
                      </a:lnTo>
                      <a:lnTo>
                        <a:pt x="37164" y="74172"/>
                      </a:lnTo>
                      <a:lnTo>
                        <a:pt x="0" y="45828"/>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88" name="Shape 388"/>
                <p:cNvSpPr/>
                <p:nvPr/>
              </p:nvSpPr>
              <p:spPr>
                <a:xfrm>
                  <a:off x="8440736" y="3003550"/>
                  <a:ext cx="554037" cy="679449"/>
                </a:xfrm>
                <a:custGeom>
                  <a:pathLst>
                    <a:path extrusionOk="0" h="120000" w="120000">
                      <a:moveTo>
                        <a:pt x="0" y="45696"/>
                      </a:moveTo>
                      <a:lnTo>
                        <a:pt x="45732" y="45696"/>
                      </a:lnTo>
                      <a:lnTo>
                        <a:pt x="60168" y="0"/>
                      </a:lnTo>
                      <a:lnTo>
                        <a:pt x="74268" y="45696"/>
                      </a:lnTo>
                      <a:lnTo>
                        <a:pt x="120000" y="45696"/>
                      </a:lnTo>
                      <a:lnTo>
                        <a:pt x="82860" y="74304"/>
                      </a:lnTo>
                      <a:lnTo>
                        <a:pt x="96960" y="120000"/>
                      </a:lnTo>
                      <a:lnTo>
                        <a:pt x="60168" y="91680"/>
                      </a:lnTo>
                      <a:lnTo>
                        <a:pt x="23040" y="120000"/>
                      </a:lnTo>
                      <a:lnTo>
                        <a:pt x="37140" y="74304"/>
                      </a:lnTo>
                      <a:lnTo>
                        <a:pt x="0" y="45696"/>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grpSp>
          <p:grpSp>
            <p:nvGrpSpPr>
              <p:cNvPr id="389" name="Shape 389"/>
              <p:cNvGrpSpPr/>
              <p:nvPr/>
            </p:nvGrpSpPr>
            <p:grpSpPr>
              <a:xfrm>
                <a:off x="2046286" y="5579587"/>
                <a:ext cx="7418388" cy="1175224"/>
                <a:chOff x="2055811" y="2058986"/>
                <a:chExt cx="7418388" cy="1676400"/>
              </a:xfrm>
            </p:grpSpPr>
            <p:sp>
              <p:nvSpPr>
                <p:cNvPr id="390" name="Shape 390"/>
                <p:cNvSpPr/>
                <p:nvPr/>
              </p:nvSpPr>
              <p:spPr>
                <a:xfrm>
                  <a:off x="2055811" y="2058986"/>
                  <a:ext cx="558799" cy="668337"/>
                </a:xfrm>
                <a:custGeom>
                  <a:pathLst>
                    <a:path extrusionOk="0" h="120000" w="120000">
                      <a:moveTo>
                        <a:pt x="0" y="45888"/>
                      </a:moveTo>
                      <a:lnTo>
                        <a:pt x="45684" y="45888"/>
                      </a:lnTo>
                      <a:lnTo>
                        <a:pt x="60000" y="0"/>
                      </a:lnTo>
                      <a:lnTo>
                        <a:pt x="74316" y="45888"/>
                      </a:lnTo>
                      <a:lnTo>
                        <a:pt x="120000" y="45888"/>
                      </a:lnTo>
                      <a:lnTo>
                        <a:pt x="82836" y="74112"/>
                      </a:lnTo>
                      <a:lnTo>
                        <a:pt x="97164" y="120000"/>
                      </a:lnTo>
                      <a:lnTo>
                        <a:pt x="60000" y="91776"/>
                      </a:lnTo>
                      <a:lnTo>
                        <a:pt x="22836" y="120000"/>
                      </a:lnTo>
                      <a:lnTo>
                        <a:pt x="37164" y="74112"/>
                      </a:lnTo>
                      <a:lnTo>
                        <a:pt x="0" y="45888"/>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91" name="Shape 391"/>
                <p:cNvSpPr/>
                <p:nvPr/>
              </p:nvSpPr>
              <p:spPr>
                <a:xfrm>
                  <a:off x="3429000" y="2058986"/>
                  <a:ext cx="558799" cy="668337"/>
                </a:xfrm>
                <a:custGeom>
                  <a:pathLst>
                    <a:path extrusionOk="0" h="120000" w="120000">
                      <a:moveTo>
                        <a:pt x="0" y="45888"/>
                      </a:moveTo>
                      <a:lnTo>
                        <a:pt x="45684" y="45888"/>
                      </a:lnTo>
                      <a:lnTo>
                        <a:pt x="60000" y="0"/>
                      </a:lnTo>
                      <a:lnTo>
                        <a:pt x="74316" y="45888"/>
                      </a:lnTo>
                      <a:lnTo>
                        <a:pt x="120000" y="45888"/>
                      </a:lnTo>
                      <a:lnTo>
                        <a:pt x="82836" y="74112"/>
                      </a:lnTo>
                      <a:lnTo>
                        <a:pt x="97164" y="120000"/>
                      </a:lnTo>
                      <a:lnTo>
                        <a:pt x="60000" y="91776"/>
                      </a:lnTo>
                      <a:lnTo>
                        <a:pt x="22836" y="120000"/>
                      </a:lnTo>
                      <a:lnTo>
                        <a:pt x="37164" y="74112"/>
                      </a:lnTo>
                      <a:lnTo>
                        <a:pt x="0" y="45888"/>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92" name="Shape 392"/>
                <p:cNvSpPr/>
                <p:nvPr/>
              </p:nvSpPr>
              <p:spPr>
                <a:xfrm>
                  <a:off x="4802187" y="2058986"/>
                  <a:ext cx="554037" cy="668337"/>
                </a:xfrm>
                <a:custGeom>
                  <a:pathLst>
                    <a:path extrusionOk="0" h="120000" w="120000">
                      <a:moveTo>
                        <a:pt x="0" y="45888"/>
                      </a:moveTo>
                      <a:lnTo>
                        <a:pt x="45732" y="45888"/>
                      </a:lnTo>
                      <a:lnTo>
                        <a:pt x="60168" y="0"/>
                      </a:lnTo>
                      <a:lnTo>
                        <a:pt x="74268" y="45888"/>
                      </a:lnTo>
                      <a:lnTo>
                        <a:pt x="120000" y="45888"/>
                      </a:lnTo>
                      <a:lnTo>
                        <a:pt x="82860" y="74112"/>
                      </a:lnTo>
                      <a:lnTo>
                        <a:pt x="96960" y="120000"/>
                      </a:lnTo>
                      <a:lnTo>
                        <a:pt x="60168" y="91776"/>
                      </a:lnTo>
                      <a:lnTo>
                        <a:pt x="23040" y="120000"/>
                      </a:lnTo>
                      <a:lnTo>
                        <a:pt x="37140" y="74112"/>
                      </a:lnTo>
                      <a:lnTo>
                        <a:pt x="0" y="45888"/>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93" name="Shape 393"/>
                <p:cNvSpPr/>
                <p:nvPr/>
              </p:nvSpPr>
              <p:spPr>
                <a:xfrm>
                  <a:off x="6175375" y="2058986"/>
                  <a:ext cx="554037" cy="668337"/>
                </a:xfrm>
                <a:custGeom>
                  <a:pathLst>
                    <a:path extrusionOk="0" h="120000" w="120000">
                      <a:moveTo>
                        <a:pt x="0" y="45888"/>
                      </a:moveTo>
                      <a:lnTo>
                        <a:pt x="45732" y="45888"/>
                      </a:lnTo>
                      <a:lnTo>
                        <a:pt x="60168" y="0"/>
                      </a:lnTo>
                      <a:lnTo>
                        <a:pt x="74268" y="45888"/>
                      </a:lnTo>
                      <a:lnTo>
                        <a:pt x="120000" y="45888"/>
                      </a:lnTo>
                      <a:lnTo>
                        <a:pt x="82860" y="74112"/>
                      </a:lnTo>
                      <a:lnTo>
                        <a:pt x="96960" y="120000"/>
                      </a:lnTo>
                      <a:lnTo>
                        <a:pt x="60168" y="91776"/>
                      </a:lnTo>
                      <a:lnTo>
                        <a:pt x="23040" y="120000"/>
                      </a:lnTo>
                      <a:lnTo>
                        <a:pt x="37140" y="74112"/>
                      </a:lnTo>
                      <a:lnTo>
                        <a:pt x="0" y="45888"/>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94" name="Shape 394"/>
                <p:cNvSpPr/>
                <p:nvPr/>
              </p:nvSpPr>
              <p:spPr>
                <a:xfrm>
                  <a:off x="7543800" y="2058986"/>
                  <a:ext cx="558799" cy="668337"/>
                </a:xfrm>
                <a:custGeom>
                  <a:pathLst>
                    <a:path extrusionOk="0" h="120000" w="120000">
                      <a:moveTo>
                        <a:pt x="0" y="45888"/>
                      </a:moveTo>
                      <a:lnTo>
                        <a:pt x="45684" y="45888"/>
                      </a:lnTo>
                      <a:lnTo>
                        <a:pt x="60000" y="0"/>
                      </a:lnTo>
                      <a:lnTo>
                        <a:pt x="74316" y="45888"/>
                      </a:lnTo>
                      <a:lnTo>
                        <a:pt x="120000" y="45888"/>
                      </a:lnTo>
                      <a:lnTo>
                        <a:pt x="82836" y="74112"/>
                      </a:lnTo>
                      <a:lnTo>
                        <a:pt x="97164" y="120000"/>
                      </a:lnTo>
                      <a:lnTo>
                        <a:pt x="60000" y="91776"/>
                      </a:lnTo>
                      <a:lnTo>
                        <a:pt x="22836" y="120000"/>
                      </a:lnTo>
                      <a:lnTo>
                        <a:pt x="37164" y="74112"/>
                      </a:lnTo>
                      <a:lnTo>
                        <a:pt x="0" y="45888"/>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95" name="Shape 395"/>
                <p:cNvSpPr/>
                <p:nvPr/>
              </p:nvSpPr>
              <p:spPr>
                <a:xfrm>
                  <a:off x="8915400" y="2058986"/>
                  <a:ext cx="558799" cy="668337"/>
                </a:xfrm>
                <a:custGeom>
                  <a:pathLst>
                    <a:path extrusionOk="0" h="120000" w="120000">
                      <a:moveTo>
                        <a:pt x="0" y="45888"/>
                      </a:moveTo>
                      <a:lnTo>
                        <a:pt x="45684" y="45888"/>
                      </a:lnTo>
                      <a:lnTo>
                        <a:pt x="60000" y="0"/>
                      </a:lnTo>
                      <a:lnTo>
                        <a:pt x="74316" y="45888"/>
                      </a:lnTo>
                      <a:lnTo>
                        <a:pt x="120000" y="45888"/>
                      </a:lnTo>
                      <a:lnTo>
                        <a:pt x="82836" y="74112"/>
                      </a:lnTo>
                      <a:lnTo>
                        <a:pt x="97164" y="120000"/>
                      </a:lnTo>
                      <a:lnTo>
                        <a:pt x="60000" y="91776"/>
                      </a:lnTo>
                      <a:lnTo>
                        <a:pt x="22836" y="120000"/>
                      </a:lnTo>
                      <a:lnTo>
                        <a:pt x="37164" y="74112"/>
                      </a:lnTo>
                      <a:lnTo>
                        <a:pt x="0" y="45888"/>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96" name="Shape 396"/>
                <p:cNvSpPr/>
                <p:nvPr/>
              </p:nvSpPr>
              <p:spPr>
                <a:xfrm>
                  <a:off x="2652711" y="2970211"/>
                  <a:ext cx="558799" cy="668337"/>
                </a:xfrm>
                <a:custGeom>
                  <a:pathLst>
                    <a:path extrusionOk="0" h="120000" w="120000">
                      <a:moveTo>
                        <a:pt x="0" y="45888"/>
                      </a:moveTo>
                      <a:lnTo>
                        <a:pt x="45684" y="45888"/>
                      </a:lnTo>
                      <a:lnTo>
                        <a:pt x="60000" y="0"/>
                      </a:lnTo>
                      <a:lnTo>
                        <a:pt x="74316" y="45888"/>
                      </a:lnTo>
                      <a:lnTo>
                        <a:pt x="120000" y="45888"/>
                      </a:lnTo>
                      <a:lnTo>
                        <a:pt x="82836" y="74112"/>
                      </a:lnTo>
                      <a:lnTo>
                        <a:pt x="97164" y="120000"/>
                      </a:lnTo>
                      <a:lnTo>
                        <a:pt x="60000" y="91776"/>
                      </a:lnTo>
                      <a:lnTo>
                        <a:pt x="22836" y="120000"/>
                      </a:lnTo>
                      <a:lnTo>
                        <a:pt x="37164" y="74112"/>
                      </a:lnTo>
                      <a:lnTo>
                        <a:pt x="0" y="45888"/>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97" name="Shape 397"/>
                <p:cNvSpPr/>
                <p:nvPr/>
              </p:nvSpPr>
              <p:spPr>
                <a:xfrm>
                  <a:off x="4146550" y="2947986"/>
                  <a:ext cx="558799" cy="668337"/>
                </a:xfrm>
                <a:custGeom>
                  <a:pathLst>
                    <a:path extrusionOk="0" h="120000" w="120000">
                      <a:moveTo>
                        <a:pt x="0" y="45888"/>
                      </a:moveTo>
                      <a:lnTo>
                        <a:pt x="45684" y="45888"/>
                      </a:lnTo>
                      <a:lnTo>
                        <a:pt x="60000" y="0"/>
                      </a:lnTo>
                      <a:lnTo>
                        <a:pt x="74316" y="45888"/>
                      </a:lnTo>
                      <a:lnTo>
                        <a:pt x="120000" y="45888"/>
                      </a:lnTo>
                      <a:lnTo>
                        <a:pt x="82836" y="74112"/>
                      </a:lnTo>
                      <a:lnTo>
                        <a:pt x="97164" y="120000"/>
                      </a:lnTo>
                      <a:lnTo>
                        <a:pt x="60000" y="91776"/>
                      </a:lnTo>
                      <a:lnTo>
                        <a:pt x="22836" y="120000"/>
                      </a:lnTo>
                      <a:lnTo>
                        <a:pt x="37164" y="74112"/>
                      </a:lnTo>
                      <a:lnTo>
                        <a:pt x="0" y="45888"/>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98" name="Shape 398"/>
                <p:cNvSpPr/>
                <p:nvPr/>
              </p:nvSpPr>
              <p:spPr>
                <a:xfrm>
                  <a:off x="5476875" y="3021011"/>
                  <a:ext cx="558799" cy="668337"/>
                </a:xfrm>
                <a:custGeom>
                  <a:pathLst>
                    <a:path extrusionOk="0" h="120000" w="120000">
                      <a:moveTo>
                        <a:pt x="0" y="45888"/>
                      </a:moveTo>
                      <a:lnTo>
                        <a:pt x="45684" y="45888"/>
                      </a:lnTo>
                      <a:lnTo>
                        <a:pt x="60000" y="0"/>
                      </a:lnTo>
                      <a:lnTo>
                        <a:pt x="74316" y="45888"/>
                      </a:lnTo>
                      <a:lnTo>
                        <a:pt x="120000" y="45888"/>
                      </a:lnTo>
                      <a:lnTo>
                        <a:pt x="82836" y="74112"/>
                      </a:lnTo>
                      <a:lnTo>
                        <a:pt x="97164" y="120000"/>
                      </a:lnTo>
                      <a:lnTo>
                        <a:pt x="60000" y="91776"/>
                      </a:lnTo>
                      <a:lnTo>
                        <a:pt x="22836" y="120000"/>
                      </a:lnTo>
                      <a:lnTo>
                        <a:pt x="37164" y="74112"/>
                      </a:lnTo>
                      <a:lnTo>
                        <a:pt x="0" y="45888"/>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399" name="Shape 399"/>
                <p:cNvSpPr/>
                <p:nvPr/>
              </p:nvSpPr>
              <p:spPr>
                <a:xfrm>
                  <a:off x="6942136" y="3067050"/>
                  <a:ext cx="558799" cy="668337"/>
                </a:xfrm>
                <a:custGeom>
                  <a:pathLst>
                    <a:path extrusionOk="0" h="120000" w="120000">
                      <a:moveTo>
                        <a:pt x="0" y="45888"/>
                      </a:moveTo>
                      <a:lnTo>
                        <a:pt x="45684" y="45888"/>
                      </a:lnTo>
                      <a:lnTo>
                        <a:pt x="60000" y="0"/>
                      </a:lnTo>
                      <a:lnTo>
                        <a:pt x="74316" y="45888"/>
                      </a:lnTo>
                      <a:lnTo>
                        <a:pt x="120000" y="45888"/>
                      </a:lnTo>
                      <a:lnTo>
                        <a:pt x="82836" y="74112"/>
                      </a:lnTo>
                      <a:lnTo>
                        <a:pt x="97164" y="120000"/>
                      </a:lnTo>
                      <a:lnTo>
                        <a:pt x="60000" y="91776"/>
                      </a:lnTo>
                      <a:lnTo>
                        <a:pt x="22836" y="120000"/>
                      </a:lnTo>
                      <a:lnTo>
                        <a:pt x="37164" y="74112"/>
                      </a:lnTo>
                      <a:lnTo>
                        <a:pt x="0" y="45888"/>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00" name="Shape 400"/>
                <p:cNvSpPr/>
                <p:nvPr/>
              </p:nvSpPr>
              <p:spPr>
                <a:xfrm>
                  <a:off x="8440736" y="2998786"/>
                  <a:ext cx="554037" cy="673099"/>
                </a:xfrm>
                <a:custGeom>
                  <a:pathLst>
                    <a:path extrusionOk="0" h="120000" w="120000">
                      <a:moveTo>
                        <a:pt x="0" y="45852"/>
                      </a:moveTo>
                      <a:lnTo>
                        <a:pt x="45732" y="45852"/>
                      </a:lnTo>
                      <a:lnTo>
                        <a:pt x="60168" y="0"/>
                      </a:lnTo>
                      <a:lnTo>
                        <a:pt x="74268" y="45852"/>
                      </a:lnTo>
                      <a:lnTo>
                        <a:pt x="120000" y="45852"/>
                      </a:lnTo>
                      <a:lnTo>
                        <a:pt x="82860" y="74148"/>
                      </a:lnTo>
                      <a:lnTo>
                        <a:pt x="96960" y="120000"/>
                      </a:lnTo>
                      <a:lnTo>
                        <a:pt x="60168" y="91704"/>
                      </a:lnTo>
                      <a:lnTo>
                        <a:pt x="23040" y="120000"/>
                      </a:lnTo>
                      <a:lnTo>
                        <a:pt x="37140" y="74148"/>
                      </a:lnTo>
                      <a:lnTo>
                        <a:pt x="0" y="4585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grpSp>
          <p:grpSp>
            <p:nvGrpSpPr>
              <p:cNvPr id="401" name="Shape 401"/>
              <p:cNvGrpSpPr/>
              <p:nvPr/>
            </p:nvGrpSpPr>
            <p:grpSpPr>
              <a:xfrm>
                <a:off x="1990723" y="6762771"/>
                <a:ext cx="7418388" cy="459878"/>
                <a:chOff x="2055811" y="2073275"/>
                <a:chExt cx="7418388" cy="655636"/>
              </a:xfrm>
            </p:grpSpPr>
            <p:sp>
              <p:nvSpPr>
                <p:cNvPr id="402" name="Shape 402"/>
                <p:cNvSpPr/>
                <p:nvPr/>
              </p:nvSpPr>
              <p:spPr>
                <a:xfrm>
                  <a:off x="2055811" y="2073275"/>
                  <a:ext cx="558799" cy="655636"/>
                </a:xfrm>
                <a:custGeom>
                  <a:pathLst>
                    <a:path extrusionOk="0" h="120000" w="120000">
                      <a:moveTo>
                        <a:pt x="0" y="45912"/>
                      </a:moveTo>
                      <a:lnTo>
                        <a:pt x="45684" y="45912"/>
                      </a:lnTo>
                      <a:lnTo>
                        <a:pt x="60000" y="0"/>
                      </a:lnTo>
                      <a:lnTo>
                        <a:pt x="74316" y="45912"/>
                      </a:lnTo>
                      <a:lnTo>
                        <a:pt x="120000" y="45912"/>
                      </a:lnTo>
                      <a:lnTo>
                        <a:pt x="82836" y="74088"/>
                      </a:lnTo>
                      <a:lnTo>
                        <a:pt x="97164" y="120000"/>
                      </a:lnTo>
                      <a:lnTo>
                        <a:pt x="60000" y="91812"/>
                      </a:lnTo>
                      <a:lnTo>
                        <a:pt x="22836" y="120000"/>
                      </a:lnTo>
                      <a:lnTo>
                        <a:pt x="37164" y="74088"/>
                      </a:lnTo>
                      <a:lnTo>
                        <a:pt x="0" y="4591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03" name="Shape 403"/>
                <p:cNvSpPr/>
                <p:nvPr/>
              </p:nvSpPr>
              <p:spPr>
                <a:xfrm>
                  <a:off x="3429000" y="2073275"/>
                  <a:ext cx="558799" cy="655636"/>
                </a:xfrm>
                <a:custGeom>
                  <a:pathLst>
                    <a:path extrusionOk="0" h="120000" w="120000">
                      <a:moveTo>
                        <a:pt x="0" y="45912"/>
                      </a:moveTo>
                      <a:lnTo>
                        <a:pt x="45684" y="45912"/>
                      </a:lnTo>
                      <a:lnTo>
                        <a:pt x="60000" y="0"/>
                      </a:lnTo>
                      <a:lnTo>
                        <a:pt x="74316" y="45912"/>
                      </a:lnTo>
                      <a:lnTo>
                        <a:pt x="120000" y="45912"/>
                      </a:lnTo>
                      <a:lnTo>
                        <a:pt x="82836" y="74088"/>
                      </a:lnTo>
                      <a:lnTo>
                        <a:pt x="97164" y="120000"/>
                      </a:lnTo>
                      <a:lnTo>
                        <a:pt x="60000" y="91812"/>
                      </a:lnTo>
                      <a:lnTo>
                        <a:pt x="22836" y="120000"/>
                      </a:lnTo>
                      <a:lnTo>
                        <a:pt x="37164" y="74088"/>
                      </a:lnTo>
                      <a:lnTo>
                        <a:pt x="0" y="4591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04" name="Shape 404"/>
                <p:cNvSpPr/>
                <p:nvPr/>
              </p:nvSpPr>
              <p:spPr>
                <a:xfrm>
                  <a:off x="4802187" y="2073275"/>
                  <a:ext cx="554037" cy="655636"/>
                </a:xfrm>
                <a:custGeom>
                  <a:pathLst>
                    <a:path extrusionOk="0" h="120000" w="120000">
                      <a:moveTo>
                        <a:pt x="0" y="45912"/>
                      </a:moveTo>
                      <a:lnTo>
                        <a:pt x="45732" y="45912"/>
                      </a:lnTo>
                      <a:lnTo>
                        <a:pt x="60168" y="0"/>
                      </a:lnTo>
                      <a:lnTo>
                        <a:pt x="74268" y="45912"/>
                      </a:lnTo>
                      <a:lnTo>
                        <a:pt x="120000" y="45912"/>
                      </a:lnTo>
                      <a:lnTo>
                        <a:pt x="82860" y="74088"/>
                      </a:lnTo>
                      <a:lnTo>
                        <a:pt x="96960" y="120000"/>
                      </a:lnTo>
                      <a:lnTo>
                        <a:pt x="60168" y="91812"/>
                      </a:lnTo>
                      <a:lnTo>
                        <a:pt x="23040" y="120000"/>
                      </a:lnTo>
                      <a:lnTo>
                        <a:pt x="37140" y="74088"/>
                      </a:lnTo>
                      <a:lnTo>
                        <a:pt x="0" y="4591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05" name="Shape 405"/>
                <p:cNvSpPr/>
                <p:nvPr/>
              </p:nvSpPr>
              <p:spPr>
                <a:xfrm>
                  <a:off x="6175375" y="2073275"/>
                  <a:ext cx="554037" cy="655636"/>
                </a:xfrm>
                <a:custGeom>
                  <a:pathLst>
                    <a:path extrusionOk="0" h="120000" w="120000">
                      <a:moveTo>
                        <a:pt x="0" y="45912"/>
                      </a:moveTo>
                      <a:lnTo>
                        <a:pt x="45732" y="45912"/>
                      </a:lnTo>
                      <a:lnTo>
                        <a:pt x="60168" y="0"/>
                      </a:lnTo>
                      <a:lnTo>
                        <a:pt x="74268" y="45912"/>
                      </a:lnTo>
                      <a:lnTo>
                        <a:pt x="120000" y="45912"/>
                      </a:lnTo>
                      <a:lnTo>
                        <a:pt x="82860" y="74088"/>
                      </a:lnTo>
                      <a:lnTo>
                        <a:pt x="96960" y="120000"/>
                      </a:lnTo>
                      <a:lnTo>
                        <a:pt x="60168" y="91812"/>
                      </a:lnTo>
                      <a:lnTo>
                        <a:pt x="23040" y="120000"/>
                      </a:lnTo>
                      <a:lnTo>
                        <a:pt x="37140" y="74088"/>
                      </a:lnTo>
                      <a:lnTo>
                        <a:pt x="0" y="4591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06" name="Shape 406"/>
                <p:cNvSpPr/>
                <p:nvPr/>
              </p:nvSpPr>
              <p:spPr>
                <a:xfrm>
                  <a:off x="7542211" y="2073275"/>
                  <a:ext cx="558799" cy="655636"/>
                </a:xfrm>
                <a:custGeom>
                  <a:pathLst>
                    <a:path extrusionOk="0" h="120000" w="120000">
                      <a:moveTo>
                        <a:pt x="0" y="45912"/>
                      </a:moveTo>
                      <a:lnTo>
                        <a:pt x="45684" y="45912"/>
                      </a:lnTo>
                      <a:lnTo>
                        <a:pt x="60000" y="0"/>
                      </a:lnTo>
                      <a:lnTo>
                        <a:pt x="74316" y="45912"/>
                      </a:lnTo>
                      <a:lnTo>
                        <a:pt x="120000" y="45912"/>
                      </a:lnTo>
                      <a:lnTo>
                        <a:pt x="82836" y="74088"/>
                      </a:lnTo>
                      <a:lnTo>
                        <a:pt x="97164" y="120000"/>
                      </a:lnTo>
                      <a:lnTo>
                        <a:pt x="60000" y="91812"/>
                      </a:lnTo>
                      <a:lnTo>
                        <a:pt x="22836" y="120000"/>
                      </a:lnTo>
                      <a:lnTo>
                        <a:pt x="37164" y="74088"/>
                      </a:lnTo>
                      <a:lnTo>
                        <a:pt x="0" y="4591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07" name="Shape 407"/>
                <p:cNvSpPr/>
                <p:nvPr/>
              </p:nvSpPr>
              <p:spPr>
                <a:xfrm>
                  <a:off x="8915400" y="2073275"/>
                  <a:ext cx="558799" cy="655636"/>
                </a:xfrm>
                <a:custGeom>
                  <a:pathLst>
                    <a:path extrusionOk="0" h="120000" w="120000">
                      <a:moveTo>
                        <a:pt x="0" y="45912"/>
                      </a:moveTo>
                      <a:lnTo>
                        <a:pt x="45684" y="45912"/>
                      </a:lnTo>
                      <a:lnTo>
                        <a:pt x="60000" y="0"/>
                      </a:lnTo>
                      <a:lnTo>
                        <a:pt x="74316" y="45912"/>
                      </a:lnTo>
                      <a:lnTo>
                        <a:pt x="120000" y="45912"/>
                      </a:lnTo>
                      <a:lnTo>
                        <a:pt x="82836" y="74088"/>
                      </a:lnTo>
                      <a:lnTo>
                        <a:pt x="97164" y="120000"/>
                      </a:lnTo>
                      <a:lnTo>
                        <a:pt x="60000" y="91812"/>
                      </a:lnTo>
                      <a:lnTo>
                        <a:pt x="22836" y="120000"/>
                      </a:lnTo>
                      <a:lnTo>
                        <a:pt x="37164" y="74088"/>
                      </a:lnTo>
                      <a:lnTo>
                        <a:pt x="0" y="45912"/>
                      </a:lnTo>
                      <a:close/>
                    </a:path>
                  </a:pathLst>
                </a:cu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grpSp>
        </p:grpSp>
        <p:grpSp>
          <p:nvGrpSpPr>
            <p:cNvPr id="408" name="Shape 408"/>
            <p:cNvGrpSpPr/>
            <p:nvPr/>
          </p:nvGrpSpPr>
          <p:grpSpPr>
            <a:xfrm>
              <a:off x="8521700" y="1836736"/>
              <a:ext cx="10183812" cy="5603875"/>
              <a:chOff x="9720261" y="1836736"/>
              <a:chExt cx="8985250" cy="5603875"/>
            </a:xfrm>
          </p:grpSpPr>
          <p:sp>
            <p:nvSpPr>
              <p:cNvPr id="409" name="Shape 409"/>
              <p:cNvSpPr txBox="1"/>
              <p:nvPr/>
            </p:nvSpPr>
            <p:spPr>
              <a:xfrm>
                <a:off x="9756775" y="1836736"/>
                <a:ext cx="8948736" cy="787400"/>
              </a:xfrm>
              <a:prstGeom prst="rect">
                <a:avLst/>
              </a:prstGeom>
              <a:solidFill>
                <a:srgbClr val="00FFFF"/>
              </a:solidFill>
              <a:ln>
                <a:noFill/>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10" name="Shape 410"/>
              <p:cNvSpPr txBox="1"/>
              <p:nvPr/>
            </p:nvSpPr>
            <p:spPr>
              <a:xfrm>
                <a:off x="9720261" y="2638425"/>
                <a:ext cx="8948736" cy="787400"/>
              </a:xfrm>
              <a:prstGeom prst="rect">
                <a:avLst/>
              </a:pr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11" name="Shape 411"/>
              <p:cNvSpPr txBox="1"/>
              <p:nvPr/>
            </p:nvSpPr>
            <p:spPr>
              <a:xfrm>
                <a:off x="9720261" y="3425825"/>
                <a:ext cx="8948736" cy="788986"/>
              </a:xfrm>
              <a:prstGeom prst="rect">
                <a:avLst/>
              </a:prstGeom>
              <a:solidFill>
                <a:srgbClr val="00FFFF"/>
              </a:solidFill>
              <a:ln>
                <a:noFill/>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12" name="Shape 412"/>
              <p:cNvSpPr txBox="1"/>
              <p:nvPr/>
            </p:nvSpPr>
            <p:spPr>
              <a:xfrm>
                <a:off x="9747250" y="4232275"/>
                <a:ext cx="8948736" cy="787400"/>
              </a:xfrm>
              <a:prstGeom prst="rect">
                <a:avLst/>
              </a:pr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13" name="Shape 413"/>
              <p:cNvSpPr txBox="1"/>
              <p:nvPr/>
            </p:nvSpPr>
            <p:spPr>
              <a:xfrm>
                <a:off x="9747250" y="5038725"/>
                <a:ext cx="8948736" cy="788986"/>
              </a:xfrm>
              <a:prstGeom prst="rect">
                <a:avLst/>
              </a:prstGeom>
              <a:solidFill>
                <a:srgbClr val="00FFFF"/>
              </a:solidFill>
              <a:ln>
                <a:noFill/>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14" name="Shape 414"/>
              <p:cNvSpPr txBox="1"/>
              <p:nvPr/>
            </p:nvSpPr>
            <p:spPr>
              <a:xfrm>
                <a:off x="9747250" y="5845175"/>
                <a:ext cx="8948736" cy="787400"/>
              </a:xfrm>
              <a:prstGeom prst="rect">
                <a:avLst/>
              </a:pr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15" name="Shape 415"/>
              <p:cNvSpPr txBox="1"/>
              <p:nvPr/>
            </p:nvSpPr>
            <p:spPr>
              <a:xfrm>
                <a:off x="9747250" y="6651625"/>
                <a:ext cx="8948736" cy="788986"/>
              </a:xfrm>
              <a:prstGeom prst="rect">
                <a:avLst/>
              </a:prstGeom>
              <a:solidFill>
                <a:srgbClr val="00FFFF"/>
              </a:solidFill>
              <a:ln>
                <a:noFill/>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grpSp>
        <p:sp>
          <p:nvSpPr>
            <p:cNvPr id="416" name="Shape 416"/>
            <p:cNvSpPr txBox="1"/>
            <p:nvPr/>
          </p:nvSpPr>
          <p:spPr>
            <a:xfrm>
              <a:off x="1606550" y="7440611"/>
              <a:ext cx="17089436" cy="7874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17" name="Shape 417"/>
            <p:cNvSpPr txBox="1"/>
            <p:nvPr/>
          </p:nvSpPr>
          <p:spPr>
            <a:xfrm>
              <a:off x="1625600" y="8234361"/>
              <a:ext cx="17089436" cy="788986"/>
            </a:xfrm>
            <a:prstGeom prst="rect">
              <a:avLst/>
            </a:prstGeom>
            <a:solidFill>
              <a:srgbClr val="00FFFF"/>
            </a:solidFill>
            <a:ln>
              <a:noFill/>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18" name="Shape 418"/>
            <p:cNvSpPr txBox="1"/>
            <p:nvPr/>
          </p:nvSpPr>
          <p:spPr>
            <a:xfrm>
              <a:off x="1654175" y="9055100"/>
              <a:ext cx="17089436" cy="787400"/>
            </a:xfrm>
            <a:prstGeom prst="rect">
              <a:avLst/>
            </a:pr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19" name="Shape 419"/>
            <p:cNvSpPr txBox="1"/>
            <p:nvPr/>
          </p:nvSpPr>
          <p:spPr>
            <a:xfrm>
              <a:off x="1652586" y="9856786"/>
              <a:ext cx="17089436" cy="787400"/>
            </a:xfrm>
            <a:prstGeom prst="rect">
              <a:avLst/>
            </a:prstGeom>
            <a:solidFill>
              <a:srgbClr val="00FFFF"/>
            </a:solidFill>
            <a:ln>
              <a:noFill/>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20" name="Shape 420"/>
            <p:cNvSpPr txBox="1"/>
            <p:nvPr/>
          </p:nvSpPr>
          <p:spPr>
            <a:xfrm>
              <a:off x="1652586" y="10677525"/>
              <a:ext cx="17089436" cy="788986"/>
            </a:xfrm>
            <a:prstGeom prst="rect">
              <a:avLst/>
            </a:prstGeom>
            <a:solidFill>
              <a:srgbClr val="000000"/>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21" name="Shape 421"/>
            <p:cNvSpPr txBox="1"/>
            <p:nvPr/>
          </p:nvSpPr>
          <p:spPr>
            <a:xfrm>
              <a:off x="1652586" y="11479211"/>
              <a:ext cx="17089436" cy="787400"/>
            </a:xfrm>
            <a:prstGeom prst="rect">
              <a:avLst/>
            </a:prstGeom>
            <a:solidFill>
              <a:srgbClr val="00FFFF"/>
            </a:solidFill>
            <a:ln>
              <a:noFill/>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gr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5" name="Shape 425"/>
        <p:cNvGrpSpPr/>
        <p:nvPr/>
      </p:nvGrpSpPr>
      <p:grpSpPr>
        <a:xfrm>
          <a:off x="0" y="0"/>
          <a:ext cx="0" cy="0"/>
          <a:chOff x="0" y="0"/>
          <a:chExt cx="0" cy="0"/>
        </a:xfrm>
      </p:grpSpPr>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0C0C0"/>
        </a:solidFill>
      </p:bgPr>
    </p:bg>
    <p:spTree>
      <p:nvGrpSpPr>
        <p:cNvPr id="429" name="Shape 429"/>
        <p:cNvGrpSpPr/>
        <p:nvPr/>
      </p:nvGrpSpPr>
      <p:grpSpPr>
        <a:xfrm>
          <a:off x="0" y="0"/>
          <a:ext cx="0" cy="0"/>
          <a:chOff x="0" y="0"/>
          <a:chExt cx="0" cy="0"/>
        </a:xfrm>
      </p:grpSpPr>
      <p:sp>
        <p:nvSpPr>
          <p:cNvPr id="430" name="Shape 430"/>
          <p:cNvSpPr txBox="1"/>
          <p:nvPr>
            <p:ph type="ctrTitle"/>
          </p:nvPr>
        </p:nvSpPr>
        <p:spPr>
          <a:xfrm>
            <a:off x="304800" y="990600"/>
            <a:ext cx="883919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Times New Roman"/>
              <a:buNone/>
            </a:pPr>
            <a:r>
              <a:rPr b="0" baseline="0" i="0" lang="en-US" sz="6000" u="none" cap="none" strike="noStrike">
                <a:solidFill>
                  <a:schemeClr val="dk2"/>
                </a:solidFill>
                <a:latin typeface="Times New Roman"/>
                <a:ea typeface="Times New Roman"/>
                <a:cs typeface="Times New Roman"/>
                <a:sym typeface="Times New Roman"/>
              </a:rPr>
              <a:t>The U.S. flag was originally </a:t>
            </a:r>
            <a:r>
              <a:rPr b="1" baseline="0" i="0" lang="en-US" sz="6000" u="none" cap="none" strike="noStrike">
                <a:solidFill>
                  <a:srgbClr val="00FFFF"/>
                </a:solidFill>
                <a:latin typeface="Times New Roman"/>
                <a:ea typeface="Times New Roman"/>
                <a:cs typeface="Times New Roman"/>
                <a:sym typeface="Times New Roman"/>
              </a:rPr>
              <a:t>cyan</a:t>
            </a:r>
            <a:r>
              <a:rPr b="0" baseline="0" i="0" lang="en-US" sz="6000" u="none" cap="none" strike="noStrike">
                <a:solidFill>
                  <a:schemeClr val="dk2"/>
                </a:solidFill>
                <a:latin typeface="Times New Roman"/>
                <a:ea typeface="Times New Roman"/>
                <a:cs typeface="Times New Roman"/>
                <a:sym typeface="Times New Roman"/>
              </a:rPr>
              <a:t>, </a:t>
            </a:r>
            <a:r>
              <a:rPr b="1" baseline="0" i="0" lang="en-US" sz="6000" u="none" cap="none" strike="noStrike">
                <a:solidFill>
                  <a:srgbClr val="FFFF00"/>
                </a:solidFill>
                <a:latin typeface="Times New Roman"/>
                <a:ea typeface="Times New Roman"/>
                <a:cs typeface="Times New Roman"/>
                <a:sym typeface="Times New Roman"/>
              </a:rPr>
              <a:t>yellow</a:t>
            </a:r>
            <a:r>
              <a:rPr b="0" baseline="0" i="0" lang="en-US" sz="6000" u="none" cap="none" strike="noStrike">
                <a:solidFill>
                  <a:schemeClr val="dk2"/>
                </a:solidFill>
                <a:latin typeface="Times New Roman"/>
                <a:ea typeface="Times New Roman"/>
                <a:cs typeface="Times New Roman"/>
                <a:sym typeface="Times New Roman"/>
              </a:rPr>
              <a:t> and </a:t>
            </a:r>
            <a:r>
              <a:rPr b="1" baseline="0" i="0" lang="en-US" sz="6000" u="none" cap="none" strike="noStrike">
                <a:solidFill>
                  <a:schemeClr val="dk2"/>
                </a:solidFill>
                <a:latin typeface="Times New Roman"/>
                <a:ea typeface="Times New Roman"/>
                <a:cs typeface="Times New Roman"/>
                <a:sym typeface="Times New Roman"/>
              </a:rPr>
              <a:t>black</a:t>
            </a:r>
            <a:r>
              <a:rPr b="0" baseline="0" i="0" lang="en-US" sz="6000" u="none" cap="none" strike="noStrike">
                <a:solidFill>
                  <a:schemeClr val="dk2"/>
                </a:solidFill>
                <a:latin typeface="Times New Roman"/>
                <a:ea typeface="Times New Roman"/>
                <a:cs typeface="Times New Roman"/>
                <a:sym typeface="Times New Roman"/>
              </a:rPr>
              <a:t>.</a:t>
            </a:r>
          </a:p>
        </p:txBody>
      </p:sp>
      <p:sp>
        <p:nvSpPr>
          <p:cNvPr id="431" name="Shape 431"/>
          <p:cNvSpPr txBox="1"/>
          <p:nvPr>
            <p:ph idx="1" type="subTitle"/>
          </p:nvPr>
        </p:nvSpPr>
        <p:spPr>
          <a:xfrm>
            <a:off x="304800" y="3124200"/>
            <a:ext cx="8839199" cy="17526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5400" u="none" cap="none" strike="noStrike">
                <a:solidFill>
                  <a:schemeClr val="dk1"/>
                </a:solidFill>
                <a:latin typeface="Times New Roman"/>
                <a:ea typeface="Times New Roman"/>
                <a:cs typeface="Times New Roman"/>
                <a:sym typeface="Times New Roman"/>
              </a:rPr>
              <a:t>After it was removed it appeared </a:t>
            </a:r>
            <a:r>
              <a:rPr b="1" baseline="0" i="0" lang="en-US" sz="5400" u="none" cap="none" strike="noStrike">
                <a:solidFill>
                  <a:srgbClr val="FF0000"/>
                </a:solidFill>
                <a:latin typeface="Times New Roman"/>
                <a:ea typeface="Times New Roman"/>
                <a:cs typeface="Times New Roman"/>
                <a:sym typeface="Times New Roman"/>
              </a:rPr>
              <a:t>red</a:t>
            </a:r>
            <a:r>
              <a:rPr b="0" baseline="0" i="0" lang="en-US" sz="5400" u="none" cap="none" strike="noStrike">
                <a:solidFill>
                  <a:schemeClr val="dk1"/>
                </a:solidFill>
                <a:latin typeface="Times New Roman"/>
                <a:ea typeface="Times New Roman"/>
                <a:cs typeface="Times New Roman"/>
                <a:sym typeface="Times New Roman"/>
              </a:rPr>
              <a:t>, </a:t>
            </a:r>
            <a:r>
              <a:rPr b="1" baseline="0" i="0" lang="en-US" sz="5400" u="none" cap="none" strike="noStrike">
                <a:solidFill>
                  <a:schemeClr val="lt1"/>
                </a:solidFill>
                <a:latin typeface="Times New Roman"/>
                <a:ea typeface="Times New Roman"/>
                <a:cs typeface="Times New Roman"/>
                <a:sym typeface="Times New Roman"/>
              </a:rPr>
              <a:t>white</a:t>
            </a:r>
            <a:r>
              <a:rPr b="0" baseline="0" i="0" lang="en-US" sz="5400" u="none" cap="none" strike="noStrike">
                <a:solidFill>
                  <a:schemeClr val="dk1"/>
                </a:solidFill>
                <a:latin typeface="Times New Roman"/>
                <a:ea typeface="Times New Roman"/>
                <a:cs typeface="Times New Roman"/>
                <a:sym typeface="Times New Roman"/>
              </a:rPr>
              <a:t>, and </a:t>
            </a:r>
            <a:r>
              <a:rPr b="1" baseline="0" i="0" lang="en-US" sz="5400" u="none" cap="none" strike="noStrike">
                <a:solidFill>
                  <a:srgbClr val="0000FF"/>
                </a:solidFill>
                <a:latin typeface="Times New Roman"/>
                <a:ea typeface="Times New Roman"/>
                <a:cs typeface="Times New Roman"/>
                <a:sym typeface="Times New Roman"/>
              </a:rPr>
              <a:t>blue</a:t>
            </a:r>
            <a:r>
              <a:rPr b="0" baseline="0" i="0" lang="en-US" sz="5400" u="none" cap="none" strike="noStrike">
                <a:solidFill>
                  <a:schemeClr val="dk1"/>
                </a:solidFill>
                <a:latin typeface="Times New Roman"/>
                <a:ea typeface="Times New Roman"/>
                <a:cs typeface="Times New Roman"/>
                <a:sym typeface="Times New Roman"/>
              </a:rPr>
              <a:t>.</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66CCFF"/>
        </a:solidFill>
      </p:bgPr>
    </p:bg>
    <p:spTree>
      <p:nvGrpSpPr>
        <p:cNvPr id="435" name="Shape 435"/>
        <p:cNvGrpSpPr/>
        <p:nvPr/>
      </p:nvGrpSpPr>
      <p:grpSpPr>
        <a:xfrm>
          <a:off x="0" y="0"/>
          <a:ext cx="0" cy="0"/>
          <a:chOff x="0" y="0"/>
          <a:chExt cx="0" cy="0"/>
        </a:xfrm>
      </p:grpSpPr>
      <p:sp>
        <p:nvSpPr>
          <p:cNvPr id="436" name="Shape 436"/>
          <p:cNvSpPr txBox="1"/>
          <p:nvPr>
            <p:ph type="title"/>
          </p:nvPr>
        </p:nvSpPr>
        <p:spPr>
          <a:xfrm>
            <a:off x="1676400" y="2971800"/>
            <a:ext cx="7467600" cy="11430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1"/>
              </a:buClr>
              <a:buSzPct val="25000"/>
              <a:buFont typeface="Times New Roman"/>
              <a:buNone/>
            </a:pPr>
            <a:r>
              <a:rPr b="1" baseline="0" i="0" lang="en-US" sz="5400" u="none" cap="none" strike="noStrike">
                <a:solidFill>
                  <a:schemeClr val="dk1"/>
                </a:solidFill>
                <a:latin typeface="Times New Roman"/>
                <a:ea typeface="Times New Roman"/>
                <a:cs typeface="Times New Roman"/>
                <a:sym typeface="Times New Roman"/>
              </a:rPr>
              <a:t>If </a:t>
            </a:r>
            <a:r>
              <a:rPr b="1" baseline="0" i="1" lang="en-US" sz="5400" u="sng" cap="none" strike="noStrike">
                <a:solidFill>
                  <a:srgbClr val="FF0000"/>
                </a:solidFill>
                <a:latin typeface="Times New Roman"/>
                <a:ea typeface="Times New Roman"/>
                <a:cs typeface="Times New Roman"/>
                <a:sym typeface="Times New Roman"/>
              </a:rPr>
              <a:t>NO</a:t>
            </a:r>
            <a:r>
              <a:rPr b="1" baseline="0" i="0" lang="en-US" sz="5400" u="none" cap="none" strike="noStrike">
                <a:solidFill>
                  <a:srgbClr val="FF0000"/>
                </a:solidFill>
                <a:latin typeface="Times New Roman"/>
                <a:ea typeface="Times New Roman"/>
                <a:cs typeface="Times New Roman"/>
                <a:sym typeface="Times New Roman"/>
              </a:rPr>
              <a:t> </a:t>
            </a:r>
            <a:r>
              <a:rPr b="1" baseline="0" i="0" lang="en-US" sz="5400" u="none" cap="none" strike="noStrike">
                <a:solidFill>
                  <a:schemeClr val="dk1"/>
                </a:solidFill>
                <a:latin typeface="Times New Roman"/>
                <a:ea typeface="Times New Roman"/>
                <a:cs typeface="Times New Roman"/>
                <a:sym typeface="Times New Roman"/>
              </a:rPr>
              <a:t>color reaches your eyes, you see </a:t>
            </a:r>
            <a:r>
              <a:rPr b="1" baseline="0" i="1" lang="en-US" sz="5400" u="sng" cap="none" strike="noStrike">
                <a:solidFill>
                  <a:schemeClr val="dk1"/>
                </a:solidFill>
                <a:latin typeface="Times New Roman"/>
                <a:ea typeface="Times New Roman"/>
                <a:cs typeface="Times New Roman"/>
                <a:sym typeface="Times New Roman"/>
              </a:rPr>
              <a:t>BLACK</a:t>
            </a:r>
            <a:r>
              <a:rPr b="1" baseline="0" i="0" lang="en-US" sz="5400" u="none" cap="none" strike="noStrike">
                <a:solidFill>
                  <a:schemeClr val="dk1"/>
                </a:solidFill>
                <a:latin typeface="Times New Roman"/>
                <a:ea typeface="Times New Roman"/>
                <a:cs typeface="Times New Roman"/>
                <a:sym typeface="Times New Roman"/>
              </a:rPr>
              <a:t>.</a:t>
            </a:r>
            <a:br>
              <a:rPr b="1" baseline="0" i="0" lang="en-US" sz="5400" u="none" cap="none" strike="noStrike">
                <a:solidFill>
                  <a:schemeClr val="dk1"/>
                </a:solidFill>
                <a:latin typeface="Times New Roman"/>
                <a:ea typeface="Times New Roman"/>
                <a:cs typeface="Times New Roman"/>
                <a:sym typeface="Times New Roman"/>
              </a:rPr>
            </a:br>
            <a:br>
              <a:rPr b="1" baseline="0" i="0" lang="en-US" sz="3200" u="none" cap="none" strike="noStrike">
                <a:solidFill>
                  <a:schemeClr val="dk1"/>
                </a:solidFill>
                <a:latin typeface="Times New Roman"/>
                <a:ea typeface="Times New Roman"/>
                <a:cs typeface="Times New Roman"/>
                <a:sym typeface="Times New Roman"/>
              </a:rPr>
            </a:br>
            <a:r>
              <a:rPr b="1" baseline="0" i="0" lang="en-US" sz="5400" u="none" cap="none" strike="noStrike">
                <a:solidFill>
                  <a:schemeClr val="dk1"/>
                </a:solidFill>
                <a:latin typeface="Times New Roman"/>
                <a:ea typeface="Times New Roman"/>
                <a:cs typeface="Times New Roman"/>
                <a:sym typeface="Times New Roman"/>
              </a:rPr>
              <a:t>If </a:t>
            </a:r>
            <a:r>
              <a:rPr b="1" baseline="0" i="1" lang="en-US" sz="5400" u="sng" cap="none" strike="noStrike">
                <a:solidFill>
                  <a:srgbClr val="FF0000"/>
                </a:solidFill>
                <a:latin typeface="Times New Roman"/>
                <a:ea typeface="Times New Roman"/>
                <a:cs typeface="Times New Roman"/>
                <a:sym typeface="Times New Roman"/>
              </a:rPr>
              <a:t>ALL</a:t>
            </a:r>
            <a:r>
              <a:rPr b="1" baseline="0" i="0" lang="en-US" sz="5400" u="none" cap="none" strike="noStrike">
                <a:solidFill>
                  <a:schemeClr val="dk1"/>
                </a:solidFill>
                <a:latin typeface="Times New Roman"/>
                <a:ea typeface="Times New Roman"/>
                <a:cs typeface="Times New Roman"/>
                <a:sym typeface="Times New Roman"/>
              </a:rPr>
              <a:t> color reflects and reaches your eyes you see </a:t>
            </a:r>
            <a:r>
              <a:rPr b="1" baseline="0" i="1" lang="en-US" sz="5400" u="sng" cap="none" strike="noStrike">
                <a:solidFill>
                  <a:schemeClr val="lt1"/>
                </a:solidFill>
                <a:latin typeface="Times New Roman"/>
                <a:ea typeface="Times New Roman"/>
                <a:cs typeface="Times New Roman"/>
                <a:sym typeface="Times New Roman"/>
              </a:rPr>
              <a:t>WHITE</a:t>
            </a:r>
            <a:r>
              <a:rPr b="1" baseline="0" i="1" lang="en-US" sz="5400" u="none" cap="none" strike="noStrike">
                <a:solidFill>
                  <a:schemeClr val="dk1"/>
                </a:solidFill>
                <a:latin typeface="Times New Roman"/>
                <a:ea typeface="Times New Roman"/>
                <a:cs typeface="Times New Roman"/>
                <a:sym typeface="Times New Roman"/>
              </a:rPr>
              <a:t> </a:t>
            </a:r>
            <a:r>
              <a:rPr b="1" baseline="0" i="0" lang="en-US" sz="5400" u="none" cap="none" strike="noStrike">
                <a:solidFill>
                  <a:schemeClr val="dk1"/>
                </a:solidFill>
                <a:latin typeface="Times New Roman"/>
                <a:ea typeface="Times New Roman"/>
                <a:cs typeface="Times New Roman"/>
                <a:sym typeface="Times New Roman"/>
              </a:rPr>
              <a:t>.</a:t>
            </a:r>
            <a:br>
              <a:rPr b="1" baseline="0" i="0" lang="en-US" sz="5400" u="none" cap="none" strike="noStrike">
                <a:solidFill>
                  <a:schemeClr val="dk1"/>
                </a:solidFill>
                <a:latin typeface="Times New Roman"/>
                <a:ea typeface="Times New Roman"/>
                <a:cs typeface="Times New Roman"/>
                <a:sym typeface="Times New Roman"/>
              </a:rPr>
            </a:br>
            <a:br>
              <a:rPr b="1" baseline="0" i="0" lang="en-US" sz="3200" u="none" cap="none" strike="noStrike">
                <a:solidFill>
                  <a:schemeClr val="dk1"/>
                </a:solidFill>
                <a:latin typeface="Times New Roman"/>
                <a:ea typeface="Times New Roman"/>
                <a:cs typeface="Times New Roman"/>
                <a:sym typeface="Times New Roman"/>
              </a:rPr>
            </a:br>
          </a:p>
        </p:txBody>
      </p:sp>
      <p:sp>
        <p:nvSpPr>
          <p:cNvPr id="437" name="Shape 437"/>
          <p:cNvSpPr txBox="1"/>
          <p:nvPr/>
        </p:nvSpPr>
        <p:spPr>
          <a:xfrm>
            <a:off x="0" y="609600"/>
            <a:ext cx="1524000" cy="2057400"/>
          </a:xfrm>
          <a:prstGeom prst="rect">
            <a:avLst/>
          </a:prstGeom>
          <a:solidFill>
            <a:schemeClr val="dk1"/>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38" name="Shape 438"/>
          <p:cNvSpPr txBox="1"/>
          <p:nvPr/>
        </p:nvSpPr>
        <p:spPr>
          <a:xfrm>
            <a:off x="0" y="3276600"/>
            <a:ext cx="1600199" cy="1981199"/>
          </a:xfrm>
          <a:prstGeom prst="rect">
            <a:avLst/>
          </a:prstGeom>
          <a:solidFill>
            <a:schemeClr val="lt1"/>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685800" y="609600"/>
            <a:ext cx="7772400" cy="1143000"/>
          </a:xfrm>
          <a:prstGeom prst="rect">
            <a:avLst/>
          </a:prstGeom>
        </p:spPr>
        <p:txBody>
          <a:bodyPr anchorCtr="0" anchor="ctr" bIns="91425" lIns="91425" rIns="91425" tIns="91425">
            <a:noAutofit/>
          </a:bodyPr>
          <a:lstStyle/>
          <a:p>
            <a:pPr>
              <a:spcBef>
                <a:spcPts val="0"/>
              </a:spcBef>
              <a:buNone/>
            </a:pPr>
            <a:r>
              <a:rPr lang="en-US"/>
              <a:t>Study Jam</a:t>
            </a:r>
          </a:p>
        </p:txBody>
      </p:sp>
      <p:sp>
        <p:nvSpPr>
          <p:cNvPr id="120" name="Shape 120"/>
          <p:cNvSpPr txBox="1"/>
          <p:nvPr>
            <p:ph idx="1" type="body"/>
          </p:nvPr>
        </p:nvSpPr>
        <p:spPr>
          <a:xfrm>
            <a:off x="685800" y="1981200"/>
            <a:ext cx="7772400" cy="4114800"/>
          </a:xfrm>
          <a:prstGeom prst="rect">
            <a:avLst/>
          </a:prstGeom>
        </p:spPr>
        <p:txBody>
          <a:bodyPr anchorCtr="0" anchor="t" bIns="91425" lIns="91425" rIns="91425" tIns="91425">
            <a:noAutofit/>
          </a:bodyPr>
          <a:lstStyle/>
          <a:p>
            <a:pPr>
              <a:spcBef>
                <a:spcPts val="0"/>
              </a:spcBef>
              <a:buNone/>
            </a:pPr>
            <a:r>
              <a:rPr lang="en-US" u="sng">
                <a:solidFill>
                  <a:schemeClr val="hlink"/>
                </a:solidFill>
                <a:hlinkClick r:id="rId3"/>
              </a:rPr>
              <a:t>4 mins</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2" name="Shape 442"/>
        <p:cNvGrpSpPr/>
        <p:nvPr/>
      </p:nvGrpSpPr>
      <p:grpSpPr>
        <a:xfrm>
          <a:off x="0" y="0"/>
          <a:ext cx="0" cy="0"/>
          <a:chOff x="0" y="0"/>
          <a:chExt cx="0" cy="0"/>
        </a:xfrm>
      </p:grpSpPr>
      <p:sp>
        <p:nvSpPr>
          <p:cNvPr id="443" name="Shape 443"/>
          <p:cNvSpPr txBox="1"/>
          <p:nvPr>
            <p:ph type="ctrTitle"/>
          </p:nvPr>
        </p:nvSpPr>
        <p:spPr>
          <a:xfrm>
            <a:off x="685800" y="22860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Times New Roman"/>
              <a:buNone/>
            </a:pPr>
            <a:r>
              <a:rPr b="0" baseline="0" i="0" lang="en-US" sz="6600" u="none" cap="none" strike="noStrike">
                <a:solidFill>
                  <a:schemeClr val="dk2"/>
                </a:solidFill>
                <a:latin typeface="Times New Roman"/>
                <a:ea typeface="Times New Roman"/>
                <a:cs typeface="Times New Roman"/>
                <a:sym typeface="Times New Roman"/>
              </a:rPr>
              <a:t>Stare at the center of the even more complicated picture.</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7" name="Shape 447"/>
        <p:cNvGrpSpPr/>
        <p:nvPr/>
      </p:nvGrpSpPr>
      <p:grpSpPr>
        <a:xfrm>
          <a:off x="0" y="0"/>
          <a:ext cx="0" cy="0"/>
          <a:chOff x="0" y="0"/>
          <a:chExt cx="0" cy="0"/>
        </a:xfrm>
      </p:grpSpPr>
      <p:sp>
        <p:nvSpPr>
          <p:cNvPr id="448" name="Shape 448"/>
          <p:cNvSpPr txBox="1"/>
          <p:nvPr/>
        </p:nvSpPr>
        <p:spPr>
          <a:xfrm>
            <a:off x="1833561" y="9525"/>
            <a:ext cx="9144000" cy="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grpSp>
        <p:nvGrpSpPr>
          <p:cNvPr id="449" name="Shape 449"/>
          <p:cNvGrpSpPr/>
          <p:nvPr/>
        </p:nvGrpSpPr>
        <p:grpSpPr>
          <a:xfrm>
            <a:off x="1828800" y="457200"/>
            <a:ext cx="5472111" cy="6843711"/>
            <a:chOff x="0" y="0"/>
            <a:chExt cx="31749999" cy="31749999"/>
          </a:xfrm>
        </p:grpSpPr>
        <p:sp>
          <p:nvSpPr>
            <p:cNvPr id="450" name="Shape 450"/>
            <p:cNvSpPr txBox="1"/>
            <p:nvPr/>
          </p:nvSpPr>
          <p:spPr>
            <a:xfrm>
              <a:off x="0" y="0"/>
              <a:ext cx="31749999" cy="31749999"/>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51" name="Shape 451"/>
            <p:cNvSpPr/>
            <p:nvPr/>
          </p:nvSpPr>
          <p:spPr>
            <a:xfrm>
              <a:off x="5883275" y="9088436"/>
              <a:ext cx="3894136" cy="6118225"/>
            </a:xfrm>
            <a:custGeom>
              <a:pathLst>
                <a:path extrusionOk="0" h="120000" w="120000">
                  <a:moveTo>
                    <a:pt x="44958" y="119940"/>
                  </a:moveTo>
                  <a:lnTo>
                    <a:pt x="43596" y="119940"/>
                  </a:lnTo>
                  <a:lnTo>
                    <a:pt x="43596" y="115782"/>
                  </a:lnTo>
                  <a:lnTo>
                    <a:pt x="42234" y="115782"/>
                  </a:lnTo>
                  <a:lnTo>
                    <a:pt x="42234" y="115092"/>
                  </a:lnTo>
                  <a:lnTo>
                    <a:pt x="40872" y="115092"/>
                  </a:lnTo>
                  <a:lnTo>
                    <a:pt x="40872" y="110928"/>
                  </a:lnTo>
                  <a:lnTo>
                    <a:pt x="39510" y="110928"/>
                  </a:lnTo>
                  <a:lnTo>
                    <a:pt x="39510" y="110238"/>
                  </a:lnTo>
                  <a:lnTo>
                    <a:pt x="38148" y="110238"/>
                  </a:lnTo>
                  <a:lnTo>
                    <a:pt x="38148" y="109542"/>
                  </a:lnTo>
                  <a:lnTo>
                    <a:pt x="36786" y="109542"/>
                  </a:lnTo>
                  <a:lnTo>
                    <a:pt x="36786" y="108852"/>
                  </a:lnTo>
                  <a:lnTo>
                    <a:pt x="35424" y="108852"/>
                  </a:lnTo>
                  <a:lnTo>
                    <a:pt x="35424" y="106770"/>
                  </a:lnTo>
                  <a:lnTo>
                    <a:pt x="34056" y="106770"/>
                  </a:lnTo>
                  <a:lnTo>
                    <a:pt x="34056" y="104688"/>
                  </a:lnTo>
                  <a:lnTo>
                    <a:pt x="32694" y="104688"/>
                  </a:lnTo>
                  <a:lnTo>
                    <a:pt x="32694" y="103998"/>
                  </a:lnTo>
                  <a:lnTo>
                    <a:pt x="29970" y="103998"/>
                  </a:lnTo>
                  <a:lnTo>
                    <a:pt x="29970" y="101916"/>
                  </a:lnTo>
                  <a:lnTo>
                    <a:pt x="28608" y="101916"/>
                  </a:lnTo>
                  <a:lnTo>
                    <a:pt x="28608" y="101220"/>
                  </a:lnTo>
                  <a:lnTo>
                    <a:pt x="27246" y="101220"/>
                  </a:lnTo>
                  <a:lnTo>
                    <a:pt x="27246" y="99834"/>
                  </a:lnTo>
                  <a:lnTo>
                    <a:pt x="25884" y="99834"/>
                  </a:lnTo>
                  <a:lnTo>
                    <a:pt x="25884" y="99144"/>
                  </a:lnTo>
                  <a:lnTo>
                    <a:pt x="24522" y="99144"/>
                  </a:lnTo>
                  <a:lnTo>
                    <a:pt x="24522" y="97062"/>
                  </a:lnTo>
                  <a:lnTo>
                    <a:pt x="23160" y="97062"/>
                  </a:lnTo>
                  <a:lnTo>
                    <a:pt x="23160" y="95676"/>
                  </a:lnTo>
                  <a:lnTo>
                    <a:pt x="21798" y="95676"/>
                  </a:lnTo>
                  <a:lnTo>
                    <a:pt x="21798" y="92904"/>
                  </a:lnTo>
                  <a:lnTo>
                    <a:pt x="20436" y="92904"/>
                  </a:lnTo>
                  <a:lnTo>
                    <a:pt x="20436" y="90822"/>
                  </a:lnTo>
                  <a:lnTo>
                    <a:pt x="19074" y="90822"/>
                  </a:lnTo>
                  <a:lnTo>
                    <a:pt x="19074" y="87354"/>
                  </a:lnTo>
                  <a:lnTo>
                    <a:pt x="17712" y="87354"/>
                  </a:lnTo>
                  <a:lnTo>
                    <a:pt x="17712" y="85968"/>
                  </a:lnTo>
                  <a:lnTo>
                    <a:pt x="16350" y="85968"/>
                  </a:lnTo>
                  <a:lnTo>
                    <a:pt x="16350" y="59622"/>
                  </a:lnTo>
                  <a:lnTo>
                    <a:pt x="14988" y="59622"/>
                  </a:lnTo>
                  <a:lnTo>
                    <a:pt x="14988" y="58236"/>
                  </a:lnTo>
                  <a:lnTo>
                    <a:pt x="13626" y="58236"/>
                  </a:lnTo>
                  <a:lnTo>
                    <a:pt x="13626" y="56850"/>
                  </a:lnTo>
                  <a:lnTo>
                    <a:pt x="12264" y="56850"/>
                  </a:lnTo>
                  <a:lnTo>
                    <a:pt x="12264" y="48534"/>
                  </a:lnTo>
                  <a:lnTo>
                    <a:pt x="10896" y="48534"/>
                  </a:lnTo>
                  <a:lnTo>
                    <a:pt x="10896" y="47838"/>
                  </a:lnTo>
                  <a:lnTo>
                    <a:pt x="8172" y="47838"/>
                  </a:lnTo>
                  <a:lnTo>
                    <a:pt x="8172" y="47142"/>
                  </a:lnTo>
                  <a:lnTo>
                    <a:pt x="5448" y="47142"/>
                  </a:lnTo>
                  <a:lnTo>
                    <a:pt x="5448" y="45756"/>
                  </a:lnTo>
                  <a:lnTo>
                    <a:pt x="4086" y="45756"/>
                  </a:lnTo>
                  <a:lnTo>
                    <a:pt x="4086" y="45066"/>
                  </a:lnTo>
                  <a:lnTo>
                    <a:pt x="2724" y="45066"/>
                  </a:lnTo>
                  <a:lnTo>
                    <a:pt x="2724" y="44370"/>
                  </a:lnTo>
                  <a:lnTo>
                    <a:pt x="1362" y="44370"/>
                  </a:lnTo>
                  <a:lnTo>
                    <a:pt x="1362" y="42984"/>
                  </a:lnTo>
                  <a:lnTo>
                    <a:pt x="0" y="42984"/>
                  </a:lnTo>
                  <a:lnTo>
                    <a:pt x="0" y="33972"/>
                  </a:lnTo>
                  <a:lnTo>
                    <a:pt x="1362" y="33972"/>
                  </a:lnTo>
                  <a:lnTo>
                    <a:pt x="1362" y="31890"/>
                  </a:lnTo>
                  <a:lnTo>
                    <a:pt x="2724" y="31890"/>
                  </a:lnTo>
                  <a:lnTo>
                    <a:pt x="2724" y="31200"/>
                  </a:lnTo>
                  <a:lnTo>
                    <a:pt x="4086" y="31200"/>
                  </a:lnTo>
                  <a:lnTo>
                    <a:pt x="4086" y="29118"/>
                  </a:lnTo>
                  <a:lnTo>
                    <a:pt x="8172" y="27036"/>
                  </a:lnTo>
                  <a:lnTo>
                    <a:pt x="8172" y="26346"/>
                  </a:lnTo>
                  <a:lnTo>
                    <a:pt x="9534" y="26346"/>
                  </a:lnTo>
                  <a:lnTo>
                    <a:pt x="9534" y="25650"/>
                  </a:lnTo>
                  <a:lnTo>
                    <a:pt x="10896" y="25650"/>
                  </a:lnTo>
                  <a:lnTo>
                    <a:pt x="10896" y="24264"/>
                  </a:lnTo>
                  <a:lnTo>
                    <a:pt x="12264" y="24264"/>
                  </a:lnTo>
                  <a:lnTo>
                    <a:pt x="12264" y="23574"/>
                  </a:lnTo>
                  <a:lnTo>
                    <a:pt x="13626" y="23574"/>
                  </a:lnTo>
                  <a:lnTo>
                    <a:pt x="13626" y="22878"/>
                  </a:lnTo>
                  <a:lnTo>
                    <a:pt x="14988" y="22188"/>
                  </a:lnTo>
                  <a:lnTo>
                    <a:pt x="14988" y="21492"/>
                  </a:lnTo>
                  <a:lnTo>
                    <a:pt x="16350" y="20802"/>
                  </a:lnTo>
                  <a:lnTo>
                    <a:pt x="16350" y="18720"/>
                  </a:lnTo>
                  <a:lnTo>
                    <a:pt x="17712" y="18024"/>
                  </a:lnTo>
                  <a:lnTo>
                    <a:pt x="17712" y="17334"/>
                  </a:lnTo>
                  <a:lnTo>
                    <a:pt x="19074" y="16638"/>
                  </a:lnTo>
                  <a:lnTo>
                    <a:pt x="19074" y="15948"/>
                  </a:lnTo>
                  <a:lnTo>
                    <a:pt x="20436" y="15948"/>
                  </a:lnTo>
                  <a:lnTo>
                    <a:pt x="20436" y="14562"/>
                  </a:lnTo>
                  <a:lnTo>
                    <a:pt x="21798" y="14562"/>
                  </a:lnTo>
                  <a:lnTo>
                    <a:pt x="21798" y="13866"/>
                  </a:lnTo>
                  <a:lnTo>
                    <a:pt x="23160" y="13170"/>
                  </a:lnTo>
                  <a:lnTo>
                    <a:pt x="23160" y="12480"/>
                  </a:lnTo>
                  <a:lnTo>
                    <a:pt x="24522" y="12480"/>
                  </a:lnTo>
                  <a:lnTo>
                    <a:pt x="24522" y="11094"/>
                  </a:lnTo>
                  <a:lnTo>
                    <a:pt x="25884" y="11094"/>
                  </a:lnTo>
                  <a:lnTo>
                    <a:pt x="25884" y="10398"/>
                  </a:lnTo>
                  <a:lnTo>
                    <a:pt x="27246" y="9708"/>
                  </a:lnTo>
                  <a:lnTo>
                    <a:pt x="27246" y="9012"/>
                  </a:lnTo>
                  <a:lnTo>
                    <a:pt x="28608" y="9012"/>
                  </a:lnTo>
                  <a:lnTo>
                    <a:pt x="28608" y="8322"/>
                  </a:lnTo>
                  <a:lnTo>
                    <a:pt x="29970" y="8322"/>
                  </a:lnTo>
                  <a:lnTo>
                    <a:pt x="29970" y="6936"/>
                  </a:lnTo>
                  <a:lnTo>
                    <a:pt x="32694" y="6936"/>
                  </a:lnTo>
                  <a:lnTo>
                    <a:pt x="32694" y="5544"/>
                  </a:lnTo>
                  <a:lnTo>
                    <a:pt x="34056" y="5544"/>
                  </a:lnTo>
                  <a:lnTo>
                    <a:pt x="34056" y="4854"/>
                  </a:lnTo>
                  <a:lnTo>
                    <a:pt x="35424" y="4854"/>
                  </a:lnTo>
                  <a:lnTo>
                    <a:pt x="35424" y="4158"/>
                  </a:lnTo>
                  <a:lnTo>
                    <a:pt x="38148" y="4158"/>
                  </a:lnTo>
                  <a:lnTo>
                    <a:pt x="38148" y="3468"/>
                  </a:lnTo>
                  <a:lnTo>
                    <a:pt x="39510" y="3468"/>
                  </a:lnTo>
                  <a:lnTo>
                    <a:pt x="39510" y="2772"/>
                  </a:lnTo>
                  <a:lnTo>
                    <a:pt x="40872" y="2772"/>
                  </a:lnTo>
                  <a:lnTo>
                    <a:pt x="40872" y="2082"/>
                  </a:lnTo>
                  <a:lnTo>
                    <a:pt x="43596" y="2082"/>
                  </a:lnTo>
                  <a:lnTo>
                    <a:pt x="43596" y="1386"/>
                  </a:lnTo>
                  <a:lnTo>
                    <a:pt x="46320" y="1386"/>
                  </a:lnTo>
                  <a:lnTo>
                    <a:pt x="46320" y="696"/>
                  </a:lnTo>
                  <a:lnTo>
                    <a:pt x="47682" y="696"/>
                  </a:lnTo>
                  <a:lnTo>
                    <a:pt x="47682" y="0"/>
                  </a:lnTo>
                  <a:lnTo>
                    <a:pt x="55854" y="0"/>
                  </a:lnTo>
                  <a:lnTo>
                    <a:pt x="55854" y="696"/>
                  </a:lnTo>
                  <a:lnTo>
                    <a:pt x="57216" y="696"/>
                  </a:lnTo>
                  <a:lnTo>
                    <a:pt x="57216" y="2082"/>
                  </a:lnTo>
                  <a:lnTo>
                    <a:pt x="58578" y="2082"/>
                  </a:lnTo>
                  <a:lnTo>
                    <a:pt x="58578" y="4158"/>
                  </a:lnTo>
                  <a:lnTo>
                    <a:pt x="59946" y="4158"/>
                  </a:lnTo>
                  <a:lnTo>
                    <a:pt x="59946" y="6240"/>
                  </a:lnTo>
                  <a:lnTo>
                    <a:pt x="61308" y="6240"/>
                  </a:lnTo>
                  <a:lnTo>
                    <a:pt x="61308" y="8322"/>
                  </a:lnTo>
                  <a:lnTo>
                    <a:pt x="62670" y="8322"/>
                  </a:lnTo>
                  <a:lnTo>
                    <a:pt x="62670" y="11094"/>
                  </a:lnTo>
                  <a:lnTo>
                    <a:pt x="64032" y="11094"/>
                  </a:lnTo>
                  <a:lnTo>
                    <a:pt x="64032" y="12480"/>
                  </a:lnTo>
                  <a:lnTo>
                    <a:pt x="65394" y="12480"/>
                  </a:lnTo>
                  <a:lnTo>
                    <a:pt x="65394" y="15252"/>
                  </a:lnTo>
                  <a:lnTo>
                    <a:pt x="66756" y="15252"/>
                  </a:lnTo>
                  <a:lnTo>
                    <a:pt x="66756" y="17334"/>
                  </a:lnTo>
                  <a:lnTo>
                    <a:pt x="68118" y="17334"/>
                  </a:lnTo>
                  <a:lnTo>
                    <a:pt x="68118" y="18024"/>
                  </a:lnTo>
                  <a:lnTo>
                    <a:pt x="70842" y="20106"/>
                  </a:lnTo>
                  <a:lnTo>
                    <a:pt x="70842" y="20802"/>
                  </a:lnTo>
                  <a:lnTo>
                    <a:pt x="84468" y="20802"/>
                  </a:lnTo>
                  <a:lnTo>
                    <a:pt x="84468" y="19410"/>
                  </a:lnTo>
                  <a:lnTo>
                    <a:pt x="85830" y="18720"/>
                  </a:lnTo>
                  <a:lnTo>
                    <a:pt x="85830" y="18024"/>
                  </a:lnTo>
                  <a:lnTo>
                    <a:pt x="87192" y="18024"/>
                  </a:lnTo>
                  <a:lnTo>
                    <a:pt x="87192" y="15252"/>
                  </a:lnTo>
                  <a:lnTo>
                    <a:pt x="88554" y="15252"/>
                  </a:lnTo>
                  <a:lnTo>
                    <a:pt x="88554" y="14562"/>
                  </a:lnTo>
                  <a:lnTo>
                    <a:pt x="89916" y="14562"/>
                  </a:lnTo>
                  <a:lnTo>
                    <a:pt x="89916" y="13170"/>
                  </a:lnTo>
                  <a:lnTo>
                    <a:pt x="91278" y="13170"/>
                  </a:lnTo>
                  <a:lnTo>
                    <a:pt x="91278" y="11784"/>
                  </a:lnTo>
                  <a:lnTo>
                    <a:pt x="92640" y="11784"/>
                  </a:lnTo>
                  <a:lnTo>
                    <a:pt x="92640" y="10398"/>
                  </a:lnTo>
                  <a:lnTo>
                    <a:pt x="94002" y="10398"/>
                  </a:lnTo>
                  <a:lnTo>
                    <a:pt x="94002" y="9012"/>
                  </a:lnTo>
                  <a:lnTo>
                    <a:pt x="95364" y="9012"/>
                  </a:lnTo>
                  <a:lnTo>
                    <a:pt x="95364" y="7626"/>
                  </a:lnTo>
                  <a:lnTo>
                    <a:pt x="96726" y="7626"/>
                  </a:lnTo>
                  <a:lnTo>
                    <a:pt x="96726" y="6936"/>
                  </a:lnTo>
                  <a:lnTo>
                    <a:pt x="106266" y="6936"/>
                  </a:lnTo>
                  <a:lnTo>
                    <a:pt x="106266" y="9708"/>
                  </a:lnTo>
                  <a:lnTo>
                    <a:pt x="107628" y="9708"/>
                  </a:lnTo>
                  <a:lnTo>
                    <a:pt x="107628" y="13170"/>
                  </a:lnTo>
                  <a:lnTo>
                    <a:pt x="108990" y="13170"/>
                  </a:lnTo>
                  <a:lnTo>
                    <a:pt x="108990" y="15948"/>
                  </a:lnTo>
                  <a:lnTo>
                    <a:pt x="110352" y="15948"/>
                  </a:lnTo>
                  <a:lnTo>
                    <a:pt x="110352" y="20106"/>
                  </a:lnTo>
                  <a:lnTo>
                    <a:pt x="111714" y="20106"/>
                  </a:lnTo>
                  <a:lnTo>
                    <a:pt x="111714" y="22878"/>
                  </a:lnTo>
                  <a:lnTo>
                    <a:pt x="113076" y="22878"/>
                  </a:lnTo>
                  <a:lnTo>
                    <a:pt x="113076" y="24960"/>
                  </a:lnTo>
                  <a:lnTo>
                    <a:pt x="114438" y="24960"/>
                  </a:lnTo>
                  <a:lnTo>
                    <a:pt x="114438" y="29814"/>
                  </a:lnTo>
                  <a:lnTo>
                    <a:pt x="115800" y="29814"/>
                  </a:lnTo>
                  <a:lnTo>
                    <a:pt x="115800" y="33276"/>
                  </a:lnTo>
                  <a:lnTo>
                    <a:pt x="117162" y="33972"/>
                  </a:lnTo>
                  <a:lnTo>
                    <a:pt x="117162" y="36744"/>
                  </a:lnTo>
                  <a:lnTo>
                    <a:pt x="118524" y="36744"/>
                  </a:lnTo>
                  <a:lnTo>
                    <a:pt x="118524" y="42984"/>
                  </a:lnTo>
                  <a:lnTo>
                    <a:pt x="119886" y="42984"/>
                  </a:lnTo>
                  <a:lnTo>
                    <a:pt x="119886" y="52692"/>
                  </a:lnTo>
                  <a:lnTo>
                    <a:pt x="118524" y="52692"/>
                  </a:lnTo>
                  <a:lnTo>
                    <a:pt x="118524" y="53382"/>
                  </a:lnTo>
                  <a:lnTo>
                    <a:pt x="117162" y="53382"/>
                  </a:lnTo>
                  <a:lnTo>
                    <a:pt x="117162" y="54078"/>
                  </a:lnTo>
                  <a:lnTo>
                    <a:pt x="115800" y="54078"/>
                  </a:lnTo>
                  <a:lnTo>
                    <a:pt x="115800" y="54774"/>
                  </a:lnTo>
                  <a:lnTo>
                    <a:pt x="113076" y="54774"/>
                  </a:lnTo>
                  <a:lnTo>
                    <a:pt x="113076" y="55464"/>
                  </a:lnTo>
                  <a:lnTo>
                    <a:pt x="110352" y="55464"/>
                  </a:lnTo>
                  <a:lnTo>
                    <a:pt x="110352" y="56160"/>
                  </a:lnTo>
                  <a:lnTo>
                    <a:pt x="107628" y="56160"/>
                  </a:lnTo>
                  <a:lnTo>
                    <a:pt x="107628" y="56850"/>
                  </a:lnTo>
                  <a:lnTo>
                    <a:pt x="104898" y="56850"/>
                  </a:lnTo>
                  <a:lnTo>
                    <a:pt x="104898" y="57546"/>
                  </a:lnTo>
                  <a:lnTo>
                    <a:pt x="103536" y="57546"/>
                  </a:lnTo>
                  <a:lnTo>
                    <a:pt x="100812" y="58932"/>
                  </a:lnTo>
                  <a:lnTo>
                    <a:pt x="99450" y="58932"/>
                  </a:lnTo>
                  <a:lnTo>
                    <a:pt x="99450" y="59622"/>
                  </a:lnTo>
                  <a:lnTo>
                    <a:pt x="98088" y="59622"/>
                  </a:lnTo>
                  <a:lnTo>
                    <a:pt x="98088" y="60318"/>
                  </a:lnTo>
                  <a:lnTo>
                    <a:pt x="96726" y="60318"/>
                  </a:lnTo>
                  <a:lnTo>
                    <a:pt x="96726" y="61704"/>
                  </a:lnTo>
                  <a:lnTo>
                    <a:pt x="95364" y="61704"/>
                  </a:lnTo>
                  <a:lnTo>
                    <a:pt x="95364" y="63090"/>
                  </a:lnTo>
                  <a:lnTo>
                    <a:pt x="94002" y="63090"/>
                  </a:lnTo>
                  <a:lnTo>
                    <a:pt x="94002" y="70716"/>
                  </a:lnTo>
                  <a:lnTo>
                    <a:pt x="92640" y="70716"/>
                  </a:lnTo>
                  <a:lnTo>
                    <a:pt x="92640" y="74880"/>
                  </a:lnTo>
                  <a:lnTo>
                    <a:pt x="91278" y="75570"/>
                  </a:lnTo>
                  <a:lnTo>
                    <a:pt x="91278" y="78342"/>
                  </a:lnTo>
                  <a:lnTo>
                    <a:pt x="89916" y="78342"/>
                  </a:lnTo>
                  <a:lnTo>
                    <a:pt x="89916" y="80424"/>
                  </a:lnTo>
                  <a:lnTo>
                    <a:pt x="88554" y="80424"/>
                  </a:lnTo>
                  <a:lnTo>
                    <a:pt x="88554" y="82506"/>
                  </a:lnTo>
                  <a:lnTo>
                    <a:pt x="87192" y="82506"/>
                  </a:lnTo>
                  <a:lnTo>
                    <a:pt x="87192" y="90822"/>
                  </a:lnTo>
                  <a:lnTo>
                    <a:pt x="84468" y="90822"/>
                  </a:lnTo>
                  <a:lnTo>
                    <a:pt x="84468" y="91518"/>
                  </a:lnTo>
                  <a:lnTo>
                    <a:pt x="83106" y="91518"/>
                  </a:lnTo>
                  <a:lnTo>
                    <a:pt x="83106" y="92208"/>
                  </a:lnTo>
                  <a:lnTo>
                    <a:pt x="81738" y="92208"/>
                  </a:lnTo>
                  <a:lnTo>
                    <a:pt x="81738" y="92904"/>
                  </a:lnTo>
                  <a:lnTo>
                    <a:pt x="80376" y="92904"/>
                  </a:lnTo>
                  <a:lnTo>
                    <a:pt x="80376" y="93594"/>
                  </a:lnTo>
                  <a:lnTo>
                    <a:pt x="79014" y="93594"/>
                  </a:lnTo>
                  <a:lnTo>
                    <a:pt x="79014" y="94290"/>
                  </a:lnTo>
                  <a:lnTo>
                    <a:pt x="77652" y="94290"/>
                  </a:lnTo>
                  <a:lnTo>
                    <a:pt x="77652" y="95676"/>
                  </a:lnTo>
                  <a:lnTo>
                    <a:pt x="74928" y="95676"/>
                  </a:lnTo>
                  <a:lnTo>
                    <a:pt x="74928" y="96372"/>
                  </a:lnTo>
                  <a:lnTo>
                    <a:pt x="73566" y="96372"/>
                  </a:lnTo>
                  <a:lnTo>
                    <a:pt x="73566" y="97062"/>
                  </a:lnTo>
                  <a:lnTo>
                    <a:pt x="70842" y="97062"/>
                  </a:lnTo>
                  <a:lnTo>
                    <a:pt x="70842" y="97758"/>
                  </a:lnTo>
                  <a:lnTo>
                    <a:pt x="69480" y="97758"/>
                  </a:lnTo>
                  <a:lnTo>
                    <a:pt x="69480" y="98448"/>
                  </a:lnTo>
                  <a:lnTo>
                    <a:pt x="68118" y="98448"/>
                  </a:lnTo>
                  <a:lnTo>
                    <a:pt x="68118" y="99144"/>
                  </a:lnTo>
                  <a:lnTo>
                    <a:pt x="66756" y="99144"/>
                  </a:lnTo>
                  <a:lnTo>
                    <a:pt x="66756" y="100530"/>
                  </a:lnTo>
                  <a:lnTo>
                    <a:pt x="65394" y="100530"/>
                  </a:lnTo>
                  <a:lnTo>
                    <a:pt x="65394" y="101220"/>
                  </a:lnTo>
                  <a:lnTo>
                    <a:pt x="64032" y="101220"/>
                  </a:lnTo>
                  <a:lnTo>
                    <a:pt x="64032" y="102612"/>
                  </a:lnTo>
                  <a:lnTo>
                    <a:pt x="62670" y="102612"/>
                  </a:lnTo>
                  <a:lnTo>
                    <a:pt x="62670" y="103998"/>
                  </a:lnTo>
                  <a:lnTo>
                    <a:pt x="61308" y="104688"/>
                  </a:lnTo>
                  <a:lnTo>
                    <a:pt x="61308" y="105384"/>
                  </a:lnTo>
                  <a:lnTo>
                    <a:pt x="59946" y="105384"/>
                  </a:lnTo>
                  <a:lnTo>
                    <a:pt x="59946" y="107460"/>
                  </a:lnTo>
                  <a:lnTo>
                    <a:pt x="58578" y="107460"/>
                  </a:lnTo>
                  <a:lnTo>
                    <a:pt x="58578" y="108852"/>
                  </a:lnTo>
                  <a:lnTo>
                    <a:pt x="57216" y="108852"/>
                  </a:lnTo>
                  <a:lnTo>
                    <a:pt x="57216" y="110238"/>
                  </a:lnTo>
                  <a:lnTo>
                    <a:pt x="55854" y="110238"/>
                  </a:lnTo>
                  <a:lnTo>
                    <a:pt x="55854" y="111624"/>
                  </a:lnTo>
                  <a:lnTo>
                    <a:pt x="54492" y="111624"/>
                  </a:lnTo>
                  <a:lnTo>
                    <a:pt x="54492" y="112314"/>
                  </a:lnTo>
                  <a:lnTo>
                    <a:pt x="53130" y="112314"/>
                  </a:lnTo>
                  <a:lnTo>
                    <a:pt x="53130" y="113010"/>
                  </a:lnTo>
                  <a:lnTo>
                    <a:pt x="51768" y="113010"/>
                  </a:lnTo>
                  <a:lnTo>
                    <a:pt x="51768" y="113700"/>
                  </a:lnTo>
                  <a:lnTo>
                    <a:pt x="50406" y="113700"/>
                  </a:lnTo>
                  <a:lnTo>
                    <a:pt x="50406" y="114396"/>
                  </a:lnTo>
                  <a:lnTo>
                    <a:pt x="49044" y="114396"/>
                  </a:lnTo>
                  <a:lnTo>
                    <a:pt x="49044" y="115782"/>
                  </a:lnTo>
                  <a:lnTo>
                    <a:pt x="47682" y="115782"/>
                  </a:lnTo>
                  <a:lnTo>
                    <a:pt x="47682" y="116478"/>
                  </a:lnTo>
                  <a:lnTo>
                    <a:pt x="46320" y="116478"/>
                  </a:lnTo>
                  <a:lnTo>
                    <a:pt x="46320" y="117864"/>
                  </a:lnTo>
                  <a:lnTo>
                    <a:pt x="44958" y="117864"/>
                  </a:lnTo>
                  <a:lnTo>
                    <a:pt x="44958" y="118554"/>
                  </a:lnTo>
                  <a:lnTo>
                    <a:pt x="43596" y="118554"/>
                  </a:lnTo>
                  <a:lnTo>
                    <a:pt x="43596" y="119250"/>
                  </a:lnTo>
                  <a:lnTo>
                    <a:pt x="42234" y="119250"/>
                  </a:lnTo>
                  <a:lnTo>
                    <a:pt x="42234" y="119940"/>
                  </a:lnTo>
                  <a:lnTo>
                    <a:pt x="44958" y="119940"/>
                  </a:lnTo>
                  <a:close/>
                </a:path>
              </a:pathLst>
            </a:custGeom>
            <a:solidFill>
              <a:srgbClr val="00FF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52" name="Shape 452"/>
            <p:cNvSpPr/>
            <p:nvPr/>
          </p:nvSpPr>
          <p:spPr>
            <a:xfrm>
              <a:off x="8978900" y="7567611"/>
              <a:ext cx="5705474" cy="2830511"/>
            </a:xfrm>
            <a:custGeom>
              <a:pathLst>
                <a:path extrusionOk="0" h="120000" w="120000">
                  <a:moveTo>
                    <a:pt x="1860" y="53946"/>
                  </a:moveTo>
                  <a:lnTo>
                    <a:pt x="1860" y="62934"/>
                  </a:lnTo>
                  <a:lnTo>
                    <a:pt x="2790" y="62934"/>
                  </a:lnTo>
                  <a:lnTo>
                    <a:pt x="2790" y="64434"/>
                  </a:lnTo>
                  <a:lnTo>
                    <a:pt x="3720" y="65934"/>
                  </a:lnTo>
                  <a:lnTo>
                    <a:pt x="7440" y="67428"/>
                  </a:lnTo>
                  <a:lnTo>
                    <a:pt x="8364" y="67428"/>
                  </a:lnTo>
                  <a:lnTo>
                    <a:pt x="8364" y="77916"/>
                  </a:lnTo>
                  <a:lnTo>
                    <a:pt x="9294" y="77916"/>
                  </a:lnTo>
                  <a:lnTo>
                    <a:pt x="9294" y="80916"/>
                  </a:lnTo>
                  <a:lnTo>
                    <a:pt x="10224" y="80916"/>
                  </a:lnTo>
                  <a:lnTo>
                    <a:pt x="10224" y="82416"/>
                  </a:lnTo>
                  <a:lnTo>
                    <a:pt x="11154" y="82416"/>
                  </a:lnTo>
                  <a:lnTo>
                    <a:pt x="11154" y="83910"/>
                  </a:lnTo>
                  <a:lnTo>
                    <a:pt x="12084" y="83910"/>
                  </a:lnTo>
                  <a:lnTo>
                    <a:pt x="12084" y="88410"/>
                  </a:lnTo>
                  <a:lnTo>
                    <a:pt x="13014" y="88410"/>
                  </a:lnTo>
                  <a:lnTo>
                    <a:pt x="13014" y="91404"/>
                  </a:lnTo>
                  <a:lnTo>
                    <a:pt x="13944" y="91404"/>
                  </a:lnTo>
                  <a:lnTo>
                    <a:pt x="13944" y="94404"/>
                  </a:lnTo>
                  <a:lnTo>
                    <a:pt x="14874" y="94404"/>
                  </a:lnTo>
                  <a:lnTo>
                    <a:pt x="15804" y="95898"/>
                  </a:lnTo>
                  <a:lnTo>
                    <a:pt x="15804" y="97398"/>
                  </a:lnTo>
                  <a:lnTo>
                    <a:pt x="16734" y="97398"/>
                  </a:lnTo>
                  <a:lnTo>
                    <a:pt x="16734" y="98898"/>
                  </a:lnTo>
                  <a:lnTo>
                    <a:pt x="17664" y="98898"/>
                  </a:lnTo>
                  <a:lnTo>
                    <a:pt x="17664" y="100398"/>
                  </a:lnTo>
                  <a:lnTo>
                    <a:pt x="18594" y="100398"/>
                  </a:lnTo>
                  <a:lnTo>
                    <a:pt x="18594" y="101892"/>
                  </a:lnTo>
                  <a:lnTo>
                    <a:pt x="19524" y="101892"/>
                  </a:lnTo>
                  <a:lnTo>
                    <a:pt x="19524" y="103392"/>
                  </a:lnTo>
                  <a:lnTo>
                    <a:pt x="20454" y="103392"/>
                  </a:lnTo>
                  <a:lnTo>
                    <a:pt x="20454" y="104892"/>
                  </a:lnTo>
                  <a:lnTo>
                    <a:pt x="21384" y="104892"/>
                  </a:lnTo>
                  <a:lnTo>
                    <a:pt x="21384" y="106392"/>
                  </a:lnTo>
                  <a:lnTo>
                    <a:pt x="22314" y="106392"/>
                  </a:lnTo>
                  <a:lnTo>
                    <a:pt x="22314" y="107886"/>
                  </a:lnTo>
                  <a:lnTo>
                    <a:pt x="23238" y="107886"/>
                  </a:lnTo>
                  <a:lnTo>
                    <a:pt x="23238" y="109386"/>
                  </a:lnTo>
                  <a:lnTo>
                    <a:pt x="24168" y="109386"/>
                  </a:lnTo>
                  <a:lnTo>
                    <a:pt x="24168" y="110886"/>
                  </a:lnTo>
                  <a:lnTo>
                    <a:pt x="25098" y="110886"/>
                  </a:lnTo>
                  <a:lnTo>
                    <a:pt x="25098" y="112380"/>
                  </a:lnTo>
                  <a:lnTo>
                    <a:pt x="26958" y="112380"/>
                  </a:lnTo>
                  <a:lnTo>
                    <a:pt x="26958" y="113880"/>
                  </a:lnTo>
                  <a:lnTo>
                    <a:pt x="27888" y="113880"/>
                  </a:lnTo>
                  <a:lnTo>
                    <a:pt x="27888" y="115380"/>
                  </a:lnTo>
                  <a:lnTo>
                    <a:pt x="28818" y="115380"/>
                  </a:lnTo>
                  <a:lnTo>
                    <a:pt x="29748" y="116880"/>
                  </a:lnTo>
                  <a:lnTo>
                    <a:pt x="30678" y="116880"/>
                  </a:lnTo>
                  <a:lnTo>
                    <a:pt x="30678" y="118374"/>
                  </a:lnTo>
                  <a:lnTo>
                    <a:pt x="31608" y="118374"/>
                  </a:lnTo>
                  <a:lnTo>
                    <a:pt x="31608" y="119874"/>
                  </a:lnTo>
                  <a:lnTo>
                    <a:pt x="42762" y="119874"/>
                  </a:lnTo>
                  <a:lnTo>
                    <a:pt x="42762" y="118374"/>
                  </a:lnTo>
                  <a:lnTo>
                    <a:pt x="43692" y="118374"/>
                  </a:lnTo>
                  <a:lnTo>
                    <a:pt x="43692" y="115380"/>
                  </a:lnTo>
                  <a:lnTo>
                    <a:pt x="44622" y="115380"/>
                  </a:lnTo>
                  <a:lnTo>
                    <a:pt x="44622" y="113880"/>
                  </a:lnTo>
                  <a:lnTo>
                    <a:pt x="46482" y="113880"/>
                  </a:lnTo>
                  <a:lnTo>
                    <a:pt x="46482" y="112380"/>
                  </a:lnTo>
                  <a:lnTo>
                    <a:pt x="57636" y="112380"/>
                  </a:lnTo>
                  <a:lnTo>
                    <a:pt x="57636" y="113880"/>
                  </a:lnTo>
                  <a:lnTo>
                    <a:pt x="60426" y="113880"/>
                  </a:lnTo>
                  <a:lnTo>
                    <a:pt x="60426" y="115380"/>
                  </a:lnTo>
                  <a:lnTo>
                    <a:pt x="64146" y="115380"/>
                  </a:lnTo>
                  <a:lnTo>
                    <a:pt x="64146" y="116880"/>
                  </a:lnTo>
                  <a:lnTo>
                    <a:pt x="86454" y="116880"/>
                  </a:lnTo>
                  <a:lnTo>
                    <a:pt x="86454" y="115380"/>
                  </a:lnTo>
                  <a:lnTo>
                    <a:pt x="88314" y="115380"/>
                  </a:lnTo>
                  <a:lnTo>
                    <a:pt x="88314" y="113880"/>
                  </a:lnTo>
                  <a:lnTo>
                    <a:pt x="90174" y="113880"/>
                  </a:lnTo>
                  <a:lnTo>
                    <a:pt x="90174" y="112380"/>
                  </a:lnTo>
                  <a:lnTo>
                    <a:pt x="91104" y="112380"/>
                  </a:lnTo>
                  <a:lnTo>
                    <a:pt x="91104" y="110886"/>
                  </a:lnTo>
                  <a:lnTo>
                    <a:pt x="97614" y="110886"/>
                  </a:lnTo>
                  <a:lnTo>
                    <a:pt x="97614" y="109386"/>
                  </a:lnTo>
                  <a:lnTo>
                    <a:pt x="106908" y="109386"/>
                  </a:lnTo>
                  <a:lnTo>
                    <a:pt x="106908" y="107886"/>
                  </a:lnTo>
                  <a:lnTo>
                    <a:pt x="109698" y="107886"/>
                  </a:lnTo>
                  <a:lnTo>
                    <a:pt x="109698" y="106392"/>
                  </a:lnTo>
                  <a:lnTo>
                    <a:pt x="110628" y="106392"/>
                  </a:lnTo>
                  <a:lnTo>
                    <a:pt x="110628" y="104892"/>
                  </a:lnTo>
                  <a:lnTo>
                    <a:pt x="111558" y="104892"/>
                  </a:lnTo>
                  <a:lnTo>
                    <a:pt x="111558" y="103392"/>
                  </a:lnTo>
                  <a:lnTo>
                    <a:pt x="112488" y="103392"/>
                  </a:lnTo>
                  <a:lnTo>
                    <a:pt x="112488" y="101892"/>
                  </a:lnTo>
                  <a:lnTo>
                    <a:pt x="114342" y="101892"/>
                  </a:lnTo>
                  <a:lnTo>
                    <a:pt x="114342" y="100398"/>
                  </a:lnTo>
                  <a:lnTo>
                    <a:pt x="115272" y="100398"/>
                  </a:lnTo>
                  <a:lnTo>
                    <a:pt x="115272" y="98898"/>
                  </a:lnTo>
                  <a:lnTo>
                    <a:pt x="116202" y="98898"/>
                  </a:lnTo>
                  <a:lnTo>
                    <a:pt x="116202" y="97398"/>
                  </a:lnTo>
                  <a:lnTo>
                    <a:pt x="117132" y="97398"/>
                  </a:lnTo>
                  <a:lnTo>
                    <a:pt x="117132" y="95898"/>
                  </a:lnTo>
                  <a:lnTo>
                    <a:pt x="118062" y="95898"/>
                  </a:lnTo>
                  <a:lnTo>
                    <a:pt x="118062" y="94404"/>
                  </a:lnTo>
                  <a:lnTo>
                    <a:pt x="118992" y="94404"/>
                  </a:lnTo>
                  <a:lnTo>
                    <a:pt x="118992" y="85410"/>
                  </a:lnTo>
                  <a:lnTo>
                    <a:pt x="119922" y="85410"/>
                  </a:lnTo>
                  <a:lnTo>
                    <a:pt x="119922" y="73422"/>
                  </a:lnTo>
                  <a:lnTo>
                    <a:pt x="118992" y="73422"/>
                  </a:lnTo>
                  <a:lnTo>
                    <a:pt x="118992" y="71928"/>
                  </a:lnTo>
                  <a:lnTo>
                    <a:pt x="117132" y="71928"/>
                  </a:lnTo>
                  <a:lnTo>
                    <a:pt x="117132" y="70428"/>
                  </a:lnTo>
                  <a:lnTo>
                    <a:pt x="115272" y="70428"/>
                  </a:lnTo>
                  <a:lnTo>
                    <a:pt x="115272" y="68928"/>
                  </a:lnTo>
                  <a:lnTo>
                    <a:pt x="114342" y="68928"/>
                  </a:lnTo>
                  <a:lnTo>
                    <a:pt x="114342" y="67428"/>
                  </a:lnTo>
                  <a:lnTo>
                    <a:pt x="113418" y="67428"/>
                  </a:lnTo>
                  <a:lnTo>
                    <a:pt x="113418" y="65934"/>
                  </a:lnTo>
                  <a:lnTo>
                    <a:pt x="112488" y="65934"/>
                  </a:lnTo>
                  <a:lnTo>
                    <a:pt x="112488" y="64434"/>
                  </a:lnTo>
                  <a:lnTo>
                    <a:pt x="111558" y="64434"/>
                  </a:lnTo>
                  <a:lnTo>
                    <a:pt x="111558" y="61434"/>
                  </a:lnTo>
                  <a:lnTo>
                    <a:pt x="110628" y="61434"/>
                  </a:lnTo>
                  <a:lnTo>
                    <a:pt x="110628" y="59940"/>
                  </a:lnTo>
                  <a:lnTo>
                    <a:pt x="109698" y="59940"/>
                  </a:lnTo>
                  <a:lnTo>
                    <a:pt x="109698" y="56940"/>
                  </a:lnTo>
                  <a:lnTo>
                    <a:pt x="108768" y="56940"/>
                  </a:lnTo>
                  <a:lnTo>
                    <a:pt x="108768" y="52446"/>
                  </a:lnTo>
                  <a:lnTo>
                    <a:pt x="107838" y="52446"/>
                  </a:lnTo>
                  <a:lnTo>
                    <a:pt x="107838" y="50946"/>
                  </a:lnTo>
                  <a:lnTo>
                    <a:pt x="106908" y="50946"/>
                  </a:lnTo>
                  <a:lnTo>
                    <a:pt x="106908" y="49446"/>
                  </a:lnTo>
                  <a:lnTo>
                    <a:pt x="105978" y="49446"/>
                  </a:lnTo>
                  <a:lnTo>
                    <a:pt x="105978" y="47952"/>
                  </a:lnTo>
                  <a:lnTo>
                    <a:pt x="104118" y="47952"/>
                  </a:lnTo>
                  <a:lnTo>
                    <a:pt x="104118" y="46452"/>
                  </a:lnTo>
                  <a:lnTo>
                    <a:pt x="102258" y="46452"/>
                  </a:lnTo>
                  <a:lnTo>
                    <a:pt x="102258" y="44952"/>
                  </a:lnTo>
                  <a:lnTo>
                    <a:pt x="100398" y="44952"/>
                  </a:lnTo>
                  <a:lnTo>
                    <a:pt x="100398" y="43452"/>
                  </a:lnTo>
                  <a:lnTo>
                    <a:pt x="98538" y="43452"/>
                  </a:lnTo>
                  <a:lnTo>
                    <a:pt x="98538" y="41958"/>
                  </a:lnTo>
                  <a:lnTo>
                    <a:pt x="96684" y="41958"/>
                  </a:lnTo>
                  <a:lnTo>
                    <a:pt x="96684" y="40458"/>
                  </a:lnTo>
                  <a:lnTo>
                    <a:pt x="94824" y="40458"/>
                  </a:lnTo>
                  <a:lnTo>
                    <a:pt x="94824" y="38958"/>
                  </a:lnTo>
                  <a:lnTo>
                    <a:pt x="92964" y="38958"/>
                  </a:lnTo>
                  <a:lnTo>
                    <a:pt x="92964" y="37458"/>
                  </a:lnTo>
                  <a:lnTo>
                    <a:pt x="92034" y="37458"/>
                  </a:lnTo>
                  <a:lnTo>
                    <a:pt x="90174" y="34464"/>
                  </a:lnTo>
                  <a:lnTo>
                    <a:pt x="88314" y="34464"/>
                  </a:lnTo>
                  <a:lnTo>
                    <a:pt x="85524" y="29970"/>
                  </a:lnTo>
                  <a:lnTo>
                    <a:pt x="84594" y="29970"/>
                  </a:lnTo>
                  <a:lnTo>
                    <a:pt x="83664" y="28470"/>
                  </a:lnTo>
                  <a:lnTo>
                    <a:pt x="82740" y="28470"/>
                  </a:lnTo>
                  <a:lnTo>
                    <a:pt x="81810" y="26970"/>
                  </a:lnTo>
                  <a:lnTo>
                    <a:pt x="79950" y="26970"/>
                  </a:lnTo>
                  <a:lnTo>
                    <a:pt x="79950" y="25476"/>
                  </a:lnTo>
                  <a:lnTo>
                    <a:pt x="77160" y="25476"/>
                  </a:lnTo>
                  <a:lnTo>
                    <a:pt x="76230" y="23976"/>
                  </a:lnTo>
                  <a:lnTo>
                    <a:pt x="74370" y="23976"/>
                  </a:lnTo>
                  <a:lnTo>
                    <a:pt x="73440" y="22476"/>
                  </a:lnTo>
                  <a:lnTo>
                    <a:pt x="70650" y="22476"/>
                  </a:lnTo>
                  <a:lnTo>
                    <a:pt x="70650" y="20976"/>
                  </a:lnTo>
                  <a:lnTo>
                    <a:pt x="68790" y="20976"/>
                  </a:lnTo>
                  <a:lnTo>
                    <a:pt x="68790" y="19482"/>
                  </a:lnTo>
                  <a:lnTo>
                    <a:pt x="67866" y="19482"/>
                  </a:lnTo>
                  <a:lnTo>
                    <a:pt x="67866" y="17982"/>
                  </a:lnTo>
                  <a:lnTo>
                    <a:pt x="66936" y="17982"/>
                  </a:lnTo>
                  <a:lnTo>
                    <a:pt x="66936" y="16482"/>
                  </a:lnTo>
                  <a:lnTo>
                    <a:pt x="65076" y="16482"/>
                  </a:lnTo>
                  <a:lnTo>
                    <a:pt x="65076" y="14982"/>
                  </a:lnTo>
                  <a:lnTo>
                    <a:pt x="64146" y="14982"/>
                  </a:lnTo>
                  <a:lnTo>
                    <a:pt x="64146" y="13488"/>
                  </a:lnTo>
                  <a:lnTo>
                    <a:pt x="62286" y="10488"/>
                  </a:lnTo>
                  <a:lnTo>
                    <a:pt x="61356" y="10488"/>
                  </a:lnTo>
                  <a:lnTo>
                    <a:pt x="61356" y="8988"/>
                  </a:lnTo>
                  <a:lnTo>
                    <a:pt x="59496" y="8988"/>
                  </a:lnTo>
                  <a:lnTo>
                    <a:pt x="59496" y="7494"/>
                  </a:lnTo>
                  <a:lnTo>
                    <a:pt x="57636" y="4494"/>
                  </a:lnTo>
                  <a:lnTo>
                    <a:pt x="55776" y="4494"/>
                  </a:lnTo>
                  <a:lnTo>
                    <a:pt x="55776" y="2994"/>
                  </a:lnTo>
                  <a:lnTo>
                    <a:pt x="52992" y="2994"/>
                  </a:lnTo>
                  <a:lnTo>
                    <a:pt x="52062" y="1500"/>
                  </a:lnTo>
                  <a:lnTo>
                    <a:pt x="49272" y="1500"/>
                  </a:lnTo>
                  <a:lnTo>
                    <a:pt x="49272" y="0"/>
                  </a:lnTo>
                  <a:lnTo>
                    <a:pt x="39972" y="0"/>
                  </a:lnTo>
                  <a:lnTo>
                    <a:pt x="39972" y="1500"/>
                  </a:lnTo>
                  <a:lnTo>
                    <a:pt x="37188" y="1500"/>
                  </a:lnTo>
                  <a:lnTo>
                    <a:pt x="37188" y="2994"/>
                  </a:lnTo>
                  <a:lnTo>
                    <a:pt x="34398" y="2994"/>
                  </a:lnTo>
                  <a:lnTo>
                    <a:pt x="34398" y="4494"/>
                  </a:lnTo>
                  <a:lnTo>
                    <a:pt x="32538" y="4494"/>
                  </a:lnTo>
                  <a:lnTo>
                    <a:pt x="30678" y="7494"/>
                  </a:lnTo>
                  <a:lnTo>
                    <a:pt x="29748" y="7494"/>
                  </a:lnTo>
                  <a:lnTo>
                    <a:pt x="28818" y="8988"/>
                  </a:lnTo>
                  <a:lnTo>
                    <a:pt x="26958" y="8988"/>
                  </a:lnTo>
                  <a:lnTo>
                    <a:pt x="26958" y="10488"/>
                  </a:lnTo>
                  <a:lnTo>
                    <a:pt x="25098" y="10488"/>
                  </a:lnTo>
                  <a:lnTo>
                    <a:pt x="25098" y="11988"/>
                  </a:lnTo>
                  <a:lnTo>
                    <a:pt x="24168" y="11988"/>
                  </a:lnTo>
                  <a:lnTo>
                    <a:pt x="24168" y="13488"/>
                  </a:lnTo>
                  <a:lnTo>
                    <a:pt x="23238" y="13488"/>
                  </a:lnTo>
                  <a:lnTo>
                    <a:pt x="23238" y="14982"/>
                  </a:lnTo>
                  <a:lnTo>
                    <a:pt x="21384" y="14982"/>
                  </a:lnTo>
                  <a:lnTo>
                    <a:pt x="21384" y="16482"/>
                  </a:lnTo>
                  <a:lnTo>
                    <a:pt x="20454" y="16482"/>
                  </a:lnTo>
                  <a:lnTo>
                    <a:pt x="20454" y="17982"/>
                  </a:lnTo>
                  <a:lnTo>
                    <a:pt x="19524" y="17982"/>
                  </a:lnTo>
                  <a:lnTo>
                    <a:pt x="19524" y="19482"/>
                  </a:lnTo>
                  <a:lnTo>
                    <a:pt x="18594" y="19482"/>
                  </a:lnTo>
                  <a:lnTo>
                    <a:pt x="18594" y="20976"/>
                  </a:lnTo>
                  <a:lnTo>
                    <a:pt x="17664" y="20976"/>
                  </a:lnTo>
                  <a:lnTo>
                    <a:pt x="16734" y="22476"/>
                  </a:lnTo>
                  <a:lnTo>
                    <a:pt x="15804" y="22476"/>
                  </a:lnTo>
                  <a:lnTo>
                    <a:pt x="15804" y="25476"/>
                  </a:lnTo>
                  <a:lnTo>
                    <a:pt x="14874" y="25476"/>
                  </a:lnTo>
                  <a:lnTo>
                    <a:pt x="14874" y="26970"/>
                  </a:lnTo>
                  <a:lnTo>
                    <a:pt x="13014" y="26970"/>
                  </a:lnTo>
                  <a:lnTo>
                    <a:pt x="13014" y="28470"/>
                  </a:lnTo>
                  <a:lnTo>
                    <a:pt x="12084" y="28470"/>
                  </a:lnTo>
                  <a:lnTo>
                    <a:pt x="12084" y="31470"/>
                  </a:lnTo>
                  <a:lnTo>
                    <a:pt x="11154" y="31470"/>
                  </a:lnTo>
                  <a:lnTo>
                    <a:pt x="10224" y="32964"/>
                  </a:lnTo>
                  <a:lnTo>
                    <a:pt x="9294" y="32964"/>
                  </a:lnTo>
                  <a:lnTo>
                    <a:pt x="9294" y="35964"/>
                  </a:lnTo>
                  <a:lnTo>
                    <a:pt x="8364" y="35964"/>
                  </a:lnTo>
                  <a:lnTo>
                    <a:pt x="8364" y="38958"/>
                  </a:lnTo>
                  <a:lnTo>
                    <a:pt x="7440" y="38958"/>
                  </a:lnTo>
                  <a:lnTo>
                    <a:pt x="7440" y="40458"/>
                  </a:lnTo>
                  <a:lnTo>
                    <a:pt x="6510" y="41958"/>
                  </a:lnTo>
                  <a:lnTo>
                    <a:pt x="6510" y="43452"/>
                  </a:lnTo>
                  <a:lnTo>
                    <a:pt x="5580" y="44952"/>
                  </a:lnTo>
                  <a:lnTo>
                    <a:pt x="4650" y="44952"/>
                  </a:lnTo>
                  <a:lnTo>
                    <a:pt x="4650" y="52446"/>
                  </a:lnTo>
                  <a:lnTo>
                    <a:pt x="3720" y="52446"/>
                  </a:lnTo>
                  <a:lnTo>
                    <a:pt x="3720" y="53946"/>
                  </a:lnTo>
                  <a:lnTo>
                    <a:pt x="2790" y="53946"/>
                  </a:lnTo>
                  <a:lnTo>
                    <a:pt x="2790" y="55440"/>
                  </a:lnTo>
                  <a:lnTo>
                    <a:pt x="1860" y="55440"/>
                  </a:lnTo>
                  <a:lnTo>
                    <a:pt x="1860" y="56940"/>
                  </a:lnTo>
                  <a:lnTo>
                    <a:pt x="930" y="56940"/>
                  </a:lnTo>
                  <a:lnTo>
                    <a:pt x="930" y="62934"/>
                  </a:lnTo>
                  <a:lnTo>
                    <a:pt x="0" y="62934"/>
                  </a:lnTo>
                  <a:lnTo>
                    <a:pt x="1860" y="53946"/>
                  </a:lnTo>
                  <a:close/>
                </a:path>
              </a:pathLst>
            </a:custGeom>
            <a:solidFill>
              <a:srgbClr val="00FF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53" name="Shape 453"/>
            <p:cNvSpPr/>
            <p:nvPr/>
          </p:nvSpPr>
          <p:spPr>
            <a:xfrm>
              <a:off x="2125661" y="8451850"/>
              <a:ext cx="5397500" cy="6118225"/>
            </a:xfrm>
            <a:custGeom>
              <a:pathLst>
                <a:path extrusionOk="0" h="120000" w="120000">
                  <a:moveTo>
                    <a:pt x="92394" y="63090"/>
                  </a:moveTo>
                  <a:lnTo>
                    <a:pt x="92394" y="63786"/>
                  </a:lnTo>
                  <a:lnTo>
                    <a:pt x="89448" y="63786"/>
                  </a:lnTo>
                  <a:lnTo>
                    <a:pt x="89448" y="64476"/>
                  </a:lnTo>
                  <a:lnTo>
                    <a:pt x="82566" y="64476"/>
                  </a:lnTo>
                  <a:lnTo>
                    <a:pt x="82566" y="65172"/>
                  </a:lnTo>
                  <a:lnTo>
                    <a:pt x="80598" y="65172"/>
                  </a:lnTo>
                  <a:lnTo>
                    <a:pt x="80598" y="65862"/>
                  </a:lnTo>
                  <a:lnTo>
                    <a:pt x="79620" y="65862"/>
                  </a:lnTo>
                  <a:lnTo>
                    <a:pt x="79620" y="66558"/>
                  </a:lnTo>
                  <a:lnTo>
                    <a:pt x="78636" y="66558"/>
                  </a:lnTo>
                  <a:lnTo>
                    <a:pt x="78636" y="67248"/>
                  </a:lnTo>
                  <a:lnTo>
                    <a:pt x="77652" y="67248"/>
                  </a:lnTo>
                  <a:lnTo>
                    <a:pt x="77652" y="67944"/>
                  </a:lnTo>
                  <a:lnTo>
                    <a:pt x="76668" y="67944"/>
                  </a:lnTo>
                  <a:lnTo>
                    <a:pt x="76668" y="68640"/>
                  </a:lnTo>
                  <a:lnTo>
                    <a:pt x="67824" y="68640"/>
                  </a:lnTo>
                  <a:lnTo>
                    <a:pt x="67824" y="69330"/>
                  </a:lnTo>
                  <a:lnTo>
                    <a:pt x="65856" y="69330"/>
                  </a:lnTo>
                  <a:lnTo>
                    <a:pt x="65856" y="70716"/>
                  </a:lnTo>
                  <a:lnTo>
                    <a:pt x="64872" y="71412"/>
                  </a:lnTo>
                  <a:lnTo>
                    <a:pt x="64872" y="72102"/>
                  </a:lnTo>
                  <a:lnTo>
                    <a:pt x="63888" y="72102"/>
                  </a:lnTo>
                  <a:lnTo>
                    <a:pt x="63888" y="74184"/>
                  </a:lnTo>
                  <a:lnTo>
                    <a:pt x="62910" y="74184"/>
                  </a:lnTo>
                  <a:lnTo>
                    <a:pt x="62910" y="74880"/>
                  </a:lnTo>
                  <a:lnTo>
                    <a:pt x="61926" y="74880"/>
                  </a:lnTo>
                  <a:lnTo>
                    <a:pt x="61926" y="75570"/>
                  </a:lnTo>
                  <a:lnTo>
                    <a:pt x="60942" y="75570"/>
                  </a:lnTo>
                  <a:lnTo>
                    <a:pt x="60942" y="76266"/>
                  </a:lnTo>
                  <a:lnTo>
                    <a:pt x="59958" y="76266"/>
                  </a:lnTo>
                  <a:lnTo>
                    <a:pt x="59958" y="76956"/>
                  </a:lnTo>
                  <a:lnTo>
                    <a:pt x="57996" y="76956"/>
                  </a:lnTo>
                  <a:lnTo>
                    <a:pt x="57996" y="77652"/>
                  </a:lnTo>
                  <a:lnTo>
                    <a:pt x="57012" y="77652"/>
                  </a:lnTo>
                  <a:lnTo>
                    <a:pt x="57012" y="78342"/>
                  </a:lnTo>
                  <a:lnTo>
                    <a:pt x="56028" y="78342"/>
                  </a:lnTo>
                  <a:lnTo>
                    <a:pt x="56028" y="79038"/>
                  </a:lnTo>
                  <a:lnTo>
                    <a:pt x="55044" y="79038"/>
                  </a:lnTo>
                  <a:lnTo>
                    <a:pt x="55044" y="80424"/>
                  </a:lnTo>
                  <a:lnTo>
                    <a:pt x="54060" y="80424"/>
                  </a:lnTo>
                  <a:lnTo>
                    <a:pt x="54060" y="81114"/>
                  </a:lnTo>
                  <a:lnTo>
                    <a:pt x="53076" y="81114"/>
                  </a:lnTo>
                  <a:lnTo>
                    <a:pt x="53076" y="81810"/>
                  </a:lnTo>
                  <a:lnTo>
                    <a:pt x="52098" y="81810"/>
                  </a:lnTo>
                  <a:lnTo>
                    <a:pt x="52098" y="82506"/>
                  </a:lnTo>
                  <a:lnTo>
                    <a:pt x="51114" y="82506"/>
                  </a:lnTo>
                  <a:lnTo>
                    <a:pt x="51114" y="83196"/>
                  </a:lnTo>
                  <a:lnTo>
                    <a:pt x="50130" y="83196"/>
                  </a:lnTo>
                  <a:lnTo>
                    <a:pt x="50130" y="83892"/>
                  </a:lnTo>
                  <a:lnTo>
                    <a:pt x="49146" y="83892"/>
                  </a:lnTo>
                  <a:lnTo>
                    <a:pt x="49146" y="84582"/>
                  </a:lnTo>
                  <a:lnTo>
                    <a:pt x="46200" y="84582"/>
                  </a:lnTo>
                  <a:lnTo>
                    <a:pt x="45216" y="85278"/>
                  </a:lnTo>
                  <a:lnTo>
                    <a:pt x="37350" y="85278"/>
                  </a:lnTo>
                  <a:lnTo>
                    <a:pt x="36366" y="85968"/>
                  </a:lnTo>
                  <a:lnTo>
                    <a:pt x="33420" y="85968"/>
                  </a:lnTo>
                  <a:lnTo>
                    <a:pt x="33420" y="86664"/>
                  </a:lnTo>
                  <a:lnTo>
                    <a:pt x="32436" y="86664"/>
                  </a:lnTo>
                  <a:lnTo>
                    <a:pt x="32436" y="87354"/>
                  </a:lnTo>
                  <a:lnTo>
                    <a:pt x="31452" y="87354"/>
                  </a:lnTo>
                  <a:lnTo>
                    <a:pt x="31452" y="88050"/>
                  </a:lnTo>
                  <a:lnTo>
                    <a:pt x="30468" y="88050"/>
                  </a:lnTo>
                  <a:lnTo>
                    <a:pt x="30468" y="88746"/>
                  </a:lnTo>
                  <a:lnTo>
                    <a:pt x="29490" y="88746"/>
                  </a:lnTo>
                  <a:lnTo>
                    <a:pt x="27522" y="90132"/>
                  </a:lnTo>
                  <a:lnTo>
                    <a:pt x="27522" y="90822"/>
                  </a:lnTo>
                  <a:lnTo>
                    <a:pt x="25554" y="90822"/>
                  </a:lnTo>
                  <a:lnTo>
                    <a:pt x="25554" y="91518"/>
                  </a:lnTo>
                  <a:lnTo>
                    <a:pt x="23592" y="91518"/>
                  </a:lnTo>
                  <a:lnTo>
                    <a:pt x="23592" y="92208"/>
                  </a:lnTo>
                  <a:lnTo>
                    <a:pt x="21624" y="92208"/>
                  </a:lnTo>
                  <a:lnTo>
                    <a:pt x="21624" y="92904"/>
                  </a:lnTo>
                  <a:lnTo>
                    <a:pt x="19656" y="92904"/>
                  </a:lnTo>
                  <a:lnTo>
                    <a:pt x="19656" y="93594"/>
                  </a:lnTo>
                  <a:lnTo>
                    <a:pt x="17694" y="93594"/>
                  </a:lnTo>
                  <a:lnTo>
                    <a:pt x="17694" y="94290"/>
                  </a:lnTo>
                  <a:lnTo>
                    <a:pt x="16710" y="94290"/>
                  </a:lnTo>
                  <a:lnTo>
                    <a:pt x="16710" y="95676"/>
                  </a:lnTo>
                  <a:lnTo>
                    <a:pt x="15726" y="95676"/>
                  </a:lnTo>
                  <a:lnTo>
                    <a:pt x="15726" y="96372"/>
                  </a:lnTo>
                  <a:lnTo>
                    <a:pt x="14742" y="96372"/>
                  </a:lnTo>
                  <a:lnTo>
                    <a:pt x="14742" y="97062"/>
                  </a:lnTo>
                  <a:lnTo>
                    <a:pt x="13764" y="97062"/>
                  </a:lnTo>
                  <a:lnTo>
                    <a:pt x="13764" y="99144"/>
                  </a:lnTo>
                  <a:lnTo>
                    <a:pt x="12780" y="99144"/>
                  </a:lnTo>
                  <a:lnTo>
                    <a:pt x="12780" y="103998"/>
                  </a:lnTo>
                  <a:lnTo>
                    <a:pt x="11796" y="103998"/>
                  </a:lnTo>
                  <a:lnTo>
                    <a:pt x="11796" y="105384"/>
                  </a:lnTo>
                  <a:lnTo>
                    <a:pt x="10812" y="105384"/>
                  </a:lnTo>
                  <a:lnTo>
                    <a:pt x="10812" y="107460"/>
                  </a:lnTo>
                  <a:lnTo>
                    <a:pt x="9828" y="107460"/>
                  </a:lnTo>
                  <a:lnTo>
                    <a:pt x="9828" y="109542"/>
                  </a:lnTo>
                  <a:lnTo>
                    <a:pt x="8844" y="109542"/>
                  </a:lnTo>
                  <a:lnTo>
                    <a:pt x="8844" y="110928"/>
                  </a:lnTo>
                  <a:lnTo>
                    <a:pt x="7866" y="110928"/>
                  </a:lnTo>
                  <a:lnTo>
                    <a:pt x="7866" y="113010"/>
                  </a:lnTo>
                  <a:lnTo>
                    <a:pt x="6882" y="113010"/>
                  </a:lnTo>
                  <a:lnTo>
                    <a:pt x="6882" y="119940"/>
                  </a:lnTo>
                  <a:lnTo>
                    <a:pt x="1968" y="119940"/>
                  </a:lnTo>
                  <a:lnTo>
                    <a:pt x="1968" y="118554"/>
                  </a:lnTo>
                  <a:lnTo>
                    <a:pt x="984" y="118554"/>
                  </a:lnTo>
                  <a:lnTo>
                    <a:pt x="984" y="71412"/>
                  </a:lnTo>
                  <a:lnTo>
                    <a:pt x="0" y="71412"/>
                  </a:lnTo>
                  <a:lnTo>
                    <a:pt x="0" y="57546"/>
                  </a:lnTo>
                  <a:lnTo>
                    <a:pt x="984" y="57546"/>
                  </a:lnTo>
                  <a:lnTo>
                    <a:pt x="984" y="56160"/>
                  </a:lnTo>
                  <a:lnTo>
                    <a:pt x="1968" y="56160"/>
                  </a:lnTo>
                  <a:lnTo>
                    <a:pt x="1968" y="55464"/>
                  </a:lnTo>
                  <a:lnTo>
                    <a:pt x="2946" y="55464"/>
                  </a:lnTo>
                  <a:lnTo>
                    <a:pt x="2946" y="54774"/>
                  </a:lnTo>
                  <a:lnTo>
                    <a:pt x="3930" y="54774"/>
                  </a:lnTo>
                  <a:lnTo>
                    <a:pt x="3930" y="53382"/>
                  </a:lnTo>
                  <a:lnTo>
                    <a:pt x="4914" y="53382"/>
                  </a:lnTo>
                  <a:lnTo>
                    <a:pt x="4914" y="52692"/>
                  </a:lnTo>
                  <a:lnTo>
                    <a:pt x="5898" y="52692"/>
                  </a:lnTo>
                  <a:lnTo>
                    <a:pt x="5898" y="51306"/>
                  </a:lnTo>
                  <a:lnTo>
                    <a:pt x="6882" y="51306"/>
                  </a:lnTo>
                  <a:lnTo>
                    <a:pt x="6882" y="50610"/>
                  </a:lnTo>
                  <a:lnTo>
                    <a:pt x="7866" y="50610"/>
                  </a:lnTo>
                  <a:lnTo>
                    <a:pt x="7866" y="49920"/>
                  </a:lnTo>
                  <a:lnTo>
                    <a:pt x="8844" y="49920"/>
                  </a:lnTo>
                  <a:lnTo>
                    <a:pt x="8844" y="47838"/>
                  </a:lnTo>
                  <a:lnTo>
                    <a:pt x="9828" y="47142"/>
                  </a:lnTo>
                  <a:lnTo>
                    <a:pt x="9828" y="45756"/>
                  </a:lnTo>
                  <a:lnTo>
                    <a:pt x="10812" y="45756"/>
                  </a:lnTo>
                  <a:lnTo>
                    <a:pt x="10812" y="44370"/>
                  </a:lnTo>
                  <a:lnTo>
                    <a:pt x="11796" y="44370"/>
                  </a:lnTo>
                  <a:lnTo>
                    <a:pt x="11796" y="43680"/>
                  </a:lnTo>
                  <a:lnTo>
                    <a:pt x="12780" y="42984"/>
                  </a:lnTo>
                  <a:lnTo>
                    <a:pt x="12780" y="42294"/>
                  </a:lnTo>
                  <a:lnTo>
                    <a:pt x="13764" y="41598"/>
                  </a:lnTo>
                  <a:lnTo>
                    <a:pt x="13764" y="40212"/>
                  </a:lnTo>
                  <a:lnTo>
                    <a:pt x="14742" y="40212"/>
                  </a:lnTo>
                  <a:lnTo>
                    <a:pt x="14742" y="37440"/>
                  </a:lnTo>
                  <a:lnTo>
                    <a:pt x="15726" y="37440"/>
                  </a:lnTo>
                  <a:lnTo>
                    <a:pt x="15726" y="18024"/>
                  </a:lnTo>
                  <a:lnTo>
                    <a:pt x="14742" y="18024"/>
                  </a:lnTo>
                  <a:lnTo>
                    <a:pt x="14742" y="11094"/>
                  </a:lnTo>
                  <a:lnTo>
                    <a:pt x="16710" y="11094"/>
                  </a:lnTo>
                  <a:lnTo>
                    <a:pt x="16710" y="10398"/>
                  </a:lnTo>
                  <a:lnTo>
                    <a:pt x="18678" y="10398"/>
                  </a:lnTo>
                  <a:lnTo>
                    <a:pt x="18678" y="9708"/>
                  </a:lnTo>
                  <a:lnTo>
                    <a:pt x="20640" y="9708"/>
                  </a:lnTo>
                  <a:lnTo>
                    <a:pt x="20640" y="9012"/>
                  </a:lnTo>
                  <a:lnTo>
                    <a:pt x="21624" y="9012"/>
                  </a:lnTo>
                  <a:lnTo>
                    <a:pt x="24576" y="8322"/>
                  </a:lnTo>
                  <a:lnTo>
                    <a:pt x="30468" y="8322"/>
                  </a:lnTo>
                  <a:lnTo>
                    <a:pt x="31452" y="7626"/>
                  </a:lnTo>
                  <a:lnTo>
                    <a:pt x="44232" y="7626"/>
                  </a:lnTo>
                  <a:lnTo>
                    <a:pt x="44232" y="6936"/>
                  </a:lnTo>
                  <a:lnTo>
                    <a:pt x="45216" y="6936"/>
                  </a:lnTo>
                  <a:lnTo>
                    <a:pt x="45216" y="6240"/>
                  </a:lnTo>
                  <a:lnTo>
                    <a:pt x="46200" y="6240"/>
                  </a:lnTo>
                  <a:lnTo>
                    <a:pt x="46200" y="4854"/>
                  </a:lnTo>
                  <a:lnTo>
                    <a:pt x="47178" y="4854"/>
                  </a:lnTo>
                  <a:lnTo>
                    <a:pt x="47178" y="3468"/>
                  </a:lnTo>
                  <a:lnTo>
                    <a:pt x="48162" y="3468"/>
                  </a:lnTo>
                  <a:lnTo>
                    <a:pt x="48162" y="2772"/>
                  </a:lnTo>
                  <a:lnTo>
                    <a:pt x="49146" y="2772"/>
                  </a:lnTo>
                  <a:lnTo>
                    <a:pt x="49146" y="2082"/>
                  </a:lnTo>
                  <a:lnTo>
                    <a:pt x="52098" y="2082"/>
                  </a:lnTo>
                  <a:lnTo>
                    <a:pt x="53076" y="1386"/>
                  </a:lnTo>
                  <a:lnTo>
                    <a:pt x="55044" y="1386"/>
                  </a:lnTo>
                  <a:lnTo>
                    <a:pt x="55044" y="696"/>
                  </a:lnTo>
                  <a:lnTo>
                    <a:pt x="57012" y="696"/>
                  </a:lnTo>
                  <a:lnTo>
                    <a:pt x="59958" y="0"/>
                  </a:lnTo>
                  <a:lnTo>
                    <a:pt x="64872" y="0"/>
                  </a:lnTo>
                  <a:lnTo>
                    <a:pt x="64872" y="1386"/>
                  </a:lnTo>
                  <a:lnTo>
                    <a:pt x="66840" y="1386"/>
                  </a:lnTo>
                  <a:lnTo>
                    <a:pt x="66840" y="2082"/>
                  </a:lnTo>
                  <a:lnTo>
                    <a:pt x="67824" y="2082"/>
                  </a:lnTo>
                  <a:lnTo>
                    <a:pt x="67824" y="2772"/>
                  </a:lnTo>
                  <a:lnTo>
                    <a:pt x="106158" y="2772"/>
                  </a:lnTo>
                  <a:lnTo>
                    <a:pt x="106158" y="3468"/>
                  </a:lnTo>
                  <a:lnTo>
                    <a:pt x="109104" y="3468"/>
                  </a:lnTo>
                  <a:lnTo>
                    <a:pt x="109104" y="4158"/>
                  </a:lnTo>
                  <a:lnTo>
                    <a:pt x="113040" y="4158"/>
                  </a:lnTo>
                  <a:lnTo>
                    <a:pt x="115986" y="4854"/>
                  </a:lnTo>
                  <a:lnTo>
                    <a:pt x="116970" y="4854"/>
                  </a:lnTo>
                  <a:lnTo>
                    <a:pt x="116970" y="6936"/>
                  </a:lnTo>
                  <a:lnTo>
                    <a:pt x="112056" y="6936"/>
                  </a:lnTo>
                  <a:lnTo>
                    <a:pt x="112056" y="7626"/>
                  </a:lnTo>
                  <a:lnTo>
                    <a:pt x="87480" y="7626"/>
                  </a:lnTo>
                  <a:lnTo>
                    <a:pt x="87480" y="8322"/>
                  </a:lnTo>
                  <a:lnTo>
                    <a:pt x="85518" y="8322"/>
                  </a:lnTo>
                  <a:lnTo>
                    <a:pt x="84534" y="9012"/>
                  </a:lnTo>
                  <a:lnTo>
                    <a:pt x="82566" y="9012"/>
                  </a:lnTo>
                  <a:lnTo>
                    <a:pt x="82566" y="9708"/>
                  </a:lnTo>
                  <a:lnTo>
                    <a:pt x="77652" y="9708"/>
                  </a:lnTo>
                  <a:lnTo>
                    <a:pt x="74706" y="10398"/>
                  </a:lnTo>
                  <a:lnTo>
                    <a:pt x="73722" y="10398"/>
                  </a:lnTo>
                  <a:lnTo>
                    <a:pt x="71754" y="11784"/>
                  </a:lnTo>
                  <a:lnTo>
                    <a:pt x="70770" y="11784"/>
                  </a:lnTo>
                  <a:lnTo>
                    <a:pt x="69786" y="12480"/>
                  </a:lnTo>
                  <a:lnTo>
                    <a:pt x="68808" y="12480"/>
                  </a:lnTo>
                  <a:lnTo>
                    <a:pt x="65856" y="14562"/>
                  </a:lnTo>
                  <a:lnTo>
                    <a:pt x="65856" y="15252"/>
                  </a:lnTo>
                  <a:lnTo>
                    <a:pt x="64872" y="15252"/>
                  </a:lnTo>
                  <a:lnTo>
                    <a:pt x="64872" y="15948"/>
                  </a:lnTo>
                  <a:lnTo>
                    <a:pt x="63888" y="15948"/>
                  </a:lnTo>
                  <a:lnTo>
                    <a:pt x="63888" y="16638"/>
                  </a:lnTo>
                  <a:lnTo>
                    <a:pt x="62910" y="17334"/>
                  </a:lnTo>
                  <a:lnTo>
                    <a:pt x="62910" y="18024"/>
                  </a:lnTo>
                  <a:lnTo>
                    <a:pt x="61926" y="18024"/>
                  </a:lnTo>
                  <a:lnTo>
                    <a:pt x="59958" y="19410"/>
                  </a:lnTo>
                  <a:lnTo>
                    <a:pt x="59958" y="21492"/>
                  </a:lnTo>
                  <a:lnTo>
                    <a:pt x="58974" y="21492"/>
                  </a:lnTo>
                  <a:lnTo>
                    <a:pt x="58974" y="22188"/>
                  </a:lnTo>
                  <a:lnTo>
                    <a:pt x="57996" y="22188"/>
                  </a:lnTo>
                  <a:lnTo>
                    <a:pt x="57996" y="23574"/>
                  </a:lnTo>
                  <a:lnTo>
                    <a:pt x="57012" y="24264"/>
                  </a:lnTo>
                  <a:lnTo>
                    <a:pt x="57012" y="25650"/>
                  </a:lnTo>
                  <a:lnTo>
                    <a:pt x="56028" y="26346"/>
                  </a:lnTo>
                  <a:lnTo>
                    <a:pt x="56028" y="27732"/>
                  </a:lnTo>
                  <a:lnTo>
                    <a:pt x="55044" y="27732"/>
                  </a:lnTo>
                  <a:lnTo>
                    <a:pt x="55044" y="29118"/>
                  </a:lnTo>
                  <a:lnTo>
                    <a:pt x="54060" y="29118"/>
                  </a:lnTo>
                  <a:lnTo>
                    <a:pt x="54060" y="30504"/>
                  </a:lnTo>
                  <a:lnTo>
                    <a:pt x="53076" y="30504"/>
                  </a:lnTo>
                  <a:lnTo>
                    <a:pt x="53076" y="31890"/>
                  </a:lnTo>
                  <a:lnTo>
                    <a:pt x="52098" y="32586"/>
                  </a:lnTo>
                  <a:lnTo>
                    <a:pt x="52098" y="35358"/>
                  </a:lnTo>
                  <a:lnTo>
                    <a:pt x="64872" y="35358"/>
                  </a:lnTo>
                  <a:lnTo>
                    <a:pt x="65856" y="34668"/>
                  </a:lnTo>
                  <a:lnTo>
                    <a:pt x="68808" y="33972"/>
                  </a:lnTo>
                  <a:lnTo>
                    <a:pt x="69786" y="33972"/>
                  </a:lnTo>
                  <a:lnTo>
                    <a:pt x="71754" y="32586"/>
                  </a:lnTo>
                  <a:lnTo>
                    <a:pt x="74706" y="31890"/>
                  </a:lnTo>
                  <a:lnTo>
                    <a:pt x="74706" y="31200"/>
                  </a:lnTo>
                  <a:lnTo>
                    <a:pt x="75684" y="30504"/>
                  </a:lnTo>
                  <a:lnTo>
                    <a:pt x="76668" y="30504"/>
                  </a:lnTo>
                  <a:lnTo>
                    <a:pt x="76668" y="29814"/>
                  </a:lnTo>
                  <a:lnTo>
                    <a:pt x="77652" y="29118"/>
                  </a:lnTo>
                  <a:lnTo>
                    <a:pt x="77652" y="28428"/>
                  </a:lnTo>
                  <a:lnTo>
                    <a:pt x="76668" y="28428"/>
                  </a:lnTo>
                  <a:lnTo>
                    <a:pt x="76668" y="27732"/>
                  </a:lnTo>
                  <a:lnTo>
                    <a:pt x="77652" y="27732"/>
                  </a:lnTo>
                  <a:lnTo>
                    <a:pt x="77652" y="27036"/>
                  </a:lnTo>
                  <a:lnTo>
                    <a:pt x="78636" y="27036"/>
                  </a:lnTo>
                  <a:lnTo>
                    <a:pt x="79620" y="26346"/>
                  </a:lnTo>
                  <a:lnTo>
                    <a:pt x="80598" y="26346"/>
                  </a:lnTo>
                  <a:lnTo>
                    <a:pt x="80598" y="25650"/>
                  </a:lnTo>
                  <a:lnTo>
                    <a:pt x="83550" y="24960"/>
                  </a:lnTo>
                  <a:lnTo>
                    <a:pt x="84534" y="24960"/>
                  </a:lnTo>
                  <a:lnTo>
                    <a:pt x="85518" y="24264"/>
                  </a:lnTo>
                  <a:lnTo>
                    <a:pt x="86496" y="24264"/>
                  </a:lnTo>
                  <a:lnTo>
                    <a:pt x="87480" y="23574"/>
                  </a:lnTo>
                  <a:lnTo>
                    <a:pt x="87480" y="22878"/>
                  </a:lnTo>
                  <a:lnTo>
                    <a:pt x="88464" y="22878"/>
                  </a:lnTo>
                  <a:lnTo>
                    <a:pt x="89448" y="22188"/>
                  </a:lnTo>
                  <a:lnTo>
                    <a:pt x="90432" y="22188"/>
                  </a:lnTo>
                  <a:lnTo>
                    <a:pt x="90432" y="21492"/>
                  </a:lnTo>
                  <a:lnTo>
                    <a:pt x="91410" y="21492"/>
                  </a:lnTo>
                  <a:lnTo>
                    <a:pt x="91410" y="20106"/>
                  </a:lnTo>
                  <a:lnTo>
                    <a:pt x="92394" y="20106"/>
                  </a:lnTo>
                  <a:lnTo>
                    <a:pt x="92394" y="19410"/>
                  </a:lnTo>
                  <a:lnTo>
                    <a:pt x="93378" y="19410"/>
                  </a:lnTo>
                  <a:lnTo>
                    <a:pt x="93378" y="18024"/>
                  </a:lnTo>
                  <a:lnTo>
                    <a:pt x="94362" y="18024"/>
                  </a:lnTo>
                  <a:lnTo>
                    <a:pt x="94362" y="17334"/>
                  </a:lnTo>
                  <a:lnTo>
                    <a:pt x="95346" y="17334"/>
                  </a:lnTo>
                  <a:lnTo>
                    <a:pt x="95346" y="16638"/>
                  </a:lnTo>
                  <a:lnTo>
                    <a:pt x="96330" y="16638"/>
                  </a:lnTo>
                  <a:lnTo>
                    <a:pt x="96330" y="15948"/>
                  </a:lnTo>
                  <a:lnTo>
                    <a:pt x="98292" y="15948"/>
                  </a:lnTo>
                  <a:lnTo>
                    <a:pt x="98292" y="15252"/>
                  </a:lnTo>
                  <a:lnTo>
                    <a:pt x="99276" y="14562"/>
                  </a:lnTo>
                  <a:lnTo>
                    <a:pt x="100260" y="14562"/>
                  </a:lnTo>
                  <a:lnTo>
                    <a:pt x="100260" y="13866"/>
                  </a:lnTo>
                  <a:lnTo>
                    <a:pt x="103206" y="13866"/>
                  </a:lnTo>
                  <a:lnTo>
                    <a:pt x="103206" y="13170"/>
                  </a:lnTo>
                  <a:lnTo>
                    <a:pt x="104190" y="13170"/>
                  </a:lnTo>
                  <a:lnTo>
                    <a:pt x="104190" y="12480"/>
                  </a:lnTo>
                  <a:lnTo>
                    <a:pt x="106158" y="12480"/>
                  </a:lnTo>
                  <a:lnTo>
                    <a:pt x="106158" y="11784"/>
                  </a:lnTo>
                  <a:lnTo>
                    <a:pt x="108120" y="11784"/>
                  </a:lnTo>
                  <a:lnTo>
                    <a:pt x="108120" y="11094"/>
                  </a:lnTo>
                  <a:lnTo>
                    <a:pt x="119916" y="11094"/>
                  </a:lnTo>
                  <a:lnTo>
                    <a:pt x="119916" y="14562"/>
                  </a:lnTo>
                  <a:lnTo>
                    <a:pt x="117954" y="15948"/>
                  </a:lnTo>
                  <a:lnTo>
                    <a:pt x="115986" y="15948"/>
                  </a:lnTo>
                  <a:lnTo>
                    <a:pt x="115986" y="16638"/>
                  </a:lnTo>
                  <a:lnTo>
                    <a:pt x="111072" y="16638"/>
                  </a:lnTo>
                  <a:lnTo>
                    <a:pt x="111072" y="17334"/>
                  </a:lnTo>
                  <a:lnTo>
                    <a:pt x="107142" y="17334"/>
                  </a:lnTo>
                  <a:lnTo>
                    <a:pt x="107142" y="18024"/>
                  </a:lnTo>
                  <a:lnTo>
                    <a:pt x="105174" y="18024"/>
                  </a:lnTo>
                  <a:lnTo>
                    <a:pt x="105174" y="18720"/>
                  </a:lnTo>
                  <a:lnTo>
                    <a:pt x="104190" y="18720"/>
                  </a:lnTo>
                  <a:lnTo>
                    <a:pt x="104190" y="19410"/>
                  </a:lnTo>
                  <a:lnTo>
                    <a:pt x="103206" y="19410"/>
                  </a:lnTo>
                  <a:lnTo>
                    <a:pt x="103206" y="20802"/>
                  </a:lnTo>
                  <a:lnTo>
                    <a:pt x="102228" y="20802"/>
                  </a:lnTo>
                  <a:lnTo>
                    <a:pt x="102228" y="21492"/>
                  </a:lnTo>
                  <a:lnTo>
                    <a:pt x="101244" y="21492"/>
                  </a:lnTo>
                  <a:lnTo>
                    <a:pt x="101244" y="22188"/>
                  </a:lnTo>
                  <a:lnTo>
                    <a:pt x="99276" y="22188"/>
                  </a:lnTo>
                  <a:lnTo>
                    <a:pt x="99276" y="23574"/>
                  </a:lnTo>
                  <a:lnTo>
                    <a:pt x="98292" y="23574"/>
                  </a:lnTo>
                  <a:lnTo>
                    <a:pt x="98292" y="24264"/>
                  </a:lnTo>
                  <a:lnTo>
                    <a:pt x="97308" y="24264"/>
                  </a:lnTo>
                  <a:lnTo>
                    <a:pt x="97308" y="24960"/>
                  </a:lnTo>
                  <a:lnTo>
                    <a:pt x="96330" y="24960"/>
                  </a:lnTo>
                  <a:lnTo>
                    <a:pt x="96330" y="27036"/>
                  </a:lnTo>
                  <a:lnTo>
                    <a:pt x="95346" y="27036"/>
                  </a:lnTo>
                  <a:lnTo>
                    <a:pt x="95346" y="29118"/>
                  </a:lnTo>
                  <a:lnTo>
                    <a:pt x="94362" y="29814"/>
                  </a:lnTo>
                  <a:lnTo>
                    <a:pt x="94362" y="31890"/>
                  </a:lnTo>
                  <a:lnTo>
                    <a:pt x="93378" y="32586"/>
                  </a:lnTo>
                  <a:lnTo>
                    <a:pt x="93378" y="33972"/>
                  </a:lnTo>
                  <a:lnTo>
                    <a:pt x="92394" y="33972"/>
                  </a:lnTo>
                  <a:lnTo>
                    <a:pt x="92394" y="35358"/>
                  </a:lnTo>
                  <a:lnTo>
                    <a:pt x="91410" y="35358"/>
                  </a:lnTo>
                  <a:lnTo>
                    <a:pt x="91410" y="36744"/>
                  </a:lnTo>
                  <a:lnTo>
                    <a:pt x="90432" y="36744"/>
                  </a:lnTo>
                  <a:lnTo>
                    <a:pt x="90432" y="37440"/>
                  </a:lnTo>
                  <a:lnTo>
                    <a:pt x="89448" y="38130"/>
                  </a:lnTo>
                  <a:lnTo>
                    <a:pt x="88464" y="38130"/>
                  </a:lnTo>
                  <a:lnTo>
                    <a:pt x="88464" y="39516"/>
                  </a:lnTo>
                  <a:lnTo>
                    <a:pt x="87480" y="39516"/>
                  </a:lnTo>
                  <a:lnTo>
                    <a:pt x="87480" y="40212"/>
                  </a:lnTo>
                  <a:lnTo>
                    <a:pt x="86496" y="40908"/>
                  </a:lnTo>
                  <a:lnTo>
                    <a:pt x="86496" y="41598"/>
                  </a:lnTo>
                  <a:lnTo>
                    <a:pt x="85518" y="41598"/>
                  </a:lnTo>
                  <a:lnTo>
                    <a:pt x="85518" y="42294"/>
                  </a:lnTo>
                  <a:lnTo>
                    <a:pt x="84534" y="42984"/>
                  </a:lnTo>
                  <a:lnTo>
                    <a:pt x="84534" y="43680"/>
                  </a:lnTo>
                  <a:lnTo>
                    <a:pt x="83550" y="43680"/>
                  </a:lnTo>
                  <a:lnTo>
                    <a:pt x="83550" y="44370"/>
                  </a:lnTo>
                  <a:lnTo>
                    <a:pt x="82566" y="45066"/>
                  </a:lnTo>
                  <a:lnTo>
                    <a:pt x="82566" y="45756"/>
                  </a:lnTo>
                  <a:lnTo>
                    <a:pt x="81582" y="46452"/>
                  </a:lnTo>
                  <a:lnTo>
                    <a:pt x="81582" y="47142"/>
                  </a:lnTo>
                  <a:lnTo>
                    <a:pt x="80598" y="47142"/>
                  </a:lnTo>
                  <a:lnTo>
                    <a:pt x="80598" y="56160"/>
                  </a:lnTo>
                  <a:lnTo>
                    <a:pt x="82566" y="56160"/>
                  </a:lnTo>
                  <a:lnTo>
                    <a:pt x="82566" y="56850"/>
                  </a:lnTo>
                  <a:lnTo>
                    <a:pt x="83550" y="57546"/>
                  </a:lnTo>
                  <a:lnTo>
                    <a:pt x="84534" y="57546"/>
                  </a:lnTo>
                  <a:lnTo>
                    <a:pt x="87480" y="58236"/>
                  </a:lnTo>
                  <a:lnTo>
                    <a:pt x="89448" y="59622"/>
                  </a:lnTo>
                  <a:lnTo>
                    <a:pt x="91410" y="59622"/>
                  </a:lnTo>
                  <a:lnTo>
                    <a:pt x="91410" y="60318"/>
                  </a:lnTo>
                  <a:lnTo>
                    <a:pt x="92394" y="60318"/>
                  </a:lnTo>
                  <a:lnTo>
                    <a:pt x="92394" y="63786"/>
                  </a:lnTo>
                  <a:lnTo>
                    <a:pt x="88464" y="63786"/>
                  </a:lnTo>
                  <a:lnTo>
                    <a:pt x="92394" y="63090"/>
                  </a:lnTo>
                  <a:close/>
                </a:path>
              </a:pathLst>
            </a:custGeom>
            <a:solidFill>
              <a:srgbClr val="00FF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54" name="Shape 454"/>
            <p:cNvSpPr/>
            <p:nvPr/>
          </p:nvSpPr>
          <p:spPr>
            <a:xfrm>
              <a:off x="8845550" y="5129212"/>
              <a:ext cx="7696199" cy="3608386"/>
            </a:xfrm>
            <a:custGeom>
              <a:pathLst>
                <a:path extrusionOk="0" h="120000" w="120000">
                  <a:moveTo>
                    <a:pt x="53766" y="95214"/>
                  </a:moveTo>
                  <a:lnTo>
                    <a:pt x="53766" y="94038"/>
                  </a:lnTo>
                  <a:lnTo>
                    <a:pt x="54456" y="94038"/>
                  </a:lnTo>
                  <a:lnTo>
                    <a:pt x="54456" y="92868"/>
                  </a:lnTo>
                  <a:lnTo>
                    <a:pt x="55836" y="92868"/>
                  </a:lnTo>
                  <a:lnTo>
                    <a:pt x="55836" y="91692"/>
                  </a:lnTo>
                  <a:lnTo>
                    <a:pt x="57216" y="91692"/>
                  </a:lnTo>
                  <a:lnTo>
                    <a:pt x="57216" y="90516"/>
                  </a:lnTo>
                  <a:lnTo>
                    <a:pt x="57906" y="90516"/>
                  </a:lnTo>
                  <a:lnTo>
                    <a:pt x="57906" y="89340"/>
                  </a:lnTo>
                  <a:lnTo>
                    <a:pt x="60660" y="89340"/>
                  </a:lnTo>
                  <a:lnTo>
                    <a:pt x="60660" y="88164"/>
                  </a:lnTo>
                  <a:lnTo>
                    <a:pt x="75138" y="88164"/>
                  </a:lnTo>
                  <a:lnTo>
                    <a:pt x="75138" y="86988"/>
                  </a:lnTo>
                  <a:lnTo>
                    <a:pt x="76518" y="86988"/>
                  </a:lnTo>
                  <a:lnTo>
                    <a:pt x="76518" y="85812"/>
                  </a:lnTo>
                  <a:lnTo>
                    <a:pt x="77202" y="85812"/>
                  </a:lnTo>
                  <a:lnTo>
                    <a:pt x="77202" y="84636"/>
                  </a:lnTo>
                  <a:lnTo>
                    <a:pt x="77892" y="84636"/>
                  </a:lnTo>
                  <a:lnTo>
                    <a:pt x="77892" y="83460"/>
                  </a:lnTo>
                  <a:lnTo>
                    <a:pt x="78582" y="83460"/>
                  </a:lnTo>
                  <a:lnTo>
                    <a:pt x="78582" y="82284"/>
                  </a:lnTo>
                  <a:lnTo>
                    <a:pt x="79272" y="82284"/>
                  </a:lnTo>
                  <a:lnTo>
                    <a:pt x="79272" y="81108"/>
                  </a:lnTo>
                  <a:lnTo>
                    <a:pt x="79962" y="81108"/>
                  </a:lnTo>
                  <a:lnTo>
                    <a:pt x="79962" y="78762"/>
                  </a:lnTo>
                  <a:lnTo>
                    <a:pt x="80652" y="78762"/>
                  </a:lnTo>
                  <a:lnTo>
                    <a:pt x="80652" y="76410"/>
                  </a:lnTo>
                  <a:lnTo>
                    <a:pt x="81342" y="76410"/>
                  </a:lnTo>
                  <a:lnTo>
                    <a:pt x="81342" y="64656"/>
                  </a:lnTo>
                  <a:lnTo>
                    <a:pt x="80652" y="64656"/>
                  </a:lnTo>
                  <a:lnTo>
                    <a:pt x="80652" y="50544"/>
                  </a:lnTo>
                  <a:lnTo>
                    <a:pt x="82722" y="50544"/>
                  </a:lnTo>
                  <a:lnTo>
                    <a:pt x="82722" y="49374"/>
                  </a:lnTo>
                  <a:lnTo>
                    <a:pt x="84786" y="49374"/>
                  </a:lnTo>
                  <a:lnTo>
                    <a:pt x="84786" y="48198"/>
                  </a:lnTo>
                  <a:lnTo>
                    <a:pt x="85476" y="47022"/>
                  </a:lnTo>
                  <a:lnTo>
                    <a:pt x="86166" y="47022"/>
                  </a:lnTo>
                  <a:lnTo>
                    <a:pt x="86166" y="45846"/>
                  </a:lnTo>
                  <a:lnTo>
                    <a:pt x="86856" y="45846"/>
                  </a:lnTo>
                  <a:lnTo>
                    <a:pt x="86856" y="44670"/>
                  </a:lnTo>
                  <a:lnTo>
                    <a:pt x="87546" y="44670"/>
                  </a:lnTo>
                  <a:lnTo>
                    <a:pt x="88236" y="43494"/>
                  </a:lnTo>
                  <a:lnTo>
                    <a:pt x="88236" y="42318"/>
                  </a:lnTo>
                  <a:lnTo>
                    <a:pt x="89610" y="42318"/>
                  </a:lnTo>
                  <a:lnTo>
                    <a:pt x="89610" y="41142"/>
                  </a:lnTo>
                  <a:lnTo>
                    <a:pt x="90300" y="41142"/>
                  </a:lnTo>
                  <a:lnTo>
                    <a:pt x="90300" y="39966"/>
                  </a:lnTo>
                  <a:lnTo>
                    <a:pt x="90990" y="39966"/>
                  </a:lnTo>
                  <a:lnTo>
                    <a:pt x="90990" y="37614"/>
                  </a:lnTo>
                  <a:lnTo>
                    <a:pt x="91680" y="37614"/>
                  </a:lnTo>
                  <a:lnTo>
                    <a:pt x="91680" y="36438"/>
                  </a:lnTo>
                  <a:lnTo>
                    <a:pt x="92370" y="36438"/>
                  </a:lnTo>
                  <a:lnTo>
                    <a:pt x="92370" y="32916"/>
                  </a:lnTo>
                  <a:lnTo>
                    <a:pt x="93060" y="32916"/>
                  </a:lnTo>
                  <a:lnTo>
                    <a:pt x="93060" y="31740"/>
                  </a:lnTo>
                  <a:lnTo>
                    <a:pt x="93750" y="31740"/>
                  </a:lnTo>
                  <a:lnTo>
                    <a:pt x="93750" y="29388"/>
                  </a:lnTo>
                  <a:lnTo>
                    <a:pt x="94440" y="29388"/>
                  </a:lnTo>
                  <a:lnTo>
                    <a:pt x="94440" y="28212"/>
                  </a:lnTo>
                  <a:lnTo>
                    <a:pt x="95124" y="27036"/>
                  </a:lnTo>
                  <a:lnTo>
                    <a:pt x="95814" y="27036"/>
                  </a:lnTo>
                  <a:lnTo>
                    <a:pt x="95814" y="25860"/>
                  </a:lnTo>
                  <a:lnTo>
                    <a:pt x="96504" y="25860"/>
                  </a:lnTo>
                  <a:lnTo>
                    <a:pt x="96504" y="24684"/>
                  </a:lnTo>
                  <a:lnTo>
                    <a:pt x="99954" y="24684"/>
                  </a:lnTo>
                  <a:lnTo>
                    <a:pt x="99954" y="23508"/>
                  </a:lnTo>
                  <a:lnTo>
                    <a:pt x="102708" y="23508"/>
                  </a:lnTo>
                  <a:lnTo>
                    <a:pt x="102708" y="22332"/>
                  </a:lnTo>
                  <a:lnTo>
                    <a:pt x="105468" y="22332"/>
                  </a:lnTo>
                  <a:lnTo>
                    <a:pt x="105468" y="21162"/>
                  </a:lnTo>
                  <a:lnTo>
                    <a:pt x="108222" y="21162"/>
                  </a:lnTo>
                  <a:lnTo>
                    <a:pt x="108222" y="19986"/>
                  </a:lnTo>
                  <a:lnTo>
                    <a:pt x="109602" y="19986"/>
                  </a:lnTo>
                  <a:lnTo>
                    <a:pt x="109602" y="18810"/>
                  </a:lnTo>
                  <a:lnTo>
                    <a:pt x="111672" y="18810"/>
                  </a:lnTo>
                  <a:lnTo>
                    <a:pt x="111672" y="17634"/>
                  </a:lnTo>
                  <a:lnTo>
                    <a:pt x="113736" y="17634"/>
                  </a:lnTo>
                  <a:lnTo>
                    <a:pt x="113736" y="16458"/>
                  </a:lnTo>
                  <a:lnTo>
                    <a:pt x="115116" y="16458"/>
                  </a:lnTo>
                  <a:lnTo>
                    <a:pt x="115116" y="15282"/>
                  </a:lnTo>
                  <a:lnTo>
                    <a:pt x="117186" y="15282"/>
                  </a:lnTo>
                  <a:lnTo>
                    <a:pt x="117186" y="14106"/>
                  </a:lnTo>
                  <a:lnTo>
                    <a:pt x="118566" y="14106"/>
                  </a:lnTo>
                  <a:lnTo>
                    <a:pt x="118566" y="11754"/>
                  </a:lnTo>
                  <a:lnTo>
                    <a:pt x="119256" y="11754"/>
                  </a:lnTo>
                  <a:lnTo>
                    <a:pt x="119256" y="9402"/>
                  </a:lnTo>
                  <a:lnTo>
                    <a:pt x="119940" y="9402"/>
                  </a:lnTo>
                  <a:lnTo>
                    <a:pt x="119940" y="4704"/>
                  </a:lnTo>
                  <a:lnTo>
                    <a:pt x="116496" y="4704"/>
                  </a:lnTo>
                  <a:lnTo>
                    <a:pt x="116496" y="5880"/>
                  </a:lnTo>
                  <a:lnTo>
                    <a:pt x="113736" y="5880"/>
                  </a:lnTo>
                  <a:lnTo>
                    <a:pt x="113736" y="7056"/>
                  </a:lnTo>
                  <a:lnTo>
                    <a:pt x="110292" y="7056"/>
                  </a:lnTo>
                  <a:lnTo>
                    <a:pt x="110292" y="8226"/>
                  </a:lnTo>
                  <a:lnTo>
                    <a:pt x="99264" y="8226"/>
                  </a:lnTo>
                  <a:lnTo>
                    <a:pt x="99264" y="7056"/>
                  </a:lnTo>
                  <a:lnTo>
                    <a:pt x="97884" y="7056"/>
                  </a:lnTo>
                  <a:lnTo>
                    <a:pt x="97884" y="5880"/>
                  </a:lnTo>
                  <a:lnTo>
                    <a:pt x="97194" y="5880"/>
                  </a:lnTo>
                  <a:lnTo>
                    <a:pt x="97194" y="4704"/>
                  </a:lnTo>
                  <a:lnTo>
                    <a:pt x="95124" y="4704"/>
                  </a:lnTo>
                  <a:lnTo>
                    <a:pt x="95124" y="3528"/>
                  </a:lnTo>
                  <a:lnTo>
                    <a:pt x="77892" y="3528"/>
                  </a:lnTo>
                  <a:lnTo>
                    <a:pt x="77892" y="4704"/>
                  </a:lnTo>
                  <a:lnTo>
                    <a:pt x="75138" y="4704"/>
                  </a:lnTo>
                  <a:lnTo>
                    <a:pt x="74448" y="5880"/>
                  </a:lnTo>
                  <a:lnTo>
                    <a:pt x="68934" y="5880"/>
                  </a:lnTo>
                  <a:lnTo>
                    <a:pt x="68934" y="4704"/>
                  </a:lnTo>
                  <a:lnTo>
                    <a:pt x="68244" y="4704"/>
                  </a:lnTo>
                  <a:lnTo>
                    <a:pt x="68244" y="3528"/>
                  </a:lnTo>
                  <a:lnTo>
                    <a:pt x="66864" y="3528"/>
                  </a:lnTo>
                  <a:lnTo>
                    <a:pt x="65484" y="1176"/>
                  </a:lnTo>
                  <a:lnTo>
                    <a:pt x="63420" y="1176"/>
                  </a:lnTo>
                  <a:lnTo>
                    <a:pt x="62730" y="0"/>
                  </a:lnTo>
                  <a:lnTo>
                    <a:pt x="54456" y="0"/>
                  </a:lnTo>
                  <a:lnTo>
                    <a:pt x="54456" y="1176"/>
                  </a:lnTo>
                  <a:lnTo>
                    <a:pt x="53766" y="1176"/>
                  </a:lnTo>
                  <a:lnTo>
                    <a:pt x="53076" y="2352"/>
                  </a:lnTo>
                  <a:lnTo>
                    <a:pt x="52386" y="2352"/>
                  </a:lnTo>
                  <a:lnTo>
                    <a:pt x="52386" y="3528"/>
                  </a:lnTo>
                  <a:lnTo>
                    <a:pt x="51012" y="3528"/>
                  </a:lnTo>
                  <a:lnTo>
                    <a:pt x="51012" y="4704"/>
                  </a:lnTo>
                  <a:lnTo>
                    <a:pt x="48252" y="4704"/>
                  </a:lnTo>
                  <a:lnTo>
                    <a:pt x="47562" y="5880"/>
                  </a:lnTo>
                  <a:lnTo>
                    <a:pt x="45498" y="5880"/>
                  </a:lnTo>
                  <a:lnTo>
                    <a:pt x="44808" y="7056"/>
                  </a:lnTo>
                  <a:lnTo>
                    <a:pt x="31710" y="7056"/>
                  </a:lnTo>
                  <a:lnTo>
                    <a:pt x="31710" y="5880"/>
                  </a:lnTo>
                  <a:lnTo>
                    <a:pt x="30330" y="5880"/>
                  </a:lnTo>
                  <a:lnTo>
                    <a:pt x="30330" y="4704"/>
                  </a:lnTo>
                  <a:lnTo>
                    <a:pt x="24816" y="4704"/>
                  </a:lnTo>
                  <a:lnTo>
                    <a:pt x="24816" y="10578"/>
                  </a:lnTo>
                  <a:lnTo>
                    <a:pt x="24126" y="10578"/>
                  </a:lnTo>
                  <a:lnTo>
                    <a:pt x="24126" y="11754"/>
                  </a:lnTo>
                  <a:lnTo>
                    <a:pt x="23436" y="11754"/>
                  </a:lnTo>
                  <a:lnTo>
                    <a:pt x="23436" y="12930"/>
                  </a:lnTo>
                  <a:lnTo>
                    <a:pt x="22056" y="15282"/>
                  </a:lnTo>
                  <a:lnTo>
                    <a:pt x="21372" y="15282"/>
                  </a:lnTo>
                  <a:lnTo>
                    <a:pt x="21372" y="16458"/>
                  </a:lnTo>
                  <a:lnTo>
                    <a:pt x="20682" y="17634"/>
                  </a:lnTo>
                  <a:lnTo>
                    <a:pt x="20682" y="18810"/>
                  </a:lnTo>
                  <a:lnTo>
                    <a:pt x="19992" y="19986"/>
                  </a:lnTo>
                  <a:lnTo>
                    <a:pt x="19992" y="24684"/>
                  </a:lnTo>
                  <a:lnTo>
                    <a:pt x="19302" y="24684"/>
                  </a:lnTo>
                  <a:lnTo>
                    <a:pt x="19302" y="27036"/>
                  </a:lnTo>
                  <a:lnTo>
                    <a:pt x="18612" y="27036"/>
                  </a:lnTo>
                  <a:lnTo>
                    <a:pt x="18612" y="28212"/>
                  </a:lnTo>
                  <a:lnTo>
                    <a:pt x="17922" y="29388"/>
                  </a:lnTo>
                  <a:lnTo>
                    <a:pt x="17922" y="30564"/>
                  </a:lnTo>
                  <a:lnTo>
                    <a:pt x="17232" y="30564"/>
                  </a:lnTo>
                  <a:lnTo>
                    <a:pt x="17232" y="49374"/>
                  </a:lnTo>
                  <a:lnTo>
                    <a:pt x="16542" y="49374"/>
                  </a:lnTo>
                  <a:lnTo>
                    <a:pt x="16542" y="52896"/>
                  </a:lnTo>
                  <a:lnTo>
                    <a:pt x="15852" y="54072"/>
                  </a:lnTo>
                  <a:lnTo>
                    <a:pt x="15852" y="59952"/>
                  </a:lnTo>
                  <a:lnTo>
                    <a:pt x="16542" y="59952"/>
                  </a:lnTo>
                  <a:lnTo>
                    <a:pt x="16542" y="67002"/>
                  </a:lnTo>
                  <a:lnTo>
                    <a:pt x="15852" y="67002"/>
                  </a:lnTo>
                  <a:lnTo>
                    <a:pt x="15852" y="68178"/>
                  </a:lnTo>
                  <a:lnTo>
                    <a:pt x="15168" y="68178"/>
                  </a:lnTo>
                  <a:lnTo>
                    <a:pt x="15168" y="69354"/>
                  </a:lnTo>
                  <a:lnTo>
                    <a:pt x="14478" y="69354"/>
                  </a:lnTo>
                  <a:lnTo>
                    <a:pt x="14478" y="70530"/>
                  </a:lnTo>
                  <a:lnTo>
                    <a:pt x="13788" y="70530"/>
                  </a:lnTo>
                  <a:lnTo>
                    <a:pt x="13788" y="71706"/>
                  </a:lnTo>
                  <a:lnTo>
                    <a:pt x="13098" y="72882"/>
                  </a:lnTo>
                  <a:lnTo>
                    <a:pt x="12408" y="72882"/>
                  </a:lnTo>
                  <a:lnTo>
                    <a:pt x="12408" y="74058"/>
                  </a:lnTo>
                  <a:lnTo>
                    <a:pt x="11718" y="74058"/>
                  </a:lnTo>
                  <a:lnTo>
                    <a:pt x="11718" y="75234"/>
                  </a:lnTo>
                  <a:lnTo>
                    <a:pt x="11028" y="75234"/>
                  </a:lnTo>
                  <a:lnTo>
                    <a:pt x="10338" y="76410"/>
                  </a:lnTo>
                  <a:lnTo>
                    <a:pt x="9648" y="76410"/>
                  </a:lnTo>
                  <a:lnTo>
                    <a:pt x="9648" y="77586"/>
                  </a:lnTo>
                  <a:lnTo>
                    <a:pt x="8274" y="77586"/>
                  </a:lnTo>
                  <a:lnTo>
                    <a:pt x="7584" y="78762"/>
                  </a:lnTo>
                  <a:lnTo>
                    <a:pt x="6894" y="78762"/>
                  </a:lnTo>
                  <a:lnTo>
                    <a:pt x="4824" y="82284"/>
                  </a:lnTo>
                  <a:lnTo>
                    <a:pt x="4134" y="82284"/>
                  </a:lnTo>
                  <a:lnTo>
                    <a:pt x="4134" y="84636"/>
                  </a:lnTo>
                  <a:lnTo>
                    <a:pt x="3444" y="84636"/>
                  </a:lnTo>
                  <a:lnTo>
                    <a:pt x="3444" y="86988"/>
                  </a:lnTo>
                  <a:lnTo>
                    <a:pt x="2760" y="86988"/>
                  </a:lnTo>
                  <a:lnTo>
                    <a:pt x="2760" y="89340"/>
                  </a:lnTo>
                  <a:lnTo>
                    <a:pt x="2070" y="89340"/>
                  </a:lnTo>
                  <a:lnTo>
                    <a:pt x="2070" y="91692"/>
                  </a:lnTo>
                  <a:lnTo>
                    <a:pt x="1380" y="91692"/>
                  </a:lnTo>
                  <a:lnTo>
                    <a:pt x="1380" y="92868"/>
                  </a:lnTo>
                  <a:lnTo>
                    <a:pt x="690" y="92868"/>
                  </a:lnTo>
                  <a:lnTo>
                    <a:pt x="690" y="96390"/>
                  </a:lnTo>
                  <a:lnTo>
                    <a:pt x="0" y="96390"/>
                  </a:lnTo>
                  <a:lnTo>
                    <a:pt x="0" y="105798"/>
                  </a:lnTo>
                  <a:lnTo>
                    <a:pt x="690" y="105798"/>
                  </a:lnTo>
                  <a:lnTo>
                    <a:pt x="690" y="106974"/>
                  </a:lnTo>
                  <a:lnTo>
                    <a:pt x="1380" y="106974"/>
                  </a:lnTo>
                  <a:lnTo>
                    <a:pt x="1380" y="109320"/>
                  </a:lnTo>
                  <a:lnTo>
                    <a:pt x="2070" y="109320"/>
                  </a:lnTo>
                  <a:lnTo>
                    <a:pt x="2070" y="115200"/>
                  </a:lnTo>
                  <a:lnTo>
                    <a:pt x="2760" y="115200"/>
                  </a:lnTo>
                  <a:lnTo>
                    <a:pt x="2760" y="118728"/>
                  </a:lnTo>
                  <a:lnTo>
                    <a:pt x="3444" y="118728"/>
                  </a:lnTo>
                  <a:lnTo>
                    <a:pt x="3444" y="119904"/>
                  </a:lnTo>
                  <a:lnTo>
                    <a:pt x="7584" y="119904"/>
                  </a:lnTo>
                  <a:lnTo>
                    <a:pt x="9648" y="118728"/>
                  </a:lnTo>
                  <a:lnTo>
                    <a:pt x="12408" y="114024"/>
                  </a:lnTo>
                  <a:lnTo>
                    <a:pt x="12408" y="112848"/>
                  </a:lnTo>
                  <a:lnTo>
                    <a:pt x="13098" y="111672"/>
                  </a:lnTo>
                  <a:lnTo>
                    <a:pt x="13098" y="109320"/>
                  </a:lnTo>
                  <a:lnTo>
                    <a:pt x="13788" y="109320"/>
                  </a:lnTo>
                  <a:lnTo>
                    <a:pt x="13788" y="98742"/>
                  </a:lnTo>
                  <a:lnTo>
                    <a:pt x="15168" y="98742"/>
                  </a:lnTo>
                  <a:lnTo>
                    <a:pt x="15852" y="97566"/>
                  </a:lnTo>
                  <a:lnTo>
                    <a:pt x="15852" y="96390"/>
                  </a:lnTo>
                  <a:lnTo>
                    <a:pt x="16542" y="96390"/>
                  </a:lnTo>
                  <a:lnTo>
                    <a:pt x="16542" y="95214"/>
                  </a:lnTo>
                  <a:lnTo>
                    <a:pt x="17232" y="95214"/>
                  </a:lnTo>
                  <a:lnTo>
                    <a:pt x="17232" y="94038"/>
                  </a:lnTo>
                  <a:lnTo>
                    <a:pt x="18612" y="94038"/>
                  </a:lnTo>
                  <a:lnTo>
                    <a:pt x="18612" y="92868"/>
                  </a:lnTo>
                  <a:lnTo>
                    <a:pt x="19302" y="92868"/>
                  </a:lnTo>
                  <a:lnTo>
                    <a:pt x="19992" y="91692"/>
                  </a:lnTo>
                  <a:lnTo>
                    <a:pt x="20682" y="91692"/>
                  </a:lnTo>
                  <a:lnTo>
                    <a:pt x="20682" y="90516"/>
                  </a:lnTo>
                  <a:lnTo>
                    <a:pt x="22746" y="90516"/>
                  </a:lnTo>
                  <a:lnTo>
                    <a:pt x="22746" y="89340"/>
                  </a:lnTo>
                  <a:lnTo>
                    <a:pt x="25506" y="89340"/>
                  </a:lnTo>
                  <a:lnTo>
                    <a:pt x="25506" y="88164"/>
                  </a:lnTo>
                  <a:lnTo>
                    <a:pt x="26886" y="88164"/>
                  </a:lnTo>
                  <a:lnTo>
                    <a:pt x="26886" y="86988"/>
                  </a:lnTo>
                  <a:lnTo>
                    <a:pt x="28260" y="86988"/>
                  </a:lnTo>
                  <a:lnTo>
                    <a:pt x="28260" y="85812"/>
                  </a:lnTo>
                  <a:lnTo>
                    <a:pt x="30330" y="85812"/>
                  </a:lnTo>
                  <a:lnTo>
                    <a:pt x="30330" y="84636"/>
                  </a:lnTo>
                  <a:lnTo>
                    <a:pt x="31710" y="84636"/>
                  </a:lnTo>
                  <a:lnTo>
                    <a:pt x="31710" y="83460"/>
                  </a:lnTo>
                  <a:lnTo>
                    <a:pt x="32400" y="83460"/>
                  </a:lnTo>
                  <a:lnTo>
                    <a:pt x="34464" y="82284"/>
                  </a:lnTo>
                  <a:lnTo>
                    <a:pt x="35154" y="82284"/>
                  </a:lnTo>
                  <a:lnTo>
                    <a:pt x="35154" y="81108"/>
                  </a:lnTo>
                  <a:lnTo>
                    <a:pt x="39294" y="81108"/>
                  </a:lnTo>
                  <a:lnTo>
                    <a:pt x="39294" y="82284"/>
                  </a:lnTo>
                  <a:lnTo>
                    <a:pt x="39978" y="82284"/>
                  </a:lnTo>
                  <a:lnTo>
                    <a:pt x="39978" y="83460"/>
                  </a:lnTo>
                  <a:lnTo>
                    <a:pt x="40668" y="83460"/>
                  </a:lnTo>
                  <a:lnTo>
                    <a:pt x="41358" y="84636"/>
                  </a:lnTo>
                  <a:lnTo>
                    <a:pt x="41358" y="85812"/>
                  </a:lnTo>
                  <a:lnTo>
                    <a:pt x="42048" y="85812"/>
                  </a:lnTo>
                  <a:lnTo>
                    <a:pt x="42738" y="86988"/>
                  </a:lnTo>
                  <a:lnTo>
                    <a:pt x="44118" y="86988"/>
                  </a:lnTo>
                  <a:lnTo>
                    <a:pt x="44118" y="88164"/>
                  </a:lnTo>
                  <a:lnTo>
                    <a:pt x="44808" y="88164"/>
                  </a:lnTo>
                  <a:lnTo>
                    <a:pt x="44808" y="89340"/>
                  </a:lnTo>
                  <a:lnTo>
                    <a:pt x="46182" y="89340"/>
                  </a:lnTo>
                  <a:lnTo>
                    <a:pt x="46182" y="90516"/>
                  </a:lnTo>
                  <a:lnTo>
                    <a:pt x="46872" y="90516"/>
                  </a:lnTo>
                  <a:lnTo>
                    <a:pt x="46872" y="91692"/>
                  </a:lnTo>
                  <a:lnTo>
                    <a:pt x="47562" y="91692"/>
                  </a:lnTo>
                  <a:lnTo>
                    <a:pt x="47562" y="92868"/>
                  </a:lnTo>
                  <a:lnTo>
                    <a:pt x="48942" y="92868"/>
                  </a:lnTo>
                  <a:lnTo>
                    <a:pt x="48942" y="94038"/>
                  </a:lnTo>
                  <a:lnTo>
                    <a:pt x="50322" y="94038"/>
                  </a:lnTo>
                  <a:lnTo>
                    <a:pt x="50322" y="95214"/>
                  </a:lnTo>
                  <a:lnTo>
                    <a:pt x="51012" y="96390"/>
                  </a:lnTo>
                  <a:lnTo>
                    <a:pt x="51702" y="96390"/>
                  </a:lnTo>
                  <a:lnTo>
                    <a:pt x="51702" y="97566"/>
                  </a:lnTo>
                  <a:lnTo>
                    <a:pt x="56526" y="97566"/>
                  </a:lnTo>
                  <a:lnTo>
                    <a:pt x="56526" y="96390"/>
                  </a:lnTo>
                  <a:lnTo>
                    <a:pt x="57216" y="96390"/>
                  </a:lnTo>
                  <a:lnTo>
                    <a:pt x="57216" y="94038"/>
                  </a:lnTo>
                  <a:lnTo>
                    <a:pt x="57906" y="94038"/>
                  </a:lnTo>
                  <a:lnTo>
                    <a:pt x="57906" y="92868"/>
                  </a:lnTo>
                  <a:lnTo>
                    <a:pt x="53766" y="95214"/>
                  </a:lnTo>
                  <a:close/>
                </a:path>
              </a:pathLst>
            </a:custGeom>
            <a:solidFill>
              <a:srgbClr val="00FF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55" name="Shape 455"/>
            <p:cNvSpPr/>
            <p:nvPr/>
          </p:nvSpPr>
          <p:spPr>
            <a:xfrm>
              <a:off x="8845550" y="3679825"/>
              <a:ext cx="3762374" cy="2265362"/>
            </a:xfrm>
            <a:custGeom>
              <a:pathLst>
                <a:path extrusionOk="0" h="120000" w="120000">
                  <a:moveTo>
                    <a:pt x="93084" y="88008"/>
                  </a:moveTo>
                  <a:lnTo>
                    <a:pt x="94494" y="88008"/>
                  </a:lnTo>
                  <a:lnTo>
                    <a:pt x="98724" y="82392"/>
                  </a:lnTo>
                  <a:lnTo>
                    <a:pt x="102960" y="80520"/>
                  </a:lnTo>
                  <a:lnTo>
                    <a:pt x="104370" y="78648"/>
                  </a:lnTo>
                  <a:lnTo>
                    <a:pt x="108600" y="76776"/>
                  </a:lnTo>
                  <a:lnTo>
                    <a:pt x="108600" y="74904"/>
                  </a:lnTo>
                  <a:lnTo>
                    <a:pt x="110010" y="74904"/>
                  </a:lnTo>
                  <a:lnTo>
                    <a:pt x="111420" y="73032"/>
                  </a:lnTo>
                  <a:lnTo>
                    <a:pt x="111420" y="71160"/>
                  </a:lnTo>
                  <a:lnTo>
                    <a:pt x="112830" y="69282"/>
                  </a:lnTo>
                  <a:lnTo>
                    <a:pt x="112830" y="67410"/>
                  </a:lnTo>
                  <a:lnTo>
                    <a:pt x="114240" y="67410"/>
                  </a:lnTo>
                  <a:lnTo>
                    <a:pt x="114240" y="18726"/>
                  </a:lnTo>
                  <a:lnTo>
                    <a:pt x="115650" y="18726"/>
                  </a:lnTo>
                  <a:lnTo>
                    <a:pt x="115650" y="14982"/>
                  </a:lnTo>
                  <a:lnTo>
                    <a:pt x="118470" y="14982"/>
                  </a:lnTo>
                  <a:lnTo>
                    <a:pt x="118470" y="5616"/>
                  </a:lnTo>
                  <a:lnTo>
                    <a:pt x="119880" y="5616"/>
                  </a:lnTo>
                  <a:lnTo>
                    <a:pt x="119880" y="0"/>
                  </a:lnTo>
                  <a:lnTo>
                    <a:pt x="117060" y="0"/>
                  </a:lnTo>
                  <a:lnTo>
                    <a:pt x="117060" y="5616"/>
                  </a:lnTo>
                  <a:lnTo>
                    <a:pt x="115650" y="5616"/>
                  </a:lnTo>
                  <a:lnTo>
                    <a:pt x="115650" y="7488"/>
                  </a:lnTo>
                  <a:lnTo>
                    <a:pt x="111420" y="7488"/>
                  </a:lnTo>
                  <a:lnTo>
                    <a:pt x="110010" y="9360"/>
                  </a:lnTo>
                  <a:lnTo>
                    <a:pt x="108600" y="9360"/>
                  </a:lnTo>
                  <a:lnTo>
                    <a:pt x="107190" y="11238"/>
                  </a:lnTo>
                  <a:lnTo>
                    <a:pt x="104370" y="11238"/>
                  </a:lnTo>
                  <a:lnTo>
                    <a:pt x="102960" y="13110"/>
                  </a:lnTo>
                  <a:lnTo>
                    <a:pt x="100140" y="13110"/>
                  </a:lnTo>
                  <a:lnTo>
                    <a:pt x="100140" y="14982"/>
                  </a:lnTo>
                  <a:lnTo>
                    <a:pt x="97314" y="14982"/>
                  </a:lnTo>
                  <a:lnTo>
                    <a:pt x="97314" y="18726"/>
                  </a:lnTo>
                  <a:lnTo>
                    <a:pt x="95904" y="18726"/>
                  </a:lnTo>
                  <a:lnTo>
                    <a:pt x="95904" y="20598"/>
                  </a:lnTo>
                  <a:lnTo>
                    <a:pt x="55002" y="20598"/>
                  </a:lnTo>
                  <a:lnTo>
                    <a:pt x="53592" y="22470"/>
                  </a:lnTo>
                  <a:lnTo>
                    <a:pt x="43722" y="22470"/>
                  </a:lnTo>
                  <a:lnTo>
                    <a:pt x="42312" y="24342"/>
                  </a:lnTo>
                  <a:lnTo>
                    <a:pt x="36672" y="24342"/>
                  </a:lnTo>
                  <a:lnTo>
                    <a:pt x="35262" y="26214"/>
                  </a:lnTo>
                  <a:lnTo>
                    <a:pt x="33852" y="26214"/>
                  </a:lnTo>
                  <a:lnTo>
                    <a:pt x="32436" y="28086"/>
                  </a:lnTo>
                  <a:lnTo>
                    <a:pt x="31026" y="28086"/>
                  </a:lnTo>
                  <a:lnTo>
                    <a:pt x="29616" y="29958"/>
                  </a:lnTo>
                  <a:lnTo>
                    <a:pt x="25386" y="29958"/>
                  </a:lnTo>
                  <a:lnTo>
                    <a:pt x="22566" y="33708"/>
                  </a:lnTo>
                  <a:lnTo>
                    <a:pt x="21156" y="33708"/>
                  </a:lnTo>
                  <a:lnTo>
                    <a:pt x="21156" y="35580"/>
                  </a:lnTo>
                  <a:lnTo>
                    <a:pt x="18336" y="35580"/>
                  </a:lnTo>
                  <a:lnTo>
                    <a:pt x="18336" y="37452"/>
                  </a:lnTo>
                  <a:lnTo>
                    <a:pt x="16926" y="37452"/>
                  </a:lnTo>
                  <a:lnTo>
                    <a:pt x="16926" y="39324"/>
                  </a:lnTo>
                  <a:lnTo>
                    <a:pt x="15516" y="39324"/>
                  </a:lnTo>
                  <a:lnTo>
                    <a:pt x="15516" y="43068"/>
                  </a:lnTo>
                  <a:lnTo>
                    <a:pt x="14106" y="43068"/>
                  </a:lnTo>
                  <a:lnTo>
                    <a:pt x="14106" y="44940"/>
                  </a:lnTo>
                  <a:lnTo>
                    <a:pt x="12696" y="46812"/>
                  </a:lnTo>
                  <a:lnTo>
                    <a:pt x="12696" y="50562"/>
                  </a:lnTo>
                  <a:lnTo>
                    <a:pt x="11286" y="50562"/>
                  </a:lnTo>
                  <a:lnTo>
                    <a:pt x="11286" y="52434"/>
                  </a:lnTo>
                  <a:lnTo>
                    <a:pt x="9870" y="52434"/>
                  </a:lnTo>
                  <a:lnTo>
                    <a:pt x="9870" y="56178"/>
                  </a:lnTo>
                  <a:lnTo>
                    <a:pt x="8460" y="56178"/>
                  </a:lnTo>
                  <a:lnTo>
                    <a:pt x="8460" y="63666"/>
                  </a:lnTo>
                  <a:lnTo>
                    <a:pt x="7050" y="63666"/>
                  </a:lnTo>
                  <a:lnTo>
                    <a:pt x="7050" y="67410"/>
                  </a:lnTo>
                  <a:lnTo>
                    <a:pt x="5640" y="67410"/>
                  </a:lnTo>
                  <a:lnTo>
                    <a:pt x="5640" y="69282"/>
                  </a:lnTo>
                  <a:lnTo>
                    <a:pt x="16926" y="69282"/>
                  </a:lnTo>
                  <a:lnTo>
                    <a:pt x="16926" y="84264"/>
                  </a:lnTo>
                  <a:lnTo>
                    <a:pt x="15516" y="84264"/>
                  </a:lnTo>
                  <a:lnTo>
                    <a:pt x="15516" y="86136"/>
                  </a:lnTo>
                  <a:lnTo>
                    <a:pt x="14106" y="86136"/>
                  </a:lnTo>
                  <a:lnTo>
                    <a:pt x="14106" y="88008"/>
                  </a:lnTo>
                  <a:lnTo>
                    <a:pt x="12696" y="88008"/>
                  </a:lnTo>
                  <a:lnTo>
                    <a:pt x="12696" y="89880"/>
                  </a:lnTo>
                  <a:lnTo>
                    <a:pt x="11286" y="89880"/>
                  </a:lnTo>
                  <a:lnTo>
                    <a:pt x="11286" y="93630"/>
                  </a:lnTo>
                  <a:lnTo>
                    <a:pt x="9870" y="93630"/>
                  </a:lnTo>
                  <a:lnTo>
                    <a:pt x="8460" y="95502"/>
                  </a:lnTo>
                  <a:lnTo>
                    <a:pt x="8460" y="97374"/>
                  </a:lnTo>
                  <a:lnTo>
                    <a:pt x="7050" y="97374"/>
                  </a:lnTo>
                  <a:lnTo>
                    <a:pt x="7050" y="99246"/>
                  </a:lnTo>
                  <a:lnTo>
                    <a:pt x="5640" y="99246"/>
                  </a:lnTo>
                  <a:lnTo>
                    <a:pt x="5640" y="102990"/>
                  </a:lnTo>
                  <a:lnTo>
                    <a:pt x="2820" y="102990"/>
                  </a:lnTo>
                  <a:lnTo>
                    <a:pt x="2820" y="108606"/>
                  </a:lnTo>
                  <a:lnTo>
                    <a:pt x="1410" y="108606"/>
                  </a:lnTo>
                  <a:lnTo>
                    <a:pt x="1410" y="112356"/>
                  </a:lnTo>
                  <a:lnTo>
                    <a:pt x="0" y="112356"/>
                  </a:lnTo>
                  <a:lnTo>
                    <a:pt x="0" y="119844"/>
                  </a:lnTo>
                  <a:lnTo>
                    <a:pt x="5640" y="119844"/>
                  </a:lnTo>
                  <a:lnTo>
                    <a:pt x="5640" y="117972"/>
                  </a:lnTo>
                  <a:lnTo>
                    <a:pt x="8460" y="117972"/>
                  </a:lnTo>
                  <a:lnTo>
                    <a:pt x="8460" y="116100"/>
                  </a:lnTo>
                  <a:lnTo>
                    <a:pt x="9870" y="116100"/>
                  </a:lnTo>
                  <a:lnTo>
                    <a:pt x="11286" y="114228"/>
                  </a:lnTo>
                  <a:lnTo>
                    <a:pt x="12696" y="114228"/>
                  </a:lnTo>
                  <a:lnTo>
                    <a:pt x="12696" y="112356"/>
                  </a:lnTo>
                  <a:lnTo>
                    <a:pt x="15516" y="112356"/>
                  </a:lnTo>
                  <a:lnTo>
                    <a:pt x="15516" y="110484"/>
                  </a:lnTo>
                  <a:lnTo>
                    <a:pt x="18336" y="110484"/>
                  </a:lnTo>
                  <a:lnTo>
                    <a:pt x="18336" y="108606"/>
                  </a:lnTo>
                  <a:lnTo>
                    <a:pt x="19746" y="108606"/>
                  </a:lnTo>
                  <a:lnTo>
                    <a:pt x="19746" y="106734"/>
                  </a:lnTo>
                  <a:lnTo>
                    <a:pt x="23976" y="106734"/>
                  </a:lnTo>
                  <a:lnTo>
                    <a:pt x="23976" y="104862"/>
                  </a:lnTo>
                  <a:lnTo>
                    <a:pt x="25386" y="104862"/>
                  </a:lnTo>
                  <a:lnTo>
                    <a:pt x="26796" y="102990"/>
                  </a:lnTo>
                  <a:lnTo>
                    <a:pt x="28206" y="102990"/>
                  </a:lnTo>
                  <a:lnTo>
                    <a:pt x="31026" y="99246"/>
                  </a:lnTo>
                  <a:lnTo>
                    <a:pt x="32436" y="99246"/>
                  </a:lnTo>
                  <a:lnTo>
                    <a:pt x="32436" y="97374"/>
                  </a:lnTo>
                  <a:lnTo>
                    <a:pt x="33852" y="97374"/>
                  </a:lnTo>
                  <a:lnTo>
                    <a:pt x="33852" y="95502"/>
                  </a:lnTo>
                  <a:lnTo>
                    <a:pt x="35262" y="95502"/>
                  </a:lnTo>
                  <a:lnTo>
                    <a:pt x="35262" y="93630"/>
                  </a:lnTo>
                  <a:lnTo>
                    <a:pt x="36672" y="93630"/>
                  </a:lnTo>
                  <a:lnTo>
                    <a:pt x="36672" y="91758"/>
                  </a:lnTo>
                  <a:lnTo>
                    <a:pt x="38082" y="91758"/>
                  </a:lnTo>
                  <a:lnTo>
                    <a:pt x="38082" y="89880"/>
                  </a:lnTo>
                  <a:lnTo>
                    <a:pt x="39492" y="89880"/>
                  </a:lnTo>
                  <a:lnTo>
                    <a:pt x="39492" y="86136"/>
                  </a:lnTo>
                  <a:lnTo>
                    <a:pt x="40902" y="86136"/>
                  </a:lnTo>
                  <a:lnTo>
                    <a:pt x="40902" y="84264"/>
                  </a:lnTo>
                  <a:lnTo>
                    <a:pt x="42312" y="84264"/>
                  </a:lnTo>
                  <a:lnTo>
                    <a:pt x="42312" y="88008"/>
                  </a:lnTo>
                  <a:lnTo>
                    <a:pt x="40902" y="88008"/>
                  </a:lnTo>
                  <a:lnTo>
                    <a:pt x="39492" y="89880"/>
                  </a:lnTo>
                  <a:lnTo>
                    <a:pt x="39492" y="117972"/>
                  </a:lnTo>
                  <a:lnTo>
                    <a:pt x="39492" y="116100"/>
                  </a:lnTo>
                  <a:lnTo>
                    <a:pt x="40902" y="116100"/>
                  </a:lnTo>
                  <a:lnTo>
                    <a:pt x="40902" y="114228"/>
                  </a:lnTo>
                  <a:lnTo>
                    <a:pt x="42312" y="112356"/>
                  </a:lnTo>
                  <a:lnTo>
                    <a:pt x="42312" y="108606"/>
                  </a:lnTo>
                  <a:lnTo>
                    <a:pt x="43722" y="106734"/>
                  </a:lnTo>
                  <a:lnTo>
                    <a:pt x="43722" y="104862"/>
                  </a:lnTo>
                  <a:lnTo>
                    <a:pt x="45132" y="104862"/>
                  </a:lnTo>
                  <a:lnTo>
                    <a:pt x="45132" y="102990"/>
                  </a:lnTo>
                  <a:lnTo>
                    <a:pt x="46542" y="102990"/>
                  </a:lnTo>
                  <a:lnTo>
                    <a:pt x="46542" y="99246"/>
                  </a:lnTo>
                  <a:lnTo>
                    <a:pt x="47952" y="99246"/>
                  </a:lnTo>
                  <a:lnTo>
                    <a:pt x="47952" y="97374"/>
                  </a:lnTo>
                  <a:lnTo>
                    <a:pt x="49362" y="97374"/>
                  </a:lnTo>
                  <a:lnTo>
                    <a:pt x="49362" y="91758"/>
                  </a:lnTo>
                  <a:lnTo>
                    <a:pt x="50772" y="91758"/>
                  </a:lnTo>
                  <a:lnTo>
                    <a:pt x="50772" y="86136"/>
                  </a:lnTo>
                  <a:lnTo>
                    <a:pt x="52182" y="86136"/>
                  </a:lnTo>
                  <a:lnTo>
                    <a:pt x="52182" y="84264"/>
                  </a:lnTo>
                  <a:lnTo>
                    <a:pt x="69108" y="84264"/>
                  </a:lnTo>
                  <a:lnTo>
                    <a:pt x="69108" y="86136"/>
                  </a:lnTo>
                  <a:lnTo>
                    <a:pt x="73338" y="86136"/>
                  </a:lnTo>
                  <a:lnTo>
                    <a:pt x="74748" y="88008"/>
                  </a:lnTo>
                  <a:lnTo>
                    <a:pt x="90264" y="88008"/>
                  </a:lnTo>
                  <a:lnTo>
                    <a:pt x="90264" y="86136"/>
                  </a:lnTo>
                  <a:lnTo>
                    <a:pt x="91674" y="86136"/>
                  </a:lnTo>
                  <a:lnTo>
                    <a:pt x="93084" y="88008"/>
                  </a:lnTo>
                  <a:close/>
                </a:path>
              </a:pathLst>
            </a:custGeom>
            <a:solidFill>
              <a:srgbClr val="00FF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56" name="Shape 456"/>
            <p:cNvSpPr/>
            <p:nvPr/>
          </p:nvSpPr>
          <p:spPr>
            <a:xfrm>
              <a:off x="5927725" y="2619375"/>
              <a:ext cx="3495675" cy="4527549"/>
            </a:xfrm>
            <a:custGeom>
              <a:pathLst>
                <a:path extrusionOk="0" h="120000" w="120000">
                  <a:moveTo>
                    <a:pt x="92562" y="117114"/>
                  </a:moveTo>
                  <a:lnTo>
                    <a:pt x="92562" y="104934"/>
                  </a:lnTo>
                  <a:lnTo>
                    <a:pt x="91044" y="104934"/>
                  </a:lnTo>
                  <a:lnTo>
                    <a:pt x="91044" y="103056"/>
                  </a:lnTo>
                  <a:lnTo>
                    <a:pt x="89526" y="100248"/>
                  </a:lnTo>
                  <a:lnTo>
                    <a:pt x="89526" y="87132"/>
                  </a:lnTo>
                  <a:lnTo>
                    <a:pt x="91044" y="87132"/>
                  </a:lnTo>
                  <a:lnTo>
                    <a:pt x="91044" y="86196"/>
                  </a:lnTo>
                  <a:lnTo>
                    <a:pt x="92562" y="85254"/>
                  </a:lnTo>
                  <a:lnTo>
                    <a:pt x="92562" y="84318"/>
                  </a:lnTo>
                  <a:lnTo>
                    <a:pt x="95598" y="84318"/>
                  </a:lnTo>
                  <a:lnTo>
                    <a:pt x="95598" y="83382"/>
                  </a:lnTo>
                  <a:lnTo>
                    <a:pt x="97110" y="83382"/>
                  </a:lnTo>
                  <a:lnTo>
                    <a:pt x="97110" y="82446"/>
                  </a:lnTo>
                  <a:lnTo>
                    <a:pt x="100146" y="82446"/>
                  </a:lnTo>
                  <a:lnTo>
                    <a:pt x="100146" y="80574"/>
                  </a:lnTo>
                  <a:lnTo>
                    <a:pt x="101664" y="80574"/>
                  </a:lnTo>
                  <a:lnTo>
                    <a:pt x="101664" y="79638"/>
                  </a:lnTo>
                  <a:lnTo>
                    <a:pt x="104700" y="79638"/>
                  </a:lnTo>
                  <a:lnTo>
                    <a:pt x="104700" y="77760"/>
                  </a:lnTo>
                  <a:lnTo>
                    <a:pt x="106218" y="76824"/>
                  </a:lnTo>
                  <a:lnTo>
                    <a:pt x="107736" y="76824"/>
                  </a:lnTo>
                  <a:lnTo>
                    <a:pt x="107736" y="75888"/>
                  </a:lnTo>
                  <a:lnTo>
                    <a:pt x="109254" y="75888"/>
                  </a:lnTo>
                  <a:lnTo>
                    <a:pt x="109254" y="74016"/>
                  </a:lnTo>
                  <a:lnTo>
                    <a:pt x="110772" y="74016"/>
                  </a:lnTo>
                  <a:lnTo>
                    <a:pt x="110772" y="73080"/>
                  </a:lnTo>
                  <a:lnTo>
                    <a:pt x="112284" y="73080"/>
                  </a:lnTo>
                  <a:lnTo>
                    <a:pt x="112284" y="72138"/>
                  </a:lnTo>
                  <a:lnTo>
                    <a:pt x="113802" y="72138"/>
                  </a:lnTo>
                  <a:lnTo>
                    <a:pt x="113802" y="70266"/>
                  </a:lnTo>
                  <a:lnTo>
                    <a:pt x="115320" y="70266"/>
                  </a:lnTo>
                  <a:lnTo>
                    <a:pt x="115320" y="69330"/>
                  </a:lnTo>
                  <a:lnTo>
                    <a:pt x="116838" y="69330"/>
                  </a:lnTo>
                  <a:lnTo>
                    <a:pt x="116838" y="68394"/>
                  </a:lnTo>
                  <a:lnTo>
                    <a:pt x="118356" y="68394"/>
                  </a:lnTo>
                  <a:lnTo>
                    <a:pt x="118356" y="67458"/>
                  </a:lnTo>
                  <a:lnTo>
                    <a:pt x="119874" y="67458"/>
                  </a:lnTo>
                  <a:lnTo>
                    <a:pt x="119874" y="64644"/>
                  </a:lnTo>
                  <a:lnTo>
                    <a:pt x="118356" y="64644"/>
                  </a:lnTo>
                  <a:lnTo>
                    <a:pt x="118356" y="63708"/>
                  </a:lnTo>
                  <a:lnTo>
                    <a:pt x="115320" y="63708"/>
                  </a:lnTo>
                  <a:lnTo>
                    <a:pt x="115320" y="62772"/>
                  </a:lnTo>
                  <a:lnTo>
                    <a:pt x="104700" y="62772"/>
                  </a:lnTo>
                  <a:lnTo>
                    <a:pt x="104700" y="61836"/>
                  </a:lnTo>
                  <a:lnTo>
                    <a:pt x="101664" y="61836"/>
                  </a:lnTo>
                  <a:lnTo>
                    <a:pt x="101664" y="59958"/>
                  </a:lnTo>
                  <a:lnTo>
                    <a:pt x="100146" y="59958"/>
                  </a:lnTo>
                  <a:lnTo>
                    <a:pt x="100146" y="54342"/>
                  </a:lnTo>
                  <a:lnTo>
                    <a:pt x="98628" y="54342"/>
                  </a:lnTo>
                  <a:lnTo>
                    <a:pt x="98628" y="52464"/>
                  </a:lnTo>
                  <a:lnTo>
                    <a:pt x="97110" y="52464"/>
                  </a:lnTo>
                  <a:lnTo>
                    <a:pt x="97110" y="50592"/>
                  </a:lnTo>
                  <a:lnTo>
                    <a:pt x="95598" y="49656"/>
                  </a:lnTo>
                  <a:lnTo>
                    <a:pt x="94080" y="49656"/>
                  </a:lnTo>
                  <a:lnTo>
                    <a:pt x="94080" y="46842"/>
                  </a:lnTo>
                  <a:lnTo>
                    <a:pt x="92562" y="46842"/>
                  </a:lnTo>
                  <a:lnTo>
                    <a:pt x="92562" y="44970"/>
                  </a:lnTo>
                  <a:lnTo>
                    <a:pt x="91044" y="44970"/>
                  </a:lnTo>
                  <a:lnTo>
                    <a:pt x="91044" y="42162"/>
                  </a:lnTo>
                  <a:lnTo>
                    <a:pt x="89526" y="41226"/>
                  </a:lnTo>
                  <a:lnTo>
                    <a:pt x="88008" y="41226"/>
                  </a:lnTo>
                  <a:lnTo>
                    <a:pt x="88008" y="40284"/>
                  </a:lnTo>
                  <a:lnTo>
                    <a:pt x="86490" y="39348"/>
                  </a:lnTo>
                  <a:lnTo>
                    <a:pt x="86490" y="38412"/>
                  </a:lnTo>
                  <a:lnTo>
                    <a:pt x="83454" y="38412"/>
                  </a:lnTo>
                  <a:lnTo>
                    <a:pt x="83454" y="37476"/>
                  </a:lnTo>
                  <a:lnTo>
                    <a:pt x="77388" y="37476"/>
                  </a:lnTo>
                  <a:lnTo>
                    <a:pt x="77388" y="36540"/>
                  </a:lnTo>
                  <a:lnTo>
                    <a:pt x="74352" y="36540"/>
                  </a:lnTo>
                  <a:lnTo>
                    <a:pt x="74352" y="35604"/>
                  </a:lnTo>
                  <a:lnTo>
                    <a:pt x="72834" y="35604"/>
                  </a:lnTo>
                  <a:lnTo>
                    <a:pt x="71316" y="34662"/>
                  </a:lnTo>
                  <a:lnTo>
                    <a:pt x="68280" y="34662"/>
                  </a:lnTo>
                  <a:lnTo>
                    <a:pt x="68280" y="33726"/>
                  </a:lnTo>
                  <a:lnTo>
                    <a:pt x="65250" y="33726"/>
                  </a:lnTo>
                  <a:lnTo>
                    <a:pt x="63732" y="32790"/>
                  </a:lnTo>
                  <a:lnTo>
                    <a:pt x="62214" y="32790"/>
                  </a:lnTo>
                  <a:lnTo>
                    <a:pt x="62214" y="30918"/>
                  </a:lnTo>
                  <a:lnTo>
                    <a:pt x="59178" y="30918"/>
                  </a:lnTo>
                  <a:lnTo>
                    <a:pt x="59178" y="29982"/>
                  </a:lnTo>
                  <a:lnTo>
                    <a:pt x="57660" y="29982"/>
                  </a:lnTo>
                  <a:lnTo>
                    <a:pt x="57660" y="29046"/>
                  </a:lnTo>
                  <a:lnTo>
                    <a:pt x="56142" y="29046"/>
                  </a:lnTo>
                  <a:lnTo>
                    <a:pt x="56142" y="28104"/>
                  </a:lnTo>
                  <a:lnTo>
                    <a:pt x="54624" y="27168"/>
                  </a:lnTo>
                  <a:lnTo>
                    <a:pt x="53106" y="27168"/>
                  </a:lnTo>
                  <a:lnTo>
                    <a:pt x="53106" y="26232"/>
                  </a:lnTo>
                  <a:lnTo>
                    <a:pt x="50076" y="26232"/>
                  </a:lnTo>
                  <a:lnTo>
                    <a:pt x="50076" y="25296"/>
                  </a:lnTo>
                  <a:lnTo>
                    <a:pt x="48558" y="25296"/>
                  </a:lnTo>
                  <a:lnTo>
                    <a:pt x="48558" y="23424"/>
                  </a:lnTo>
                  <a:lnTo>
                    <a:pt x="47040" y="23424"/>
                  </a:lnTo>
                  <a:lnTo>
                    <a:pt x="47040" y="22488"/>
                  </a:lnTo>
                  <a:lnTo>
                    <a:pt x="45522" y="22488"/>
                  </a:lnTo>
                  <a:lnTo>
                    <a:pt x="45522" y="21546"/>
                  </a:lnTo>
                  <a:lnTo>
                    <a:pt x="44004" y="21546"/>
                  </a:lnTo>
                  <a:lnTo>
                    <a:pt x="44004" y="19674"/>
                  </a:lnTo>
                  <a:lnTo>
                    <a:pt x="42486" y="19674"/>
                  </a:lnTo>
                  <a:lnTo>
                    <a:pt x="42486" y="18738"/>
                  </a:lnTo>
                  <a:lnTo>
                    <a:pt x="40968" y="18738"/>
                  </a:lnTo>
                  <a:lnTo>
                    <a:pt x="40968" y="16866"/>
                  </a:lnTo>
                  <a:lnTo>
                    <a:pt x="39450" y="16866"/>
                  </a:lnTo>
                  <a:lnTo>
                    <a:pt x="39450" y="14988"/>
                  </a:lnTo>
                  <a:lnTo>
                    <a:pt x="37932" y="14988"/>
                  </a:lnTo>
                  <a:lnTo>
                    <a:pt x="37932" y="14052"/>
                  </a:lnTo>
                  <a:lnTo>
                    <a:pt x="36420" y="14052"/>
                  </a:lnTo>
                  <a:lnTo>
                    <a:pt x="36420" y="13116"/>
                  </a:lnTo>
                  <a:lnTo>
                    <a:pt x="34902" y="13116"/>
                  </a:lnTo>
                  <a:lnTo>
                    <a:pt x="34902" y="12180"/>
                  </a:lnTo>
                  <a:lnTo>
                    <a:pt x="33384" y="12180"/>
                  </a:lnTo>
                  <a:lnTo>
                    <a:pt x="33384" y="11244"/>
                  </a:lnTo>
                  <a:lnTo>
                    <a:pt x="31866" y="11244"/>
                  </a:lnTo>
                  <a:lnTo>
                    <a:pt x="31866" y="10308"/>
                  </a:lnTo>
                  <a:lnTo>
                    <a:pt x="30348" y="10308"/>
                  </a:lnTo>
                  <a:lnTo>
                    <a:pt x="30348" y="9366"/>
                  </a:lnTo>
                  <a:lnTo>
                    <a:pt x="28830" y="9366"/>
                  </a:lnTo>
                  <a:lnTo>
                    <a:pt x="28830" y="8430"/>
                  </a:lnTo>
                  <a:lnTo>
                    <a:pt x="27312" y="8430"/>
                  </a:lnTo>
                  <a:lnTo>
                    <a:pt x="27312" y="6558"/>
                  </a:lnTo>
                  <a:lnTo>
                    <a:pt x="25794" y="6558"/>
                  </a:lnTo>
                  <a:lnTo>
                    <a:pt x="25794" y="4686"/>
                  </a:lnTo>
                  <a:lnTo>
                    <a:pt x="24276" y="4686"/>
                  </a:lnTo>
                  <a:lnTo>
                    <a:pt x="24276" y="3750"/>
                  </a:lnTo>
                  <a:lnTo>
                    <a:pt x="22758" y="3750"/>
                  </a:lnTo>
                  <a:lnTo>
                    <a:pt x="22758" y="936"/>
                  </a:lnTo>
                  <a:lnTo>
                    <a:pt x="21246" y="936"/>
                  </a:lnTo>
                  <a:lnTo>
                    <a:pt x="21246" y="0"/>
                  </a:lnTo>
                  <a:lnTo>
                    <a:pt x="21246" y="5622"/>
                  </a:lnTo>
                  <a:lnTo>
                    <a:pt x="19728" y="5622"/>
                  </a:lnTo>
                  <a:lnTo>
                    <a:pt x="19728" y="25296"/>
                  </a:lnTo>
                  <a:lnTo>
                    <a:pt x="16692" y="25296"/>
                  </a:lnTo>
                  <a:lnTo>
                    <a:pt x="16692" y="27168"/>
                  </a:lnTo>
                  <a:lnTo>
                    <a:pt x="15174" y="27168"/>
                  </a:lnTo>
                  <a:lnTo>
                    <a:pt x="15174" y="29046"/>
                  </a:lnTo>
                  <a:lnTo>
                    <a:pt x="13656" y="29046"/>
                  </a:lnTo>
                  <a:lnTo>
                    <a:pt x="13656" y="30918"/>
                  </a:lnTo>
                  <a:lnTo>
                    <a:pt x="12138" y="30918"/>
                  </a:lnTo>
                  <a:lnTo>
                    <a:pt x="12138" y="32790"/>
                  </a:lnTo>
                  <a:lnTo>
                    <a:pt x="10620" y="32790"/>
                  </a:lnTo>
                  <a:lnTo>
                    <a:pt x="10620" y="33726"/>
                  </a:lnTo>
                  <a:lnTo>
                    <a:pt x="9102" y="33726"/>
                  </a:lnTo>
                  <a:lnTo>
                    <a:pt x="9102" y="35604"/>
                  </a:lnTo>
                  <a:lnTo>
                    <a:pt x="7584" y="35604"/>
                  </a:lnTo>
                  <a:lnTo>
                    <a:pt x="7584" y="36540"/>
                  </a:lnTo>
                  <a:lnTo>
                    <a:pt x="6072" y="36540"/>
                  </a:lnTo>
                  <a:lnTo>
                    <a:pt x="6072" y="37476"/>
                  </a:lnTo>
                  <a:lnTo>
                    <a:pt x="4554" y="37476"/>
                  </a:lnTo>
                  <a:lnTo>
                    <a:pt x="3036" y="38412"/>
                  </a:lnTo>
                  <a:lnTo>
                    <a:pt x="3036" y="39348"/>
                  </a:lnTo>
                  <a:lnTo>
                    <a:pt x="1518" y="39348"/>
                  </a:lnTo>
                  <a:lnTo>
                    <a:pt x="1518" y="40284"/>
                  </a:lnTo>
                  <a:lnTo>
                    <a:pt x="0" y="40284"/>
                  </a:lnTo>
                  <a:lnTo>
                    <a:pt x="0" y="78696"/>
                  </a:lnTo>
                  <a:lnTo>
                    <a:pt x="6072" y="78696"/>
                  </a:lnTo>
                  <a:lnTo>
                    <a:pt x="6072" y="79638"/>
                  </a:lnTo>
                  <a:lnTo>
                    <a:pt x="7584" y="79638"/>
                  </a:lnTo>
                  <a:lnTo>
                    <a:pt x="7584" y="80574"/>
                  </a:lnTo>
                  <a:lnTo>
                    <a:pt x="9102" y="80574"/>
                  </a:lnTo>
                  <a:lnTo>
                    <a:pt x="9102" y="81510"/>
                  </a:lnTo>
                  <a:lnTo>
                    <a:pt x="12138" y="81510"/>
                  </a:lnTo>
                  <a:lnTo>
                    <a:pt x="13656" y="82446"/>
                  </a:lnTo>
                  <a:lnTo>
                    <a:pt x="15174" y="82446"/>
                  </a:lnTo>
                  <a:lnTo>
                    <a:pt x="16692" y="83382"/>
                  </a:lnTo>
                  <a:lnTo>
                    <a:pt x="18210" y="83382"/>
                  </a:lnTo>
                  <a:lnTo>
                    <a:pt x="18210" y="84318"/>
                  </a:lnTo>
                  <a:lnTo>
                    <a:pt x="21246" y="84318"/>
                  </a:lnTo>
                  <a:lnTo>
                    <a:pt x="21246" y="85254"/>
                  </a:lnTo>
                  <a:lnTo>
                    <a:pt x="24276" y="85254"/>
                  </a:lnTo>
                  <a:lnTo>
                    <a:pt x="24276" y="86196"/>
                  </a:lnTo>
                  <a:lnTo>
                    <a:pt x="27312" y="86196"/>
                  </a:lnTo>
                  <a:lnTo>
                    <a:pt x="27312" y="87132"/>
                  </a:lnTo>
                  <a:lnTo>
                    <a:pt x="31866" y="87132"/>
                  </a:lnTo>
                  <a:lnTo>
                    <a:pt x="31866" y="88068"/>
                  </a:lnTo>
                  <a:lnTo>
                    <a:pt x="33384" y="88068"/>
                  </a:lnTo>
                  <a:lnTo>
                    <a:pt x="33384" y="89004"/>
                  </a:lnTo>
                  <a:lnTo>
                    <a:pt x="40968" y="89004"/>
                  </a:lnTo>
                  <a:lnTo>
                    <a:pt x="42486" y="89940"/>
                  </a:lnTo>
                  <a:lnTo>
                    <a:pt x="45522" y="89940"/>
                  </a:lnTo>
                  <a:lnTo>
                    <a:pt x="47040" y="90876"/>
                  </a:lnTo>
                  <a:lnTo>
                    <a:pt x="53106" y="90876"/>
                  </a:lnTo>
                  <a:lnTo>
                    <a:pt x="57660" y="91818"/>
                  </a:lnTo>
                  <a:lnTo>
                    <a:pt x="59178" y="92754"/>
                  </a:lnTo>
                  <a:lnTo>
                    <a:pt x="60696" y="92754"/>
                  </a:lnTo>
                  <a:lnTo>
                    <a:pt x="60696" y="95562"/>
                  </a:lnTo>
                  <a:lnTo>
                    <a:pt x="62214" y="95562"/>
                  </a:lnTo>
                  <a:lnTo>
                    <a:pt x="62214" y="97434"/>
                  </a:lnTo>
                  <a:lnTo>
                    <a:pt x="63732" y="97434"/>
                  </a:lnTo>
                  <a:lnTo>
                    <a:pt x="63732" y="99312"/>
                  </a:lnTo>
                  <a:lnTo>
                    <a:pt x="65250" y="100248"/>
                  </a:lnTo>
                  <a:lnTo>
                    <a:pt x="65250" y="101184"/>
                  </a:lnTo>
                  <a:lnTo>
                    <a:pt x="66768" y="101184"/>
                  </a:lnTo>
                  <a:lnTo>
                    <a:pt x="66768" y="113364"/>
                  </a:lnTo>
                  <a:lnTo>
                    <a:pt x="68280" y="113364"/>
                  </a:lnTo>
                  <a:lnTo>
                    <a:pt x="68280" y="116172"/>
                  </a:lnTo>
                  <a:lnTo>
                    <a:pt x="69798" y="117114"/>
                  </a:lnTo>
                  <a:lnTo>
                    <a:pt x="69798" y="118050"/>
                  </a:lnTo>
                  <a:lnTo>
                    <a:pt x="71316" y="118986"/>
                  </a:lnTo>
                  <a:lnTo>
                    <a:pt x="72834" y="118986"/>
                  </a:lnTo>
                  <a:lnTo>
                    <a:pt x="72834" y="119922"/>
                  </a:lnTo>
                  <a:lnTo>
                    <a:pt x="97110" y="119922"/>
                  </a:lnTo>
                  <a:lnTo>
                    <a:pt x="97110" y="106806"/>
                  </a:lnTo>
                  <a:lnTo>
                    <a:pt x="95598" y="106806"/>
                  </a:lnTo>
                  <a:lnTo>
                    <a:pt x="95598" y="105870"/>
                  </a:lnTo>
                  <a:lnTo>
                    <a:pt x="92562" y="105870"/>
                  </a:lnTo>
                  <a:lnTo>
                    <a:pt x="92562" y="102120"/>
                  </a:lnTo>
                  <a:lnTo>
                    <a:pt x="91044" y="102120"/>
                  </a:lnTo>
                  <a:lnTo>
                    <a:pt x="91044" y="85254"/>
                  </a:lnTo>
                  <a:lnTo>
                    <a:pt x="92562" y="85254"/>
                  </a:lnTo>
                  <a:lnTo>
                    <a:pt x="92562" y="84318"/>
                  </a:lnTo>
                  <a:lnTo>
                    <a:pt x="94080" y="84318"/>
                  </a:lnTo>
                  <a:lnTo>
                    <a:pt x="94080" y="83382"/>
                  </a:lnTo>
                  <a:lnTo>
                    <a:pt x="95598" y="83382"/>
                  </a:lnTo>
                  <a:lnTo>
                    <a:pt x="95598" y="82446"/>
                  </a:lnTo>
                  <a:lnTo>
                    <a:pt x="98628" y="82446"/>
                  </a:lnTo>
                  <a:lnTo>
                    <a:pt x="98628" y="81510"/>
                  </a:lnTo>
                  <a:lnTo>
                    <a:pt x="100146" y="81510"/>
                  </a:lnTo>
                  <a:lnTo>
                    <a:pt x="100146" y="80574"/>
                  </a:lnTo>
                  <a:lnTo>
                    <a:pt x="103182" y="80574"/>
                  </a:lnTo>
                  <a:lnTo>
                    <a:pt x="103182" y="79638"/>
                  </a:lnTo>
                  <a:lnTo>
                    <a:pt x="106218" y="79638"/>
                  </a:lnTo>
                  <a:lnTo>
                    <a:pt x="106218" y="78696"/>
                  </a:lnTo>
                  <a:lnTo>
                    <a:pt x="106218" y="80574"/>
                  </a:lnTo>
                  <a:lnTo>
                    <a:pt x="100146" y="86196"/>
                  </a:lnTo>
                  <a:lnTo>
                    <a:pt x="100146" y="81510"/>
                  </a:lnTo>
                  <a:lnTo>
                    <a:pt x="104700" y="81510"/>
                  </a:lnTo>
                  <a:lnTo>
                    <a:pt x="104700" y="80574"/>
                  </a:lnTo>
                  <a:lnTo>
                    <a:pt x="106218" y="80574"/>
                  </a:lnTo>
                  <a:lnTo>
                    <a:pt x="106218" y="79638"/>
                  </a:lnTo>
                  <a:lnTo>
                    <a:pt x="109254" y="79638"/>
                  </a:lnTo>
                  <a:lnTo>
                    <a:pt x="109254" y="77760"/>
                  </a:lnTo>
                  <a:lnTo>
                    <a:pt x="110772" y="77760"/>
                  </a:lnTo>
                  <a:lnTo>
                    <a:pt x="110772" y="74016"/>
                  </a:lnTo>
                  <a:lnTo>
                    <a:pt x="112284" y="74016"/>
                  </a:lnTo>
                  <a:lnTo>
                    <a:pt x="112284" y="71202"/>
                  </a:lnTo>
                  <a:lnTo>
                    <a:pt x="113802" y="71202"/>
                  </a:lnTo>
                  <a:lnTo>
                    <a:pt x="113802" y="70266"/>
                  </a:lnTo>
                  <a:lnTo>
                    <a:pt x="115320" y="70266"/>
                  </a:lnTo>
                  <a:lnTo>
                    <a:pt x="115320" y="69330"/>
                  </a:lnTo>
                  <a:lnTo>
                    <a:pt x="116838" y="69330"/>
                  </a:lnTo>
                  <a:lnTo>
                    <a:pt x="116838" y="68394"/>
                  </a:lnTo>
                  <a:lnTo>
                    <a:pt x="118356" y="68394"/>
                  </a:lnTo>
                  <a:lnTo>
                    <a:pt x="118356" y="67458"/>
                  </a:lnTo>
                  <a:lnTo>
                    <a:pt x="119874" y="67458"/>
                  </a:lnTo>
                  <a:lnTo>
                    <a:pt x="119874" y="65580"/>
                  </a:lnTo>
                  <a:lnTo>
                    <a:pt x="115320" y="65580"/>
                  </a:lnTo>
                  <a:lnTo>
                    <a:pt x="115320" y="64644"/>
                  </a:lnTo>
                  <a:lnTo>
                    <a:pt x="113802" y="64644"/>
                  </a:lnTo>
                  <a:lnTo>
                    <a:pt x="112284" y="59958"/>
                  </a:lnTo>
                  <a:lnTo>
                    <a:pt x="110772" y="59022"/>
                  </a:lnTo>
                  <a:lnTo>
                    <a:pt x="110772" y="58086"/>
                  </a:lnTo>
                  <a:lnTo>
                    <a:pt x="100146" y="58086"/>
                  </a:lnTo>
                </a:path>
              </a:pathLst>
            </a:custGeom>
            <a:solidFill>
              <a:srgbClr val="00FF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57" name="Shape 457"/>
            <p:cNvSpPr/>
            <p:nvPr/>
          </p:nvSpPr>
          <p:spPr>
            <a:xfrm>
              <a:off x="1374775" y="4810125"/>
              <a:ext cx="5618162" cy="3503611"/>
            </a:xfrm>
            <a:custGeom>
              <a:pathLst>
                <a:path extrusionOk="0" h="120000" w="120000">
                  <a:moveTo>
                    <a:pt x="96312" y="25434"/>
                  </a:moveTo>
                  <a:lnTo>
                    <a:pt x="96312" y="10902"/>
                  </a:lnTo>
                  <a:lnTo>
                    <a:pt x="94428" y="10902"/>
                  </a:lnTo>
                  <a:lnTo>
                    <a:pt x="94428" y="9690"/>
                  </a:lnTo>
                  <a:lnTo>
                    <a:pt x="91596" y="9690"/>
                  </a:lnTo>
                  <a:lnTo>
                    <a:pt x="90648" y="8478"/>
                  </a:lnTo>
                  <a:lnTo>
                    <a:pt x="88758" y="8478"/>
                  </a:lnTo>
                  <a:lnTo>
                    <a:pt x="88758" y="7266"/>
                  </a:lnTo>
                  <a:lnTo>
                    <a:pt x="86874" y="7266"/>
                  </a:lnTo>
                  <a:lnTo>
                    <a:pt x="86874" y="6054"/>
                  </a:lnTo>
                  <a:lnTo>
                    <a:pt x="84984" y="6054"/>
                  </a:lnTo>
                  <a:lnTo>
                    <a:pt x="84042" y="4842"/>
                  </a:lnTo>
                  <a:lnTo>
                    <a:pt x="82152" y="4842"/>
                  </a:lnTo>
                  <a:lnTo>
                    <a:pt x="82152" y="3636"/>
                  </a:lnTo>
                  <a:lnTo>
                    <a:pt x="66096" y="3636"/>
                  </a:lnTo>
                  <a:lnTo>
                    <a:pt x="65154" y="2424"/>
                  </a:lnTo>
                  <a:lnTo>
                    <a:pt x="62322" y="2424"/>
                  </a:lnTo>
                  <a:lnTo>
                    <a:pt x="61380" y="1212"/>
                  </a:lnTo>
                  <a:lnTo>
                    <a:pt x="54768" y="1212"/>
                  </a:lnTo>
                  <a:lnTo>
                    <a:pt x="54768" y="0"/>
                  </a:lnTo>
                  <a:lnTo>
                    <a:pt x="34938" y="0"/>
                  </a:lnTo>
                  <a:lnTo>
                    <a:pt x="34938" y="1212"/>
                  </a:lnTo>
                  <a:lnTo>
                    <a:pt x="33996" y="1212"/>
                  </a:lnTo>
                  <a:lnTo>
                    <a:pt x="33996" y="4842"/>
                  </a:lnTo>
                  <a:lnTo>
                    <a:pt x="33048" y="4842"/>
                  </a:lnTo>
                  <a:lnTo>
                    <a:pt x="33048" y="14532"/>
                  </a:lnTo>
                  <a:lnTo>
                    <a:pt x="32106" y="14532"/>
                  </a:lnTo>
                  <a:lnTo>
                    <a:pt x="32106" y="32700"/>
                  </a:lnTo>
                  <a:lnTo>
                    <a:pt x="30216" y="32700"/>
                  </a:lnTo>
                  <a:lnTo>
                    <a:pt x="30216" y="33912"/>
                  </a:lnTo>
                  <a:lnTo>
                    <a:pt x="28326" y="33912"/>
                  </a:lnTo>
                  <a:lnTo>
                    <a:pt x="28326" y="35124"/>
                  </a:lnTo>
                  <a:lnTo>
                    <a:pt x="25494" y="35124"/>
                  </a:lnTo>
                  <a:lnTo>
                    <a:pt x="24552" y="36336"/>
                  </a:lnTo>
                  <a:lnTo>
                    <a:pt x="23604" y="36336"/>
                  </a:lnTo>
                  <a:lnTo>
                    <a:pt x="22662" y="37542"/>
                  </a:lnTo>
                  <a:lnTo>
                    <a:pt x="21720" y="37542"/>
                  </a:lnTo>
                  <a:lnTo>
                    <a:pt x="21720" y="38754"/>
                  </a:lnTo>
                  <a:lnTo>
                    <a:pt x="19830" y="38754"/>
                  </a:lnTo>
                  <a:lnTo>
                    <a:pt x="19830" y="39966"/>
                  </a:lnTo>
                  <a:lnTo>
                    <a:pt x="18888" y="39966"/>
                  </a:lnTo>
                  <a:lnTo>
                    <a:pt x="17940" y="41178"/>
                  </a:lnTo>
                  <a:lnTo>
                    <a:pt x="16998" y="41178"/>
                  </a:lnTo>
                  <a:lnTo>
                    <a:pt x="16998" y="43602"/>
                  </a:lnTo>
                  <a:lnTo>
                    <a:pt x="16050" y="44808"/>
                  </a:lnTo>
                  <a:lnTo>
                    <a:pt x="15108" y="44808"/>
                  </a:lnTo>
                  <a:lnTo>
                    <a:pt x="15108" y="46020"/>
                  </a:lnTo>
                  <a:lnTo>
                    <a:pt x="14166" y="49656"/>
                  </a:lnTo>
                  <a:lnTo>
                    <a:pt x="14166" y="50868"/>
                  </a:lnTo>
                  <a:lnTo>
                    <a:pt x="13218" y="50868"/>
                  </a:lnTo>
                  <a:lnTo>
                    <a:pt x="13218" y="52080"/>
                  </a:lnTo>
                  <a:lnTo>
                    <a:pt x="12276" y="52080"/>
                  </a:lnTo>
                  <a:lnTo>
                    <a:pt x="12276" y="54498"/>
                  </a:lnTo>
                  <a:lnTo>
                    <a:pt x="10386" y="54498"/>
                  </a:lnTo>
                  <a:lnTo>
                    <a:pt x="10386" y="55710"/>
                  </a:lnTo>
                  <a:lnTo>
                    <a:pt x="8496" y="55710"/>
                  </a:lnTo>
                  <a:lnTo>
                    <a:pt x="8496" y="56922"/>
                  </a:lnTo>
                  <a:lnTo>
                    <a:pt x="6612" y="56922"/>
                  </a:lnTo>
                  <a:lnTo>
                    <a:pt x="6612" y="58134"/>
                  </a:lnTo>
                  <a:lnTo>
                    <a:pt x="5664" y="59346"/>
                  </a:lnTo>
                  <a:lnTo>
                    <a:pt x="5664" y="60558"/>
                  </a:lnTo>
                  <a:lnTo>
                    <a:pt x="4722" y="60558"/>
                  </a:lnTo>
                  <a:lnTo>
                    <a:pt x="3780" y="61764"/>
                  </a:lnTo>
                  <a:lnTo>
                    <a:pt x="3780" y="62976"/>
                  </a:lnTo>
                  <a:lnTo>
                    <a:pt x="1890" y="65400"/>
                  </a:lnTo>
                  <a:lnTo>
                    <a:pt x="1890" y="66612"/>
                  </a:lnTo>
                  <a:lnTo>
                    <a:pt x="942" y="66612"/>
                  </a:lnTo>
                  <a:lnTo>
                    <a:pt x="942" y="69030"/>
                  </a:lnTo>
                  <a:lnTo>
                    <a:pt x="0" y="69030"/>
                  </a:lnTo>
                  <a:lnTo>
                    <a:pt x="0" y="87198"/>
                  </a:lnTo>
                  <a:lnTo>
                    <a:pt x="942" y="87198"/>
                  </a:lnTo>
                  <a:lnTo>
                    <a:pt x="942" y="88410"/>
                  </a:lnTo>
                  <a:lnTo>
                    <a:pt x="1890" y="88410"/>
                  </a:lnTo>
                  <a:lnTo>
                    <a:pt x="2832" y="89622"/>
                  </a:lnTo>
                  <a:lnTo>
                    <a:pt x="3780" y="89622"/>
                  </a:lnTo>
                  <a:lnTo>
                    <a:pt x="4722" y="90834"/>
                  </a:lnTo>
                  <a:lnTo>
                    <a:pt x="5664" y="90834"/>
                  </a:lnTo>
                  <a:lnTo>
                    <a:pt x="5664" y="92046"/>
                  </a:lnTo>
                  <a:lnTo>
                    <a:pt x="6612" y="92046"/>
                  </a:lnTo>
                  <a:lnTo>
                    <a:pt x="7554" y="93252"/>
                  </a:lnTo>
                  <a:lnTo>
                    <a:pt x="10386" y="93252"/>
                  </a:lnTo>
                  <a:lnTo>
                    <a:pt x="10386" y="89622"/>
                  </a:lnTo>
                  <a:lnTo>
                    <a:pt x="11334" y="89622"/>
                  </a:lnTo>
                  <a:lnTo>
                    <a:pt x="11334" y="85986"/>
                  </a:lnTo>
                  <a:lnTo>
                    <a:pt x="12276" y="82356"/>
                  </a:lnTo>
                  <a:lnTo>
                    <a:pt x="12276" y="71454"/>
                  </a:lnTo>
                  <a:lnTo>
                    <a:pt x="13218" y="70242"/>
                  </a:lnTo>
                  <a:lnTo>
                    <a:pt x="14166" y="70242"/>
                  </a:lnTo>
                  <a:lnTo>
                    <a:pt x="14166" y="69030"/>
                  </a:lnTo>
                  <a:lnTo>
                    <a:pt x="28326" y="69030"/>
                  </a:lnTo>
                  <a:lnTo>
                    <a:pt x="28326" y="70242"/>
                  </a:lnTo>
                  <a:lnTo>
                    <a:pt x="29274" y="70242"/>
                  </a:lnTo>
                  <a:lnTo>
                    <a:pt x="29274" y="71454"/>
                  </a:lnTo>
                  <a:lnTo>
                    <a:pt x="30216" y="72666"/>
                  </a:lnTo>
                  <a:lnTo>
                    <a:pt x="31158" y="72666"/>
                  </a:lnTo>
                  <a:lnTo>
                    <a:pt x="32106" y="73878"/>
                  </a:lnTo>
                  <a:lnTo>
                    <a:pt x="33048" y="73878"/>
                  </a:lnTo>
                  <a:lnTo>
                    <a:pt x="33048" y="75090"/>
                  </a:lnTo>
                  <a:lnTo>
                    <a:pt x="33996" y="75090"/>
                  </a:lnTo>
                  <a:lnTo>
                    <a:pt x="34938" y="76302"/>
                  </a:lnTo>
                  <a:lnTo>
                    <a:pt x="34938" y="77508"/>
                  </a:lnTo>
                  <a:lnTo>
                    <a:pt x="35880" y="78720"/>
                  </a:lnTo>
                  <a:lnTo>
                    <a:pt x="36828" y="78720"/>
                  </a:lnTo>
                  <a:lnTo>
                    <a:pt x="36828" y="81144"/>
                  </a:lnTo>
                  <a:lnTo>
                    <a:pt x="37770" y="81144"/>
                  </a:lnTo>
                  <a:lnTo>
                    <a:pt x="37770" y="82356"/>
                  </a:lnTo>
                  <a:lnTo>
                    <a:pt x="38712" y="82356"/>
                  </a:lnTo>
                  <a:lnTo>
                    <a:pt x="39660" y="83568"/>
                  </a:lnTo>
                  <a:lnTo>
                    <a:pt x="39660" y="84780"/>
                  </a:lnTo>
                  <a:lnTo>
                    <a:pt x="40602" y="84780"/>
                  </a:lnTo>
                  <a:lnTo>
                    <a:pt x="41550" y="85986"/>
                  </a:lnTo>
                  <a:lnTo>
                    <a:pt x="41550" y="87198"/>
                  </a:lnTo>
                  <a:lnTo>
                    <a:pt x="42492" y="87198"/>
                  </a:lnTo>
                  <a:lnTo>
                    <a:pt x="42492" y="88410"/>
                  </a:lnTo>
                  <a:lnTo>
                    <a:pt x="43434" y="88410"/>
                  </a:lnTo>
                  <a:lnTo>
                    <a:pt x="43434" y="89622"/>
                  </a:lnTo>
                  <a:lnTo>
                    <a:pt x="44382" y="89622"/>
                  </a:lnTo>
                  <a:lnTo>
                    <a:pt x="44382" y="90834"/>
                  </a:lnTo>
                  <a:lnTo>
                    <a:pt x="45324" y="90834"/>
                  </a:lnTo>
                  <a:lnTo>
                    <a:pt x="45324" y="92046"/>
                  </a:lnTo>
                  <a:lnTo>
                    <a:pt x="48156" y="92046"/>
                  </a:lnTo>
                  <a:lnTo>
                    <a:pt x="48156" y="93252"/>
                  </a:lnTo>
                  <a:lnTo>
                    <a:pt x="88758" y="93252"/>
                  </a:lnTo>
                  <a:lnTo>
                    <a:pt x="89706" y="94464"/>
                  </a:lnTo>
                  <a:lnTo>
                    <a:pt x="94428" y="94464"/>
                  </a:lnTo>
                  <a:lnTo>
                    <a:pt x="94428" y="95676"/>
                  </a:lnTo>
                  <a:lnTo>
                    <a:pt x="95370" y="95676"/>
                  </a:lnTo>
                  <a:lnTo>
                    <a:pt x="95370" y="96888"/>
                  </a:lnTo>
                  <a:lnTo>
                    <a:pt x="96312" y="96888"/>
                  </a:lnTo>
                  <a:lnTo>
                    <a:pt x="99150" y="98100"/>
                  </a:lnTo>
                  <a:lnTo>
                    <a:pt x="100092" y="98100"/>
                  </a:lnTo>
                  <a:lnTo>
                    <a:pt x="101034" y="99312"/>
                  </a:lnTo>
                  <a:lnTo>
                    <a:pt x="102924" y="99312"/>
                  </a:lnTo>
                  <a:lnTo>
                    <a:pt x="103866" y="102942"/>
                  </a:lnTo>
                  <a:lnTo>
                    <a:pt x="104814" y="102942"/>
                  </a:lnTo>
                  <a:lnTo>
                    <a:pt x="104814" y="104154"/>
                  </a:lnTo>
                  <a:lnTo>
                    <a:pt x="105756" y="104154"/>
                  </a:lnTo>
                  <a:lnTo>
                    <a:pt x="107646" y="106578"/>
                  </a:lnTo>
                  <a:lnTo>
                    <a:pt x="107646" y="107790"/>
                  </a:lnTo>
                  <a:lnTo>
                    <a:pt x="108588" y="107790"/>
                  </a:lnTo>
                  <a:lnTo>
                    <a:pt x="109536" y="109002"/>
                  </a:lnTo>
                  <a:lnTo>
                    <a:pt x="109536" y="110208"/>
                  </a:lnTo>
                  <a:lnTo>
                    <a:pt x="110478" y="110208"/>
                  </a:lnTo>
                  <a:lnTo>
                    <a:pt x="111420" y="111420"/>
                  </a:lnTo>
                  <a:lnTo>
                    <a:pt x="111420" y="112632"/>
                  </a:lnTo>
                  <a:lnTo>
                    <a:pt x="112368" y="112632"/>
                  </a:lnTo>
                  <a:lnTo>
                    <a:pt x="113310" y="113844"/>
                  </a:lnTo>
                  <a:lnTo>
                    <a:pt x="114258" y="113844"/>
                  </a:lnTo>
                  <a:lnTo>
                    <a:pt x="114258" y="115056"/>
                  </a:lnTo>
                  <a:lnTo>
                    <a:pt x="115200" y="115056"/>
                  </a:lnTo>
                  <a:lnTo>
                    <a:pt x="116142" y="116268"/>
                  </a:lnTo>
                  <a:lnTo>
                    <a:pt x="116142" y="117474"/>
                  </a:lnTo>
                  <a:lnTo>
                    <a:pt x="117090" y="117474"/>
                  </a:lnTo>
                  <a:lnTo>
                    <a:pt x="118032" y="118686"/>
                  </a:lnTo>
                  <a:lnTo>
                    <a:pt x="118980" y="118686"/>
                  </a:lnTo>
                  <a:lnTo>
                    <a:pt x="118980" y="119898"/>
                  </a:lnTo>
                  <a:lnTo>
                    <a:pt x="119922" y="119898"/>
                  </a:lnTo>
                  <a:lnTo>
                    <a:pt x="119922" y="115056"/>
                  </a:lnTo>
                  <a:lnTo>
                    <a:pt x="118980" y="115056"/>
                  </a:lnTo>
                  <a:lnTo>
                    <a:pt x="118980" y="112632"/>
                  </a:lnTo>
                  <a:lnTo>
                    <a:pt x="118032" y="112632"/>
                  </a:lnTo>
                  <a:lnTo>
                    <a:pt x="118032" y="111420"/>
                  </a:lnTo>
                  <a:lnTo>
                    <a:pt x="117090" y="111420"/>
                  </a:lnTo>
                  <a:lnTo>
                    <a:pt x="117090" y="110208"/>
                  </a:lnTo>
                  <a:lnTo>
                    <a:pt x="116142" y="110208"/>
                  </a:lnTo>
                  <a:lnTo>
                    <a:pt x="116142" y="96888"/>
                  </a:lnTo>
                  <a:lnTo>
                    <a:pt x="117090" y="96888"/>
                  </a:lnTo>
                  <a:lnTo>
                    <a:pt x="117090" y="94464"/>
                  </a:lnTo>
                  <a:lnTo>
                    <a:pt x="118032" y="94464"/>
                  </a:lnTo>
                  <a:lnTo>
                    <a:pt x="118032" y="93252"/>
                  </a:lnTo>
                  <a:lnTo>
                    <a:pt x="118980" y="92046"/>
                  </a:lnTo>
                  <a:lnTo>
                    <a:pt x="118980" y="88410"/>
                  </a:lnTo>
                  <a:lnTo>
                    <a:pt x="118032" y="87198"/>
                  </a:lnTo>
                  <a:lnTo>
                    <a:pt x="117090" y="87198"/>
                  </a:lnTo>
                  <a:lnTo>
                    <a:pt x="117090" y="85986"/>
                  </a:lnTo>
                  <a:lnTo>
                    <a:pt x="115200" y="85986"/>
                  </a:lnTo>
                  <a:lnTo>
                    <a:pt x="115200" y="84780"/>
                  </a:lnTo>
                  <a:lnTo>
                    <a:pt x="113310" y="84780"/>
                  </a:lnTo>
                  <a:lnTo>
                    <a:pt x="113310" y="83568"/>
                  </a:lnTo>
                  <a:lnTo>
                    <a:pt x="112368" y="83568"/>
                  </a:lnTo>
                  <a:lnTo>
                    <a:pt x="112368" y="82356"/>
                  </a:lnTo>
                  <a:lnTo>
                    <a:pt x="111420" y="82356"/>
                  </a:lnTo>
                  <a:lnTo>
                    <a:pt x="111420" y="81144"/>
                  </a:lnTo>
                  <a:lnTo>
                    <a:pt x="110478" y="81144"/>
                  </a:lnTo>
                  <a:lnTo>
                    <a:pt x="107646" y="79932"/>
                  </a:lnTo>
                  <a:lnTo>
                    <a:pt x="106704" y="79932"/>
                  </a:lnTo>
                  <a:lnTo>
                    <a:pt x="104814" y="77508"/>
                  </a:lnTo>
                  <a:lnTo>
                    <a:pt x="103866" y="77508"/>
                  </a:lnTo>
                  <a:lnTo>
                    <a:pt x="102924" y="76302"/>
                  </a:lnTo>
                  <a:lnTo>
                    <a:pt x="101982" y="76302"/>
                  </a:lnTo>
                  <a:lnTo>
                    <a:pt x="101034" y="75090"/>
                  </a:lnTo>
                  <a:lnTo>
                    <a:pt x="100092" y="75090"/>
                  </a:lnTo>
                  <a:lnTo>
                    <a:pt x="100092" y="73878"/>
                  </a:lnTo>
                  <a:lnTo>
                    <a:pt x="99150" y="72666"/>
                  </a:lnTo>
                  <a:lnTo>
                    <a:pt x="98202" y="72666"/>
                  </a:lnTo>
                  <a:lnTo>
                    <a:pt x="98202" y="71454"/>
                  </a:lnTo>
                  <a:lnTo>
                    <a:pt x="97260" y="71454"/>
                  </a:lnTo>
                  <a:lnTo>
                    <a:pt x="97260" y="70242"/>
                  </a:lnTo>
                  <a:lnTo>
                    <a:pt x="96312" y="70242"/>
                  </a:lnTo>
                  <a:lnTo>
                    <a:pt x="96312" y="67824"/>
                  </a:lnTo>
                  <a:lnTo>
                    <a:pt x="95370" y="67824"/>
                  </a:lnTo>
                  <a:lnTo>
                    <a:pt x="95370" y="65400"/>
                  </a:lnTo>
                  <a:lnTo>
                    <a:pt x="94428" y="64188"/>
                  </a:lnTo>
                  <a:lnTo>
                    <a:pt x="94428" y="62976"/>
                  </a:lnTo>
                  <a:lnTo>
                    <a:pt x="92538" y="60558"/>
                  </a:lnTo>
                  <a:lnTo>
                    <a:pt x="92538" y="56922"/>
                  </a:lnTo>
                  <a:lnTo>
                    <a:pt x="91596" y="56922"/>
                  </a:lnTo>
                  <a:lnTo>
                    <a:pt x="91596" y="53286"/>
                  </a:lnTo>
                  <a:lnTo>
                    <a:pt x="90648" y="53286"/>
                  </a:lnTo>
                  <a:lnTo>
                    <a:pt x="90648" y="48444"/>
                  </a:lnTo>
                  <a:lnTo>
                    <a:pt x="89706" y="48444"/>
                  </a:lnTo>
                  <a:lnTo>
                    <a:pt x="89706" y="37542"/>
                  </a:lnTo>
                  <a:lnTo>
                    <a:pt x="88758" y="37542"/>
                  </a:lnTo>
                  <a:lnTo>
                    <a:pt x="88758" y="36336"/>
                  </a:lnTo>
                  <a:lnTo>
                    <a:pt x="86874" y="33912"/>
                  </a:lnTo>
                  <a:lnTo>
                    <a:pt x="86874" y="32700"/>
                  </a:lnTo>
                  <a:lnTo>
                    <a:pt x="85926" y="31488"/>
                  </a:lnTo>
                  <a:lnTo>
                    <a:pt x="84984" y="31488"/>
                  </a:lnTo>
                  <a:lnTo>
                    <a:pt x="84984" y="29064"/>
                  </a:lnTo>
                  <a:lnTo>
                    <a:pt x="84042" y="29064"/>
                  </a:lnTo>
                  <a:lnTo>
                    <a:pt x="83094" y="27858"/>
                  </a:lnTo>
                  <a:lnTo>
                    <a:pt x="82152" y="27858"/>
                  </a:lnTo>
                  <a:lnTo>
                    <a:pt x="82152" y="25434"/>
                  </a:lnTo>
                  <a:lnTo>
                    <a:pt x="81204" y="25434"/>
                  </a:lnTo>
                  <a:lnTo>
                    <a:pt x="81204" y="21798"/>
                  </a:lnTo>
                  <a:lnTo>
                    <a:pt x="80262" y="21798"/>
                  </a:lnTo>
                  <a:lnTo>
                    <a:pt x="80262" y="16956"/>
                  </a:lnTo>
                  <a:lnTo>
                    <a:pt x="83094" y="16956"/>
                  </a:lnTo>
                  <a:lnTo>
                    <a:pt x="83094" y="18168"/>
                  </a:lnTo>
                  <a:lnTo>
                    <a:pt x="84042" y="18168"/>
                  </a:lnTo>
                  <a:lnTo>
                    <a:pt x="84984" y="19380"/>
                  </a:lnTo>
                  <a:lnTo>
                    <a:pt x="85926" y="19380"/>
                  </a:lnTo>
                  <a:lnTo>
                    <a:pt x="86874" y="20586"/>
                  </a:lnTo>
                  <a:lnTo>
                    <a:pt x="87816" y="20586"/>
                  </a:lnTo>
                  <a:lnTo>
                    <a:pt x="87816" y="21798"/>
                  </a:lnTo>
                  <a:lnTo>
                    <a:pt x="88758" y="21798"/>
                  </a:lnTo>
                  <a:lnTo>
                    <a:pt x="88758" y="23010"/>
                  </a:lnTo>
                  <a:lnTo>
                    <a:pt x="89706" y="23010"/>
                  </a:lnTo>
                  <a:lnTo>
                    <a:pt x="89706" y="25434"/>
                  </a:lnTo>
                  <a:lnTo>
                    <a:pt x="91596" y="25434"/>
                  </a:lnTo>
                  <a:lnTo>
                    <a:pt x="92538" y="26646"/>
                  </a:lnTo>
                  <a:lnTo>
                    <a:pt x="93480" y="26646"/>
                  </a:lnTo>
                  <a:lnTo>
                    <a:pt x="93480" y="27858"/>
                  </a:lnTo>
                  <a:lnTo>
                    <a:pt x="95370" y="27858"/>
                  </a:lnTo>
                  <a:lnTo>
                    <a:pt x="95370" y="29064"/>
                  </a:lnTo>
                  <a:lnTo>
                    <a:pt x="96312" y="29064"/>
                  </a:lnTo>
                  <a:lnTo>
                    <a:pt x="96312" y="30276"/>
                  </a:lnTo>
                  <a:lnTo>
                    <a:pt x="100092" y="30276"/>
                  </a:lnTo>
                  <a:lnTo>
                    <a:pt x="100092" y="19380"/>
                  </a:lnTo>
                  <a:lnTo>
                    <a:pt x="99150" y="19380"/>
                  </a:lnTo>
                  <a:lnTo>
                    <a:pt x="99150" y="18168"/>
                  </a:lnTo>
                  <a:lnTo>
                    <a:pt x="98202" y="18168"/>
                  </a:lnTo>
                  <a:lnTo>
                    <a:pt x="98202" y="16956"/>
                  </a:lnTo>
                  <a:lnTo>
                    <a:pt x="97260" y="16956"/>
                  </a:lnTo>
                  <a:lnTo>
                    <a:pt x="97260" y="14532"/>
                  </a:lnTo>
                  <a:lnTo>
                    <a:pt x="96312" y="14532"/>
                  </a:lnTo>
                  <a:lnTo>
                    <a:pt x="96312" y="13320"/>
                  </a:lnTo>
                  <a:lnTo>
                    <a:pt x="93480" y="13320"/>
                  </a:lnTo>
                </a:path>
              </a:pathLst>
            </a:custGeom>
            <a:solidFill>
              <a:srgbClr val="00FF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58" name="Shape 458"/>
            <p:cNvSpPr/>
            <p:nvPr/>
          </p:nvSpPr>
          <p:spPr>
            <a:xfrm>
              <a:off x="9950450" y="9688511"/>
              <a:ext cx="8432800" cy="4021136"/>
            </a:xfrm>
            <a:custGeom>
              <a:pathLst>
                <a:path extrusionOk="0" h="120000" w="120000">
                  <a:moveTo>
                    <a:pt x="1308" y="14064"/>
                  </a:moveTo>
                  <a:lnTo>
                    <a:pt x="1308" y="31296"/>
                  </a:lnTo>
                  <a:lnTo>
                    <a:pt x="1938" y="31296"/>
                  </a:lnTo>
                  <a:lnTo>
                    <a:pt x="1938" y="33492"/>
                  </a:lnTo>
                  <a:lnTo>
                    <a:pt x="2568" y="33492"/>
                  </a:lnTo>
                  <a:lnTo>
                    <a:pt x="2568" y="34548"/>
                  </a:lnTo>
                  <a:lnTo>
                    <a:pt x="3252" y="34548"/>
                  </a:lnTo>
                  <a:lnTo>
                    <a:pt x="3252" y="35694"/>
                  </a:lnTo>
                  <a:lnTo>
                    <a:pt x="3828" y="35694"/>
                  </a:lnTo>
                  <a:lnTo>
                    <a:pt x="3828" y="36750"/>
                  </a:lnTo>
                  <a:lnTo>
                    <a:pt x="4458" y="36750"/>
                  </a:lnTo>
                  <a:lnTo>
                    <a:pt x="4458" y="38856"/>
                  </a:lnTo>
                  <a:lnTo>
                    <a:pt x="5136" y="38856"/>
                  </a:lnTo>
                  <a:lnTo>
                    <a:pt x="5136" y="40002"/>
                  </a:lnTo>
                  <a:lnTo>
                    <a:pt x="5766" y="41052"/>
                  </a:lnTo>
                  <a:lnTo>
                    <a:pt x="5766" y="43254"/>
                  </a:lnTo>
                  <a:lnTo>
                    <a:pt x="6396" y="43254"/>
                  </a:lnTo>
                  <a:lnTo>
                    <a:pt x="6396" y="44310"/>
                  </a:lnTo>
                  <a:lnTo>
                    <a:pt x="7080" y="45360"/>
                  </a:lnTo>
                  <a:lnTo>
                    <a:pt x="7080" y="46416"/>
                  </a:lnTo>
                  <a:lnTo>
                    <a:pt x="7704" y="46416"/>
                  </a:lnTo>
                  <a:lnTo>
                    <a:pt x="7704" y="48618"/>
                  </a:lnTo>
                  <a:lnTo>
                    <a:pt x="8334" y="48618"/>
                  </a:lnTo>
                  <a:lnTo>
                    <a:pt x="8334" y="50814"/>
                  </a:lnTo>
                  <a:lnTo>
                    <a:pt x="8964" y="50814"/>
                  </a:lnTo>
                  <a:lnTo>
                    <a:pt x="8964" y="53976"/>
                  </a:lnTo>
                  <a:lnTo>
                    <a:pt x="9648" y="53976"/>
                  </a:lnTo>
                  <a:lnTo>
                    <a:pt x="9648" y="55122"/>
                  </a:lnTo>
                  <a:lnTo>
                    <a:pt x="10278" y="56178"/>
                  </a:lnTo>
                  <a:lnTo>
                    <a:pt x="10278" y="58374"/>
                  </a:lnTo>
                  <a:lnTo>
                    <a:pt x="10902" y="59430"/>
                  </a:lnTo>
                  <a:lnTo>
                    <a:pt x="10902" y="60486"/>
                  </a:lnTo>
                  <a:lnTo>
                    <a:pt x="11532" y="60486"/>
                  </a:lnTo>
                  <a:lnTo>
                    <a:pt x="12162" y="61536"/>
                  </a:lnTo>
                  <a:lnTo>
                    <a:pt x="12162" y="62682"/>
                  </a:lnTo>
                  <a:lnTo>
                    <a:pt x="12792" y="63822"/>
                  </a:lnTo>
                  <a:lnTo>
                    <a:pt x="12792" y="64794"/>
                  </a:lnTo>
                  <a:lnTo>
                    <a:pt x="14100" y="66990"/>
                  </a:lnTo>
                  <a:lnTo>
                    <a:pt x="14100" y="68046"/>
                  </a:lnTo>
                  <a:lnTo>
                    <a:pt x="14730" y="68046"/>
                  </a:lnTo>
                  <a:lnTo>
                    <a:pt x="14730" y="71298"/>
                  </a:lnTo>
                  <a:lnTo>
                    <a:pt x="15414" y="71298"/>
                  </a:lnTo>
                  <a:lnTo>
                    <a:pt x="15414" y="74550"/>
                  </a:lnTo>
                  <a:lnTo>
                    <a:pt x="16044" y="74550"/>
                  </a:lnTo>
                  <a:lnTo>
                    <a:pt x="16044" y="77802"/>
                  </a:lnTo>
                  <a:lnTo>
                    <a:pt x="16674" y="77802"/>
                  </a:lnTo>
                  <a:lnTo>
                    <a:pt x="16674" y="78858"/>
                  </a:lnTo>
                  <a:lnTo>
                    <a:pt x="17352" y="79914"/>
                  </a:lnTo>
                  <a:lnTo>
                    <a:pt x="17352" y="82110"/>
                  </a:lnTo>
                  <a:lnTo>
                    <a:pt x="17982" y="83166"/>
                  </a:lnTo>
                  <a:lnTo>
                    <a:pt x="17982" y="85362"/>
                  </a:lnTo>
                  <a:lnTo>
                    <a:pt x="18612" y="86418"/>
                  </a:lnTo>
                  <a:lnTo>
                    <a:pt x="19242" y="86418"/>
                  </a:lnTo>
                  <a:lnTo>
                    <a:pt x="20496" y="88614"/>
                  </a:lnTo>
                  <a:lnTo>
                    <a:pt x="20496" y="89670"/>
                  </a:lnTo>
                  <a:lnTo>
                    <a:pt x="21810" y="91782"/>
                  </a:lnTo>
                  <a:lnTo>
                    <a:pt x="23748" y="92922"/>
                  </a:lnTo>
                  <a:lnTo>
                    <a:pt x="24378" y="93978"/>
                  </a:lnTo>
                  <a:lnTo>
                    <a:pt x="24378" y="95034"/>
                  </a:lnTo>
                  <a:lnTo>
                    <a:pt x="25686" y="95034"/>
                  </a:lnTo>
                  <a:lnTo>
                    <a:pt x="25686" y="96174"/>
                  </a:lnTo>
                  <a:lnTo>
                    <a:pt x="30144" y="96174"/>
                  </a:lnTo>
                  <a:lnTo>
                    <a:pt x="30144" y="95034"/>
                  </a:lnTo>
                  <a:lnTo>
                    <a:pt x="31452" y="95034"/>
                  </a:lnTo>
                  <a:lnTo>
                    <a:pt x="31452" y="92922"/>
                  </a:lnTo>
                  <a:lnTo>
                    <a:pt x="32082" y="92922"/>
                  </a:lnTo>
                  <a:lnTo>
                    <a:pt x="32082" y="91782"/>
                  </a:lnTo>
                  <a:lnTo>
                    <a:pt x="32712" y="91782"/>
                  </a:lnTo>
                  <a:lnTo>
                    <a:pt x="32712" y="90726"/>
                  </a:lnTo>
                  <a:lnTo>
                    <a:pt x="33396" y="90726"/>
                  </a:lnTo>
                  <a:lnTo>
                    <a:pt x="33396" y="88614"/>
                  </a:lnTo>
                  <a:lnTo>
                    <a:pt x="33972" y="88614"/>
                  </a:lnTo>
                  <a:lnTo>
                    <a:pt x="33972" y="87474"/>
                  </a:lnTo>
                  <a:lnTo>
                    <a:pt x="35280" y="87474"/>
                  </a:lnTo>
                  <a:lnTo>
                    <a:pt x="35280" y="86418"/>
                  </a:lnTo>
                  <a:lnTo>
                    <a:pt x="42936" y="86418"/>
                  </a:lnTo>
                  <a:lnTo>
                    <a:pt x="42936" y="87474"/>
                  </a:lnTo>
                  <a:lnTo>
                    <a:pt x="44244" y="87474"/>
                  </a:lnTo>
                  <a:lnTo>
                    <a:pt x="44244" y="88614"/>
                  </a:lnTo>
                  <a:lnTo>
                    <a:pt x="44874" y="89670"/>
                  </a:lnTo>
                  <a:lnTo>
                    <a:pt x="44874" y="90726"/>
                  </a:lnTo>
                  <a:lnTo>
                    <a:pt x="46188" y="90726"/>
                  </a:lnTo>
                  <a:lnTo>
                    <a:pt x="46188" y="91782"/>
                  </a:lnTo>
                  <a:lnTo>
                    <a:pt x="46818" y="91782"/>
                  </a:lnTo>
                  <a:lnTo>
                    <a:pt x="46818" y="92922"/>
                  </a:lnTo>
                  <a:lnTo>
                    <a:pt x="47496" y="93978"/>
                  </a:lnTo>
                  <a:lnTo>
                    <a:pt x="48126" y="93978"/>
                  </a:lnTo>
                  <a:lnTo>
                    <a:pt x="48126" y="95034"/>
                  </a:lnTo>
                  <a:lnTo>
                    <a:pt x="49386" y="95034"/>
                  </a:lnTo>
                  <a:lnTo>
                    <a:pt x="49386" y="96174"/>
                  </a:lnTo>
                  <a:lnTo>
                    <a:pt x="50016" y="96174"/>
                  </a:lnTo>
                  <a:lnTo>
                    <a:pt x="51324" y="98286"/>
                  </a:lnTo>
                  <a:lnTo>
                    <a:pt x="51954" y="98286"/>
                  </a:lnTo>
                  <a:lnTo>
                    <a:pt x="52584" y="99342"/>
                  </a:lnTo>
                  <a:lnTo>
                    <a:pt x="53262" y="99342"/>
                  </a:lnTo>
                  <a:lnTo>
                    <a:pt x="53262" y="100482"/>
                  </a:lnTo>
                  <a:lnTo>
                    <a:pt x="53892" y="100482"/>
                  </a:lnTo>
                  <a:lnTo>
                    <a:pt x="54522" y="101538"/>
                  </a:lnTo>
                  <a:lnTo>
                    <a:pt x="54522" y="102594"/>
                  </a:lnTo>
                  <a:lnTo>
                    <a:pt x="55206" y="103824"/>
                  </a:lnTo>
                  <a:lnTo>
                    <a:pt x="56406" y="103824"/>
                  </a:lnTo>
                  <a:lnTo>
                    <a:pt x="57090" y="104790"/>
                  </a:lnTo>
                  <a:lnTo>
                    <a:pt x="57720" y="104790"/>
                  </a:lnTo>
                  <a:lnTo>
                    <a:pt x="57720" y="105846"/>
                  </a:lnTo>
                  <a:lnTo>
                    <a:pt x="58350" y="105846"/>
                  </a:lnTo>
                  <a:lnTo>
                    <a:pt x="59028" y="106992"/>
                  </a:lnTo>
                  <a:lnTo>
                    <a:pt x="59658" y="106992"/>
                  </a:lnTo>
                  <a:lnTo>
                    <a:pt x="59658" y="108042"/>
                  </a:lnTo>
                  <a:lnTo>
                    <a:pt x="61596" y="108042"/>
                  </a:lnTo>
                  <a:lnTo>
                    <a:pt x="61596" y="109098"/>
                  </a:lnTo>
                  <a:lnTo>
                    <a:pt x="64746" y="109098"/>
                  </a:lnTo>
                  <a:lnTo>
                    <a:pt x="64746" y="110154"/>
                  </a:lnTo>
                  <a:lnTo>
                    <a:pt x="67368" y="110154"/>
                  </a:lnTo>
                  <a:lnTo>
                    <a:pt x="67368" y="111294"/>
                  </a:lnTo>
                  <a:lnTo>
                    <a:pt x="69936" y="111294"/>
                  </a:lnTo>
                  <a:lnTo>
                    <a:pt x="69936" y="112350"/>
                  </a:lnTo>
                  <a:lnTo>
                    <a:pt x="109674" y="112350"/>
                  </a:lnTo>
                  <a:lnTo>
                    <a:pt x="109674" y="113406"/>
                  </a:lnTo>
                  <a:lnTo>
                    <a:pt x="111612" y="113406"/>
                  </a:lnTo>
                  <a:lnTo>
                    <a:pt x="111612" y="114552"/>
                  </a:lnTo>
                  <a:lnTo>
                    <a:pt x="112872" y="114552"/>
                  </a:lnTo>
                  <a:lnTo>
                    <a:pt x="112872" y="115602"/>
                  </a:lnTo>
                  <a:lnTo>
                    <a:pt x="114180" y="115602"/>
                  </a:lnTo>
                  <a:lnTo>
                    <a:pt x="114180" y="116658"/>
                  </a:lnTo>
                  <a:lnTo>
                    <a:pt x="116118" y="116658"/>
                  </a:lnTo>
                  <a:lnTo>
                    <a:pt x="116118" y="117714"/>
                  </a:lnTo>
                  <a:lnTo>
                    <a:pt x="117378" y="117714"/>
                  </a:lnTo>
                  <a:lnTo>
                    <a:pt x="118008" y="118860"/>
                  </a:lnTo>
                  <a:lnTo>
                    <a:pt x="119316" y="118860"/>
                  </a:lnTo>
                  <a:lnTo>
                    <a:pt x="119316" y="119910"/>
                  </a:lnTo>
                  <a:lnTo>
                    <a:pt x="119946" y="119910"/>
                  </a:lnTo>
                  <a:lnTo>
                    <a:pt x="119946" y="100482"/>
                  </a:lnTo>
                  <a:lnTo>
                    <a:pt x="118638" y="100482"/>
                  </a:lnTo>
                  <a:lnTo>
                    <a:pt x="117378" y="98286"/>
                  </a:lnTo>
                  <a:lnTo>
                    <a:pt x="113550" y="96174"/>
                  </a:lnTo>
                  <a:lnTo>
                    <a:pt x="112872" y="95034"/>
                  </a:lnTo>
                  <a:lnTo>
                    <a:pt x="112242" y="95034"/>
                  </a:lnTo>
                  <a:lnTo>
                    <a:pt x="112242" y="92922"/>
                  </a:lnTo>
                  <a:lnTo>
                    <a:pt x="111612" y="92922"/>
                  </a:lnTo>
                  <a:lnTo>
                    <a:pt x="111612" y="89670"/>
                  </a:lnTo>
                  <a:lnTo>
                    <a:pt x="110928" y="89670"/>
                  </a:lnTo>
                  <a:lnTo>
                    <a:pt x="110928" y="84222"/>
                  </a:lnTo>
                  <a:lnTo>
                    <a:pt x="110304" y="83166"/>
                  </a:lnTo>
                  <a:lnTo>
                    <a:pt x="110304" y="82110"/>
                  </a:lnTo>
                  <a:lnTo>
                    <a:pt x="109674" y="81054"/>
                  </a:lnTo>
                  <a:lnTo>
                    <a:pt x="109674" y="79914"/>
                  </a:lnTo>
                  <a:lnTo>
                    <a:pt x="109044" y="76662"/>
                  </a:lnTo>
                  <a:lnTo>
                    <a:pt x="108414" y="75606"/>
                  </a:lnTo>
                  <a:lnTo>
                    <a:pt x="108414" y="74550"/>
                  </a:lnTo>
                  <a:lnTo>
                    <a:pt x="107784" y="71298"/>
                  </a:lnTo>
                  <a:lnTo>
                    <a:pt x="107154" y="70242"/>
                  </a:lnTo>
                  <a:lnTo>
                    <a:pt x="107154" y="69096"/>
                  </a:lnTo>
                  <a:lnTo>
                    <a:pt x="105846" y="66990"/>
                  </a:lnTo>
                  <a:lnTo>
                    <a:pt x="105846" y="65934"/>
                  </a:lnTo>
                  <a:lnTo>
                    <a:pt x="105216" y="65934"/>
                  </a:lnTo>
                  <a:lnTo>
                    <a:pt x="105216" y="64794"/>
                  </a:lnTo>
                  <a:lnTo>
                    <a:pt x="103908" y="62682"/>
                  </a:lnTo>
                  <a:lnTo>
                    <a:pt x="103908" y="60486"/>
                  </a:lnTo>
                  <a:lnTo>
                    <a:pt x="103278" y="60486"/>
                  </a:lnTo>
                  <a:lnTo>
                    <a:pt x="103278" y="57228"/>
                  </a:lnTo>
                  <a:lnTo>
                    <a:pt x="102594" y="56178"/>
                  </a:lnTo>
                  <a:lnTo>
                    <a:pt x="102594" y="55122"/>
                  </a:lnTo>
                  <a:lnTo>
                    <a:pt x="101334" y="52926"/>
                  </a:lnTo>
                  <a:lnTo>
                    <a:pt x="100710" y="49668"/>
                  </a:lnTo>
                  <a:lnTo>
                    <a:pt x="98766" y="48618"/>
                  </a:lnTo>
                  <a:lnTo>
                    <a:pt x="96828" y="45360"/>
                  </a:lnTo>
                  <a:lnTo>
                    <a:pt x="96198" y="45360"/>
                  </a:lnTo>
                  <a:lnTo>
                    <a:pt x="95568" y="44310"/>
                  </a:lnTo>
                  <a:lnTo>
                    <a:pt x="91746" y="44310"/>
                  </a:lnTo>
                  <a:lnTo>
                    <a:pt x="91746" y="43254"/>
                  </a:lnTo>
                  <a:lnTo>
                    <a:pt x="90432" y="43254"/>
                  </a:lnTo>
                  <a:lnTo>
                    <a:pt x="90432" y="42108"/>
                  </a:lnTo>
                  <a:lnTo>
                    <a:pt x="89802" y="42108"/>
                  </a:lnTo>
                  <a:lnTo>
                    <a:pt x="89802" y="41052"/>
                  </a:lnTo>
                  <a:lnTo>
                    <a:pt x="89172" y="41052"/>
                  </a:lnTo>
                  <a:lnTo>
                    <a:pt x="89172" y="40002"/>
                  </a:lnTo>
                  <a:lnTo>
                    <a:pt x="88494" y="40002"/>
                  </a:lnTo>
                  <a:lnTo>
                    <a:pt x="88494" y="37800"/>
                  </a:lnTo>
                  <a:lnTo>
                    <a:pt x="87864" y="37800"/>
                  </a:lnTo>
                  <a:lnTo>
                    <a:pt x="87864" y="35694"/>
                  </a:lnTo>
                  <a:lnTo>
                    <a:pt x="87234" y="35694"/>
                  </a:lnTo>
                  <a:lnTo>
                    <a:pt x="87234" y="34548"/>
                  </a:lnTo>
                  <a:lnTo>
                    <a:pt x="86556" y="34548"/>
                  </a:lnTo>
                  <a:lnTo>
                    <a:pt x="86556" y="32442"/>
                  </a:lnTo>
                  <a:lnTo>
                    <a:pt x="84666" y="31296"/>
                  </a:lnTo>
                  <a:lnTo>
                    <a:pt x="82098" y="26988"/>
                  </a:lnTo>
                  <a:lnTo>
                    <a:pt x="80160" y="25932"/>
                  </a:lnTo>
                  <a:lnTo>
                    <a:pt x="79530" y="22680"/>
                  </a:lnTo>
                  <a:lnTo>
                    <a:pt x="76962" y="21624"/>
                  </a:lnTo>
                  <a:lnTo>
                    <a:pt x="76962" y="20484"/>
                  </a:lnTo>
                  <a:lnTo>
                    <a:pt x="76332" y="20484"/>
                  </a:lnTo>
                  <a:lnTo>
                    <a:pt x="76332" y="19428"/>
                  </a:lnTo>
                  <a:lnTo>
                    <a:pt x="75702" y="19428"/>
                  </a:lnTo>
                  <a:lnTo>
                    <a:pt x="75702" y="18372"/>
                  </a:lnTo>
                  <a:lnTo>
                    <a:pt x="75072" y="17316"/>
                  </a:lnTo>
                  <a:lnTo>
                    <a:pt x="75072" y="16176"/>
                  </a:lnTo>
                  <a:lnTo>
                    <a:pt x="74388" y="16176"/>
                  </a:lnTo>
                  <a:lnTo>
                    <a:pt x="74388" y="11868"/>
                  </a:lnTo>
                  <a:lnTo>
                    <a:pt x="73764" y="10812"/>
                  </a:lnTo>
                  <a:lnTo>
                    <a:pt x="73764" y="9756"/>
                  </a:lnTo>
                  <a:lnTo>
                    <a:pt x="73134" y="9756"/>
                  </a:lnTo>
                  <a:lnTo>
                    <a:pt x="73134" y="7560"/>
                  </a:lnTo>
                  <a:lnTo>
                    <a:pt x="72450" y="6504"/>
                  </a:lnTo>
                  <a:lnTo>
                    <a:pt x="72450" y="5364"/>
                  </a:lnTo>
                  <a:lnTo>
                    <a:pt x="71820" y="5364"/>
                  </a:lnTo>
                  <a:lnTo>
                    <a:pt x="71820" y="4308"/>
                  </a:lnTo>
                  <a:lnTo>
                    <a:pt x="70566" y="2196"/>
                  </a:lnTo>
                  <a:lnTo>
                    <a:pt x="70566" y="1056"/>
                  </a:lnTo>
                  <a:lnTo>
                    <a:pt x="69936" y="1056"/>
                  </a:lnTo>
                  <a:lnTo>
                    <a:pt x="69936" y="0"/>
                  </a:lnTo>
                  <a:lnTo>
                    <a:pt x="67368" y="0"/>
                  </a:lnTo>
                  <a:lnTo>
                    <a:pt x="67368" y="1056"/>
                  </a:lnTo>
                  <a:lnTo>
                    <a:pt x="66684" y="1056"/>
                  </a:lnTo>
                  <a:lnTo>
                    <a:pt x="66684" y="2196"/>
                  </a:lnTo>
                  <a:lnTo>
                    <a:pt x="66054" y="2196"/>
                  </a:lnTo>
                  <a:lnTo>
                    <a:pt x="66054" y="4308"/>
                  </a:lnTo>
                  <a:lnTo>
                    <a:pt x="65424" y="4308"/>
                  </a:lnTo>
                  <a:lnTo>
                    <a:pt x="65424" y="5364"/>
                  </a:lnTo>
                  <a:lnTo>
                    <a:pt x="64116" y="5364"/>
                  </a:lnTo>
                  <a:lnTo>
                    <a:pt x="64116" y="6504"/>
                  </a:lnTo>
                  <a:lnTo>
                    <a:pt x="63540" y="7560"/>
                  </a:lnTo>
                  <a:lnTo>
                    <a:pt x="61596" y="8616"/>
                  </a:lnTo>
                  <a:lnTo>
                    <a:pt x="60918" y="8616"/>
                  </a:lnTo>
                  <a:lnTo>
                    <a:pt x="60288" y="9756"/>
                  </a:lnTo>
                  <a:lnTo>
                    <a:pt x="57720" y="9756"/>
                  </a:lnTo>
                  <a:lnTo>
                    <a:pt x="57720" y="10812"/>
                  </a:lnTo>
                  <a:lnTo>
                    <a:pt x="48756" y="10812"/>
                  </a:lnTo>
                  <a:lnTo>
                    <a:pt x="48756" y="14064"/>
                  </a:lnTo>
                  <a:lnTo>
                    <a:pt x="48126" y="14064"/>
                  </a:lnTo>
                  <a:lnTo>
                    <a:pt x="48126" y="15120"/>
                  </a:lnTo>
                  <a:lnTo>
                    <a:pt x="46818" y="15120"/>
                  </a:lnTo>
                  <a:lnTo>
                    <a:pt x="46818" y="16176"/>
                  </a:lnTo>
                  <a:lnTo>
                    <a:pt x="45558" y="16176"/>
                  </a:lnTo>
                  <a:lnTo>
                    <a:pt x="45558" y="17316"/>
                  </a:lnTo>
                  <a:lnTo>
                    <a:pt x="44244" y="17316"/>
                  </a:lnTo>
                  <a:lnTo>
                    <a:pt x="44244" y="18372"/>
                  </a:lnTo>
                  <a:lnTo>
                    <a:pt x="26892" y="18372"/>
                  </a:lnTo>
                  <a:lnTo>
                    <a:pt x="26892" y="17316"/>
                  </a:lnTo>
                  <a:lnTo>
                    <a:pt x="26262" y="17316"/>
                  </a:lnTo>
                  <a:lnTo>
                    <a:pt x="25686" y="16176"/>
                  </a:lnTo>
                  <a:lnTo>
                    <a:pt x="24378" y="16176"/>
                  </a:lnTo>
                  <a:lnTo>
                    <a:pt x="24378" y="15120"/>
                  </a:lnTo>
                  <a:lnTo>
                    <a:pt x="15414" y="15120"/>
                  </a:lnTo>
                  <a:lnTo>
                    <a:pt x="15414" y="18372"/>
                  </a:lnTo>
                  <a:lnTo>
                    <a:pt x="14730" y="18372"/>
                  </a:lnTo>
                  <a:lnTo>
                    <a:pt x="14730" y="20484"/>
                  </a:lnTo>
                  <a:lnTo>
                    <a:pt x="14100" y="20484"/>
                  </a:lnTo>
                  <a:lnTo>
                    <a:pt x="14100" y="21624"/>
                  </a:lnTo>
                  <a:lnTo>
                    <a:pt x="5766" y="21624"/>
                  </a:lnTo>
                  <a:lnTo>
                    <a:pt x="5766" y="20484"/>
                  </a:lnTo>
                  <a:lnTo>
                    <a:pt x="5136" y="20484"/>
                  </a:lnTo>
                  <a:lnTo>
                    <a:pt x="5136" y="19428"/>
                  </a:lnTo>
                  <a:lnTo>
                    <a:pt x="3828" y="19428"/>
                  </a:lnTo>
                  <a:lnTo>
                    <a:pt x="3828" y="18372"/>
                  </a:lnTo>
                  <a:lnTo>
                    <a:pt x="3252" y="18372"/>
                  </a:lnTo>
                  <a:lnTo>
                    <a:pt x="3252" y="17316"/>
                  </a:lnTo>
                  <a:lnTo>
                    <a:pt x="2568" y="17316"/>
                  </a:lnTo>
                  <a:lnTo>
                    <a:pt x="2568" y="16176"/>
                  </a:lnTo>
                  <a:lnTo>
                    <a:pt x="1938" y="16176"/>
                  </a:lnTo>
                  <a:lnTo>
                    <a:pt x="1938" y="15120"/>
                  </a:lnTo>
                  <a:lnTo>
                    <a:pt x="630" y="15120"/>
                  </a:lnTo>
                  <a:lnTo>
                    <a:pt x="630" y="14064"/>
                  </a:lnTo>
                  <a:lnTo>
                    <a:pt x="0" y="14064"/>
                  </a:lnTo>
                  <a:lnTo>
                    <a:pt x="0" y="12924"/>
                  </a:lnTo>
                  <a:lnTo>
                    <a:pt x="1308" y="14064"/>
                  </a:lnTo>
                  <a:close/>
                </a:path>
              </a:pathLst>
            </a:custGeom>
            <a:solidFill>
              <a:srgbClr val="00FF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59" name="Shape 459"/>
            <p:cNvSpPr/>
            <p:nvPr/>
          </p:nvSpPr>
          <p:spPr>
            <a:xfrm>
              <a:off x="12471400" y="6967536"/>
              <a:ext cx="4556125" cy="2617787"/>
            </a:xfrm>
            <a:custGeom>
              <a:pathLst>
                <a:path extrusionOk="0" h="120000" w="120000">
                  <a:moveTo>
                    <a:pt x="44238" y="0"/>
                  </a:moveTo>
                  <a:lnTo>
                    <a:pt x="71010" y="0"/>
                  </a:lnTo>
                  <a:lnTo>
                    <a:pt x="71010" y="1620"/>
                  </a:lnTo>
                  <a:lnTo>
                    <a:pt x="72174" y="1620"/>
                  </a:lnTo>
                  <a:lnTo>
                    <a:pt x="72174" y="3240"/>
                  </a:lnTo>
                  <a:lnTo>
                    <a:pt x="73338" y="3240"/>
                  </a:lnTo>
                  <a:lnTo>
                    <a:pt x="73338" y="4860"/>
                  </a:lnTo>
                  <a:lnTo>
                    <a:pt x="74502" y="4860"/>
                  </a:lnTo>
                  <a:lnTo>
                    <a:pt x="74502" y="8100"/>
                  </a:lnTo>
                  <a:lnTo>
                    <a:pt x="75666" y="8100"/>
                  </a:lnTo>
                  <a:lnTo>
                    <a:pt x="75666" y="9720"/>
                  </a:lnTo>
                  <a:lnTo>
                    <a:pt x="76830" y="9720"/>
                  </a:lnTo>
                  <a:lnTo>
                    <a:pt x="76830" y="12960"/>
                  </a:lnTo>
                  <a:lnTo>
                    <a:pt x="77994" y="12960"/>
                  </a:lnTo>
                  <a:lnTo>
                    <a:pt x="77994" y="14580"/>
                  </a:lnTo>
                  <a:lnTo>
                    <a:pt x="79158" y="14580"/>
                  </a:lnTo>
                  <a:lnTo>
                    <a:pt x="79158" y="16200"/>
                  </a:lnTo>
                  <a:lnTo>
                    <a:pt x="81486" y="16200"/>
                  </a:lnTo>
                  <a:lnTo>
                    <a:pt x="81486" y="17820"/>
                  </a:lnTo>
                  <a:lnTo>
                    <a:pt x="82650" y="17820"/>
                  </a:lnTo>
                  <a:lnTo>
                    <a:pt x="82650" y="19440"/>
                  </a:lnTo>
                  <a:lnTo>
                    <a:pt x="83814" y="19440"/>
                  </a:lnTo>
                  <a:lnTo>
                    <a:pt x="83814" y="21060"/>
                  </a:lnTo>
                  <a:lnTo>
                    <a:pt x="84978" y="21060"/>
                  </a:lnTo>
                  <a:lnTo>
                    <a:pt x="86142" y="22680"/>
                  </a:lnTo>
                  <a:lnTo>
                    <a:pt x="87306" y="22680"/>
                  </a:lnTo>
                  <a:lnTo>
                    <a:pt x="87306" y="24294"/>
                  </a:lnTo>
                  <a:lnTo>
                    <a:pt x="88470" y="24294"/>
                  </a:lnTo>
                  <a:lnTo>
                    <a:pt x="88470" y="25914"/>
                  </a:lnTo>
                  <a:lnTo>
                    <a:pt x="89634" y="25914"/>
                  </a:lnTo>
                  <a:lnTo>
                    <a:pt x="90798" y="27534"/>
                  </a:lnTo>
                  <a:lnTo>
                    <a:pt x="91962" y="27534"/>
                  </a:lnTo>
                  <a:lnTo>
                    <a:pt x="93126" y="29154"/>
                  </a:lnTo>
                  <a:lnTo>
                    <a:pt x="95454" y="29154"/>
                  </a:lnTo>
                  <a:lnTo>
                    <a:pt x="95454" y="30774"/>
                  </a:lnTo>
                  <a:lnTo>
                    <a:pt x="97782" y="30774"/>
                  </a:lnTo>
                  <a:lnTo>
                    <a:pt x="100116" y="34014"/>
                  </a:lnTo>
                  <a:lnTo>
                    <a:pt x="101280" y="34014"/>
                  </a:lnTo>
                  <a:lnTo>
                    <a:pt x="102444" y="35634"/>
                  </a:lnTo>
                  <a:lnTo>
                    <a:pt x="103608" y="35634"/>
                  </a:lnTo>
                  <a:lnTo>
                    <a:pt x="103608" y="37254"/>
                  </a:lnTo>
                  <a:lnTo>
                    <a:pt x="104772" y="37254"/>
                  </a:lnTo>
                  <a:lnTo>
                    <a:pt x="107100" y="40494"/>
                  </a:lnTo>
                  <a:lnTo>
                    <a:pt x="107100" y="42114"/>
                  </a:lnTo>
                  <a:lnTo>
                    <a:pt x="108264" y="42114"/>
                  </a:lnTo>
                  <a:lnTo>
                    <a:pt x="108264" y="43734"/>
                  </a:lnTo>
                  <a:lnTo>
                    <a:pt x="109428" y="43734"/>
                  </a:lnTo>
                  <a:lnTo>
                    <a:pt x="109428" y="45354"/>
                  </a:lnTo>
                  <a:lnTo>
                    <a:pt x="110592" y="45354"/>
                  </a:lnTo>
                  <a:lnTo>
                    <a:pt x="110592" y="48594"/>
                  </a:lnTo>
                  <a:lnTo>
                    <a:pt x="111756" y="48594"/>
                  </a:lnTo>
                  <a:lnTo>
                    <a:pt x="111756" y="50214"/>
                  </a:lnTo>
                  <a:lnTo>
                    <a:pt x="112920" y="50214"/>
                  </a:lnTo>
                  <a:lnTo>
                    <a:pt x="112920" y="51834"/>
                  </a:lnTo>
                  <a:lnTo>
                    <a:pt x="114084" y="51834"/>
                  </a:lnTo>
                  <a:lnTo>
                    <a:pt x="114084" y="53454"/>
                  </a:lnTo>
                  <a:lnTo>
                    <a:pt x="115248" y="53454"/>
                  </a:lnTo>
                  <a:lnTo>
                    <a:pt x="115248" y="55074"/>
                  </a:lnTo>
                  <a:lnTo>
                    <a:pt x="117576" y="55074"/>
                  </a:lnTo>
                  <a:lnTo>
                    <a:pt x="117576" y="56694"/>
                  </a:lnTo>
                  <a:lnTo>
                    <a:pt x="118740" y="56694"/>
                  </a:lnTo>
                  <a:lnTo>
                    <a:pt x="118740" y="58314"/>
                  </a:lnTo>
                  <a:lnTo>
                    <a:pt x="119904" y="58314"/>
                  </a:lnTo>
                  <a:lnTo>
                    <a:pt x="119904" y="68034"/>
                  </a:lnTo>
                  <a:lnTo>
                    <a:pt x="117576" y="68034"/>
                  </a:lnTo>
                  <a:lnTo>
                    <a:pt x="116412" y="69654"/>
                  </a:lnTo>
                  <a:lnTo>
                    <a:pt x="114084" y="69654"/>
                  </a:lnTo>
                  <a:lnTo>
                    <a:pt x="112920" y="71274"/>
                  </a:lnTo>
                  <a:lnTo>
                    <a:pt x="110592" y="71274"/>
                  </a:lnTo>
                  <a:lnTo>
                    <a:pt x="110592" y="72888"/>
                  </a:lnTo>
                  <a:lnTo>
                    <a:pt x="102444" y="72888"/>
                  </a:lnTo>
                  <a:lnTo>
                    <a:pt x="102444" y="74508"/>
                  </a:lnTo>
                  <a:lnTo>
                    <a:pt x="96618" y="74508"/>
                  </a:lnTo>
                  <a:lnTo>
                    <a:pt x="95454" y="76128"/>
                  </a:lnTo>
                  <a:lnTo>
                    <a:pt x="94290" y="76128"/>
                  </a:lnTo>
                  <a:lnTo>
                    <a:pt x="90798" y="77748"/>
                  </a:lnTo>
                  <a:lnTo>
                    <a:pt x="89634" y="79368"/>
                  </a:lnTo>
                  <a:lnTo>
                    <a:pt x="88470" y="79368"/>
                  </a:lnTo>
                  <a:lnTo>
                    <a:pt x="88470" y="80988"/>
                  </a:lnTo>
                  <a:lnTo>
                    <a:pt x="86142" y="80988"/>
                  </a:lnTo>
                  <a:lnTo>
                    <a:pt x="86142" y="82608"/>
                  </a:lnTo>
                  <a:lnTo>
                    <a:pt x="84978" y="82608"/>
                  </a:lnTo>
                  <a:lnTo>
                    <a:pt x="84978" y="84228"/>
                  </a:lnTo>
                  <a:lnTo>
                    <a:pt x="83814" y="84228"/>
                  </a:lnTo>
                  <a:lnTo>
                    <a:pt x="83814" y="85848"/>
                  </a:lnTo>
                  <a:lnTo>
                    <a:pt x="81486" y="85848"/>
                  </a:lnTo>
                  <a:lnTo>
                    <a:pt x="81486" y="87468"/>
                  </a:lnTo>
                  <a:lnTo>
                    <a:pt x="79158" y="87468"/>
                  </a:lnTo>
                  <a:lnTo>
                    <a:pt x="79158" y="89088"/>
                  </a:lnTo>
                  <a:lnTo>
                    <a:pt x="77994" y="89088"/>
                  </a:lnTo>
                  <a:lnTo>
                    <a:pt x="76830" y="90708"/>
                  </a:lnTo>
                  <a:lnTo>
                    <a:pt x="75666" y="90708"/>
                  </a:lnTo>
                  <a:lnTo>
                    <a:pt x="74502" y="92328"/>
                  </a:lnTo>
                  <a:lnTo>
                    <a:pt x="73338" y="92328"/>
                  </a:lnTo>
                  <a:lnTo>
                    <a:pt x="73338" y="93948"/>
                  </a:lnTo>
                  <a:lnTo>
                    <a:pt x="71010" y="93948"/>
                  </a:lnTo>
                  <a:lnTo>
                    <a:pt x="71010" y="95568"/>
                  </a:lnTo>
                  <a:lnTo>
                    <a:pt x="68682" y="95568"/>
                  </a:lnTo>
                  <a:lnTo>
                    <a:pt x="68682" y="97188"/>
                  </a:lnTo>
                  <a:lnTo>
                    <a:pt x="67518" y="97188"/>
                  </a:lnTo>
                  <a:lnTo>
                    <a:pt x="67518" y="100428"/>
                  </a:lnTo>
                  <a:lnTo>
                    <a:pt x="66354" y="100428"/>
                  </a:lnTo>
                  <a:lnTo>
                    <a:pt x="66354" y="106908"/>
                  </a:lnTo>
                  <a:lnTo>
                    <a:pt x="65190" y="106908"/>
                  </a:lnTo>
                  <a:lnTo>
                    <a:pt x="65190" y="111768"/>
                  </a:lnTo>
                  <a:lnTo>
                    <a:pt x="64026" y="111768"/>
                  </a:lnTo>
                  <a:lnTo>
                    <a:pt x="64026" y="118248"/>
                  </a:lnTo>
                  <a:lnTo>
                    <a:pt x="62862" y="118248"/>
                  </a:lnTo>
                  <a:lnTo>
                    <a:pt x="62862" y="119868"/>
                  </a:lnTo>
                  <a:lnTo>
                    <a:pt x="57042" y="119868"/>
                  </a:lnTo>
                  <a:lnTo>
                    <a:pt x="57042" y="106908"/>
                  </a:lnTo>
                  <a:lnTo>
                    <a:pt x="55878" y="106908"/>
                  </a:lnTo>
                  <a:lnTo>
                    <a:pt x="55878" y="105288"/>
                  </a:lnTo>
                  <a:lnTo>
                    <a:pt x="54714" y="105288"/>
                  </a:lnTo>
                  <a:lnTo>
                    <a:pt x="53550" y="103668"/>
                  </a:lnTo>
                  <a:lnTo>
                    <a:pt x="50058" y="102048"/>
                  </a:lnTo>
                  <a:lnTo>
                    <a:pt x="48894" y="100428"/>
                  </a:lnTo>
                  <a:lnTo>
                    <a:pt x="45402" y="100428"/>
                  </a:lnTo>
                  <a:lnTo>
                    <a:pt x="44238" y="98808"/>
                  </a:lnTo>
                  <a:lnTo>
                    <a:pt x="44238" y="97188"/>
                  </a:lnTo>
                  <a:lnTo>
                    <a:pt x="43074" y="97188"/>
                  </a:lnTo>
                  <a:lnTo>
                    <a:pt x="43074" y="84228"/>
                  </a:lnTo>
                  <a:lnTo>
                    <a:pt x="41910" y="84228"/>
                  </a:lnTo>
                  <a:lnTo>
                    <a:pt x="41910" y="82608"/>
                  </a:lnTo>
                  <a:lnTo>
                    <a:pt x="40746" y="82608"/>
                  </a:lnTo>
                  <a:lnTo>
                    <a:pt x="40746" y="80988"/>
                  </a:lnTo>
                  <a:lnTo>
                    <a:pt x="39582" y="80988"/>
                  </a:lnTo>
                  <a:lnTo>
                    <a:pt x="39582" y="79368"/>
                  </a:lnTo>
                  <a:lnTo>
                    <a:pt x="38418" y="79368"/>
                  </a:lnTo>
                  <a:lnTo>
                    <a:pt x="36090" y="76128"/>
                  </a:lnTo>
                  <a:lnTo>
                    <a:pt x="34926" y="76128"/>
                  </a:lnTo>
                  <a:lnTo>
                    <a:pt x="34926" y="74508"/>
                  </a:lnTo>
                  <a:lnTo>
                    <a:pt x="31428" y="74508"/>
                  </a:lnTo>
                  <a:lnTo>
                    <a:pt x="31428" y="72888"/>
                  </a:lnTo>
                  <a:lnTo>
                    <a:pt x="30264" y="72888"/>
                  </a:lnTo>
                  <a:lnTo>
                    <a:pt x="29100" y="71274"/>
                  </a:lnTo>
                  <a:lnTo>
                    <a:pt x="29100" y="69654"/>
                  </a:lnTo>
                  <a:lnTo>
                    <a:pt x="27936" y="69654"/>
                  </a:lnTo>
                  <a:lnTo>
                    <a:pt x="26772" y="68034"/>
                  </a:lnTo>
                  <a:lnTo>
                    <a:pt x="25608" y="68034"/>
                  </a:lnTo>
                  <a:lnTo>
                    <a:pt x="25608" y="66414"/>
                  </a:lnTo>
                  <a:lnTo>
                    <a:pt x="24444" y="66414"/>
                  </a:lnTo>
                  <a:lnTo>
                    <a:pt x="22116" y="63174"/>
                  </a:lnTo>
                  <a:lnTo>
                    <a:pt x="22116" y="61554"/>
                  </a:lnTo>
                  <a:lnTo>
                    <a:pt x="18624" y="61554"/>
                  </a:lnTo>
                  <a:lnTo>
                    <a:pt x="18624" y="59934"/>
                  </a:lnTo>
                  <a:lnTo>
                    <a:pt x="15132" y="59934"/>
                  </a:lnTo>
                  <a:lnTo>
                    <a:pt x="15132" y="58314"/>
                  </a:lnTo>
                  <a:lnTo>
                    <a:pt x="13968" y="58314"/>
                  </a:lnTo>
                  <a:lnTo>
                    <a:pt x="12804" y="56694"/>
                  </a:lnTo>
                  <a:lnTo>
                    <a:pt x="9312" y="56694"/>
                  </a:lnTo>
                  <a:lnTo>
                    <a:pt x="9312" y="55074"/>
                  </a:lnTo>
                  <a:lnTo>
                    <a:pt x="6984" y="55074"/>
                  </a:lnTo>
                  <a:lnTo>
                    <a:pt x="5820" y="53454"/>
                  </a:lnTo>
                  <a:lnTo>
                    <a:pt x="3492" y="53454"/>
                  </a:lnTo>
                  <a:lnTo>
                    <a:pt x="3492" y="51834"/>
                  </a:lnTo>
                  <a:lnTo>
                    <a:pt x="2328" y="51834"/>
                  </a:lnTo>
                  <a:lnTo>
                    <a:pt x="2328" y="50214"/>
                  </a:lnTo>
                  <a:lnTo>
                    <a:pt x="1164" y="50214"/>
                  </a:lnTo>
                  <a:lnTo>
                    <a:pt x="1164" y="46974"/>
                  </a:lnTo>
                  <a:lnTo>
                    <a:pt x="0" y="46974"/>
                  </a:lnTo>
                  <a:lnTo>
                    <a:pt x="0" y="35634"/>
                  </a:lnTo>
                  <a:lnTo>
                    <a:pt x="1164" y="35634"/>
                  </a:lnTo>
                  <a:lnTo>
                    <a:pt x="1164" y="34014"/>
                  </a:lnTo>
                  <a:lnTo>
                    <a:pt x="13968" y="34014"/>
                  </a:lnTo>
                  <a:lnTo>
                    <a:pt x="13968" y="35634"/>
                  </a:lnTo>
                  <a:lnTo>
                    <a:pt x="18624" y="35634"/>
                  </a:lnTo>
                  <a:lnTo>
                    <a:pt x="18624" y="37254"/>
                  </a:lnTo>
                  <a:lnTo>
                    <a:pt x="38418" y="37254"/>
                  </a:lnTo>
                  <a:lnTo>
                    <a:pt x="38418" y="35634"/>
                  </a:lnTo>
                  <a:lnTo>
                    <a:pt x="39582" y="35634"/>
                  </a:lnTo>
                  <a:lnTo>
                    <a:pt x="40746" y="34014"/>
                  </a:lnTo>
                  <a:lnTo>
                    <a:pt x="40746" y="32394"/>
                  </a:lnTo>
                  <a:lnTo>
                    <a:pt x="41910" y="30774"/>
                  </a:lnTo>
                  <a:lnTo>
                    <a:pt x="41910" y="29154"/>
                  </a:lnTo>
                  <a:lnTo>
                    <a:pt x="43074" y="29154"/>
                  </a:lnTo>
                  <a:lnTo>
                    <a:pt x="43074" y="4860"/>
                  </a:lnTo>
                  <a:lnTo>
                    <a:pt x="44238" y="4860"/>
                  </a:lnTo>
                  <a:lnTo>
                    <a:pt x="44238" y="0"/>
                  </a:lnTo>
                  <a:close/>
                </a:path>
              </a:pathLst>
            </a:custGeom>
            <a:solidFill>
              <a:srgbClr val="00FF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60" name="Shape 460"/>
            <p:cNvSpPr/>
            <p:nvPr/>
          </p:nvSpPr>
          <p:spPr>
            <a:xfrm>
              <a:off x="4602162" y="8875711"/>
              <a:ext cx="2965449" cy="1381125"/>
            </a:xfrm>
            <a:custGeom>
              <a:pathLst>
                <a:path extrusionOk="0" h="120000" w="120000">
                  <a:moveTo>
                    <a:pt x="107328" y="0"/>
                  </a:moveTo>
                  <a:lnTo>
                    <a:pt x="19680" y="0"/>
                  </a:lnTo>
                  <a:lnTo>
                    <a:pt x="19680" y="6138"/>
                  </a:lnTo>
                  <a:lnTo>
                    <a:pt x="17886" y="6138"/>
                  </a:lnTo>
                  <a:lnTo>
                    <a:pt x="16098" y="9210"/>
                  </a:lnTo>
                  <a:lnTo>
                    <a:pt x="16098" y="12282"/>
                  </a:lnTo>
                  <a:lnTo>
                    <a:pt x="14310" y="12282"/>
                  </a:lnTo>
                  <a:lnTo>
                    <a:pt x="14310" y="15354"/>
                  </a:lnTo>
                  <a:lnTo>
                    <a:pt x="12522" y="18420"/>
                  </a:lnTo>
                  <a:lnTo>
                    <a:pt x="12522" y="21492"/>
                  </a:lnTo>
                  <a:lnTo>
                    <a:pt x="10734" y="21492"/>
                  </a:lnTo>
                  <a:lnTo>
                    <a:pt x="10734" y="27636"/>
                  </a:lnTo>
                  <a:lnTo>
                    <a:pt x="8946" y="27636"/>
                  </a:lnTo>
                  <a:lnTo>
                    <a:pt x="8946" y="33774"/>
                  </a:lnTo>
                  <a:lnTo>
                    <a:pt x="7158" y="33774"/>
                  </a:lnTo>
                  <a:lnTo>
                    <a:pt x="7158" y="42984"/>
                  </a:lnTo>
                  <a:lnTo>
                    <a:pt x="5364" y="42984"/>
                  </a:lnTo>
                  <a:lnTo>
                    <a:pt x="5364" y="79830"/>
                  </a:lnTo>
                  <a:lnTo>
                    <a:pt x="3576" y="79830"/>
                  </a:lnTo>
                  <a:lnTo>
                    <a:pt x="3576" y="89040"/>
                  </a:lnTo>
                  <a:lnTo>
                    <a:pt x="1788" y="89040"/>
                  </a:lnTo>
                  <a:lnTo>
                    <a:pt x="1788" y="92112"/>
                  </a:lnTo>
                  <a:lnTo>
                    <a:pt x="0" y="92112"/>
                  </a:lnTo>
                  <a:lnTo>
                    <a:pt x="0" y="116676"/>
                  </a:lnTo>
                  <a:lnTo>
                    <a:pt x="5364" y="116676"/>
                  </a:lnTo>
                  <a:lnTo>
                    <a:pt x="5364" y="119742"/>
                  </a:lnTo>
                  <a:lnTo>
                    <a:pt x="25044" y="119742"/>
                  </a:lnTo>
                  <a:lnTo>
                    <a:pt x="25044" y="116676"/>
                  </a:lnTo>
                  <a:lnTo>
                    <a:pt x="28620" y="116676"/>
                  </a:lnTo>
                  <a:lnTo>
                    <a:pt x="28620" y="113604"/>
                  </a:lnTo>
                  <a:lnTo>
                    <a:pt x="39354" y="107460"/>
                  </a:lnTo>
                  <a:lnTo>
                    <a:pt x="41142" y="104394"/>
                  </a:lnTo>
                  <a:lnTo>
                    <a:pt x="42930" y="104394"/>
                  </a:lnTo>
                  <a:lnTo>
                    <a:pt x="44718" y="101322"/>
                  </a:lnTo>
                  <a:lnTo>
                    <a:pt x="44718" y="98250"/>
                  </a:lnTo>
                  <a:lnTo>
                    <a:pt x="46512" y="95184"/>
                  </a:lnTo>
                  <a:lnTo>
                    <a:pt x="48300" y="95184"/>
                  </a:lnTo>
                  <a:lnTo>
                    <a:pt x="48300" y="92112"/>
                  </a:lnTo>
                  <a:lnTo>
                    <a:pt x="50088" y="92112"/>
                  </a:lnTo>
                  <a:lnTo>
                    <a:pt x="50088" y="85968"/>
                  </a:lnTo>
                  <a:lnTo>
                    <a:pt x="51876" y="82902"/>
                  </a:lnTo>
                  <a:lnTo>
                    <a:pt x="51876" y="76758"/>
                  </a:lnTo>
                  <a:lnTo>
                    <a:pt x="53664" y="76758"/>
                  </a:lnTo>
                  <a:lnTo>
                    <a:pt x="55452" y="67548"/>
                  </a:lnTo>
                  <a:lnTo>
                    <a:pt x="59034" y="61410"/>
                  </a:lnTo>
                  <a:lnTo>
                    <a:pt x="59034" y="58338"/>
                  </a:lnTo>
                  <a:lnTo>
                    <a:pt x="62610" y="52194"/>
                  </a:lnTo>
                  <a:lnTo>
                    <a:pt x="67974" y="49128"/>
                  </a:lnTo>
                  <a:lnTo>
                    <a:pt x="69762" y="46056"/>
                  </a:lnTo>
                  <a:lnTo>
                    <a:pt x="69762" y="42984"/>
                  </a:lnTo>
                  <a:lnTo>
                    <a:pt x="71550" y="39912"/>
                  </a:lnTo>
                  <a:lnTo>
                    <a:pt x="75132" y="39912"/>
                  </a:lnTo>
                  <a:lnTo>
                    <a:pt x="75132" y="36846"/>
                  </a:lnTo>
                  <a:lnTo>
                    <a:pt x="78708" y="36846"/>
                  </a:lnTo>
                  <a:lnTo>
                    <a:pt x="89442" y="30702"/>
                  </a:lnTo>
                  <a:lnTo>
                    <a:pt x="93018" y="30702"/>
                  </a:lnTo>
                  <a:lnTo>
                    <a:pt x="94806" y="27636"/>
                  </a:lnTo>
                  <a:lnTo>
                    <a:pt x="100176" y="27636"/>
                  </a:lnTo>
                  <a:lnTo>
                    <a:pt x="100176" y="24564"/>
                  </a:lnTo>
                  <a:lnTo>
                    <a:pt x="103752" y="24564"/>
                  </a:lnTo>
                  <a:lnTo>
                    <a:pt x="109116" y="21492"/>
                  </a:lnTo>
                  <a:lnTo>
                    <a:pt x="110904" y="18420"/>
                  </a:lnTo>
                  <a:lnTo>
                    <a:pt x="114486" y="18420"/>
                  </a:lnTo>
                  <a:lnTo>
                    <a:pt x="114486" y="15354"/>
                  </a:lnTo>
                  <a:lnTo>
                    <a:pt x="118062" y="15354"/>
                  </a:lnTo>
                  <a:lnTo>
                    <a:pt x="118062" y="12282"/>
                  </a:lnTo>
                  <a:lnTo>
                    <a:pt x="119850" y="12282"/>
                  </a:lnTo>
                  <a:lnTo>
                    <a:pt x="107328" y="0"/>
                  </a:lnTo>
                  <a:close/>
                </a:path>
              </a:pathLst>
            </a:custGeom>
            <a:solidFill>
              <a:srgbClr val="000000"/>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61" name="Shape 461"/>
            <p:cNvSpPr/>
            <p:nvPr/>
          </p:nvSpPr>
          <p:spPr>
            <a:xfrm>
              <a:off x="3186111" y="7391400"/>
              <a:ext cx="4160837" cy="1311275"/>
            </a:xfrm>
            <a:custGeom>
              <a:pathLst>
                <a:path extrusionOk="0" h="120000" w="120000">
                  <a:moveTo>
                    <a:pt x="119892" y="119730"/>
                  </a:moveTo>
                  <a:lnTo>
                    <a:pt x="116070" y="119730"/>
                  </a:lnTo>
                  <a:lnTo>
                    <a:pt x="116070" y="116496"/>
                  </a:lnTo>
                  <a:lnTo>
                    <a:pt x="114792" y="113256"/>
                  </a:lnTo>
                  <a:lnTo>
                    <a:pt x="110964" y="110022"/>
                  </a:lnTo>
                  <a:lnTo>
                    <a:pt x="104586" y="100314"/>
                  </a:lnTo>
                  <a:lnTo>
                    <a:pt x="100764" y="97080"/>
                  </a:lnTo>
                  <a:lnTo>
                    <a:pt x="98208" y="90606"/>
                  </a:lnTo>
                  <a:lnTo>
                    <a:pt x="96936" y="90606"/>
                  </a:lnTo>
                  <a:lnTo>
                    <a:pt x="96936" y="71190"/>
                  </a:lnTo>
                  <a:lnTo>
                    <a:pt x="95658" y="71190"/>
                  </a:lnTo>
                  <a:lnTo>
                    <a:pt x="95658" y="64722"/>
                  </a:lnTo>
                  <a:lnTo>
                    <a:pt x="91836" y="55014"/>
                  </a:lnTo>
                  <a:lnTo>
                    <a:pt x="91836" y="51774"/>
                  </a:lnTo>
                  <a:lnTo>
                    <a:pt x="90558" y="51774"/>
                  </a:lnTo>
                  <a:lnTo>
                    <a:pt x="90558" y="48540"/>
                  </a:lnTo>
                  <a:lnTo>
                    <a:pt x="89280" y="48540"/>
                  </a:lnTo>
                  <a:lnTo>
                    <a:pt x="88008" y="45306"/>
                  </a:lnTo>
                  <a:lnTo>
                    <a:pt x="88008" y="42066"/>
                  </a:lnTo>
                  <a:lnTo>
                    <a:pt x="86730" y="42066"/>
                  </a:lnTo>
                  <a:lnTo>
                    <a:pt x="85458" y="38832"/>
                  </a:lnTo>
                  <a:lnTo>
                    <a:pt x="84180" y="38832"/>
                  </a:lnTo>
                  <a:lnTo>
                    <a:pt x="84180" y="35598"/>
                  </a:lnTo>
                  <a:lnTo>
                    <a:pt x="82908" y="32358"/>
                  </a:lnTo>
                  <a:lnTo>
                    <a:pt x="82908" y="29124"/>
                  </a:lnTo>
                  <a:lnTo>
                    <a:pt x="81630" y="29124"/>
                  </a:lnTo>
                  <a:lnTo>
                    <a:pt x="81630" y="25890"/>
                  </a:lnTo>
                  <a:lnTo>
                    <a:pt x="79080" y="25890"/>
                  </a:lnTo>
                  <a:lnTo>
                    <a:pt x="79080" y="22650"/>
                  </a:lnTo>
                  <a:lnTo>
                    <a:pt x="76530" y="16182"/>
                  </a:lnTo>
                  <a:lnTo>
                    <a:pt x="73974" y="16182"/>
                  </a:lnTo>
                  <a:lnTo>
                    <a:pt x="72702" y="12942"/>
                  </a:lnTo>
                  <a:lnTo>
                    <a:pt x="70152" y="12942"/>
                  </a:lnTo>
                  <a:lnTo>
                    <a:pt x="68874" y="9708"/>
                  </a:lnTo>
                  <a:lnTo>
                    <a:pt x="63774" y="9708"/>
                  </a:lnTo>
                  <a:lnTo>
                    <a:pt x="62496" y="6474"/>
                  </a:lnTo>
                  <a:lnTo>
                    <a:pt x="59946" y="6474"/>
                  </a:lnTo>
                  <a:lnTo>
                    <a:pt x="58674" y="3234"/>
                  </a:lnTo>
                  <a:lnTo>
                    <a:pt x="52296" y="3234"/>
                  </a:lnTo>
                  <a:lnTo>
                    <a:pt x="51018" y="0"/>
                  </a:lnTo>
                  <a:lnTo>
                    <a:pt x="17856" y="0"/>
                  </a:lnTo>
                  <a:lnTo>
                    <a:pt x="17856" y="3234"/>
                  </a:lnTo>
                  <a:lnTo>
                    <a:pt x="8928" y="3234"/>
                  </a:lnTo>
                  <a:lnTo>
                    <a:pt x="8928" y="6474"/>
                  </a:lnTo>
                  <a:lnTo>
                    <a:pt x="5100" y="6474"/>
                  </a:lnTo>
                  <a:lnTo>
                    <a:pt x="5100" y="9708"/>
                  </a:lnTo>
                  <a:lnTo>
                    <a:pt x="2550" y="9708"/>
                  </a:lnTo>
                  <a:lnTo>
                    <a:pt x="2550" y="12942"/>
                  </a:lnTo>
                  <a:lnTo>
                    <a:pt x="1278" y="12942"/>
                  </a:lnTo>
                  <a:lnTo>
                    <a:pt x="1278" y="16182"/>
                  </a:lnTo>
                  <a:lnTo>
                    <a:pt x="0" y="16182"/>
                  </a:lnTo>
                  <a:lnTo>
                    <a:pt x="0" y="29124"/>
                  </a:lnTo>
                  <a:lnTo>
                    <a:pt x="1278" y="29124"/>
                  </a:lnTo>
                  <a:lnTo>
                    <a:pt x="1278" y="32358"/>
                  </a:lnTo>
                  <a:lnTo>
                    <a:pt x="5100" y="32358"/>
                  </a:lnTo>
                  <a:lnTo>
                    <a:pt x="5100" y="35598"/>
                  </a:lnTo>
                  <a:lnTo>
                    <a:pt x="14028" y="35598"/>
                  </a:lnTo>
                  <a:lnTo>
                    <a:pt x="14028" y="38832"/>
                  </a:lnTo>
                  <a:lnTo>
                    <a:pt x="17856" y="38832"/>
                  </a:lnTo>
                  <a:lnTo>
                    <a:pt x="17856" y="42066"/>
                  </a:lnTo>
                  <a:lnTo>
                    <a:pt x="19134" y="45306"/>
                  </a:lnTo>
                  <a:lnTo>
                    <a:pt x="20406" y="45306"/>
                  </a:lnTo>
                  <a:lnTo>
                    <a:pt x="21684" y="48540"/>
                  </a:lnTo>
                  <a:lnTo>
                    <a:pt x="22956" y="48540"/>
                  </a:lnTo>
                  <a:lnTo>
                    <a:pt x="22956" y="51774"/>
                  </a:lnTo>
                  <a:lnTo>
                    <a:pt x="25512" y="51774"/>
                  </a:lnTo>
                  <a:lnTo>
                    <a:pt x="25512" y="55014"/>
                  </a:lnTo>
                  <a:lnTo>
                    <a:pt x="26784" y="58248"/>
                  </a:lnTo>
                  <a:lnTo>
                    <a:pt x="26784" y="61482"/>
                  </a:lnTo>
                  <a:lnTo>
                    <a:pt x="29334" y="61482"/>
                  </a:lnTo>
                  <a:lnTo>
                    <a:pt x="29334" y="64722"/>
                  </a:lnTo>
                  <a:lnTo>
                    <a:pt x="30612" y="64722"/>
                  </a:lnTo>
                  <a:lnTo>
                    <a:pt x="33162" y="71190"/>
                  </a:lnTo>
                  <a:lnTo>
                    <a:pt x="34440" y="71190"/>
                  </a:lnTo>
                  <a:lnTo>
                    <a:pt x="35712" y="74424"/>
                  </a:lnTo>
                  <a:lnTo>
                    <a:pt x="36990" y="74424"/>
                  </a:lnTo>
                  <a:lnTo>
                    <a:pt x="36990" y="77664"/>
                  </a:lnTo>
                  <a:lnTo>
                    <a:pt x="38262" y="77664"/>
                  </a:lnTo>
                  <a:lnTo>
                    <a:pt x="38262" y="80898"/>
                  </a:lnTo>
                  <a:lnTo>
                    <a:pt x="39540" y="80898"/>
                  </a:lnTo>
                  <a:lnTo>
                    <a:pt x="39540" y="84132"/>
                  </a:lnTo>
                  <a:lnTo>
                    <a:pt x="40812" y="84132"/>
                  </a:lnTo>
                  <a:lnTo>
                    <a:pt x="40812" y="87372"/>
                  </a:lnTo>
                  <a:lnTo>
                    <a:pt x="42090" y="87372"/>
                  </a:lnTo>
                  <a:lnTo>
                    <a:pt x="42090" y="90606"/>
                  </a:lnTo>
                  <a:lnTo>
                    <a:pt x="43368" y="90606"/>
                  </a:lnTo>
                  <a:lnTo>
                    <a:pt x="43368" y="93840"/>
                  </a:lnTo>
                  <a:lnTo>
                    <a:pt x="44640" y="93840"/>
                  </a:lnTo>
                  <a:lnTo>
                    <a:pt x="44640" y="97080"/>
                  </a:lnTo>
                  <a:lnTo>
                    <a:pt x="47190" y="97080"/>
                  </a:lnTo>
                  <a:lnTo>
                    <a:pt x="47190" y="100314"/>
                  </a:lnTo>
                  <a:lnTo>
                    <a:pt x="51018" y="100314"/>
                  </a:lnTo>
                  <a:lnTo>
                    <a:pt x="51018" y="103548"/>
                  </a:lnTo>
                  <a:lnTo>
                    <a:pt x="103314" y="103548"/>
                  </a:lnTo>
                  <a:lnTo>
                    <a:pt x="103314" y="106788"/>
                  </a:lnTo>
                  <a:lnTo>
                    <a:pt x="105864" y="106788"/>
                  </a:lnTo>
                  <a:lnTo>
                    <a:pt x="107142" y="110022"/>
                  </a:lnTo>
                  <a:lnTo>
                    <a:pt x="108414" y="110022"/>
                  </a:lnTo>
                </a:path>
              </a:pathLst>
            </a:custGeom>
            <a:solidFill>
              <a:srgbClr val="000000"/>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62" name="Shape 462"/>
            <p:cNvSpPr/>
            <p:nvPr/>
          </p:nvSpPr>
          <p:spPr>
            <a:xfrm>
              <a:off x="5132387" y="5092700"/>
              <a:ext cx="2832099" cy="2265362"/>
            </a:xfrm>
            <a:custGeom>
              <a:pathLst>
                <a:path extrusionOk="0" h="120000" w="120000">
                  <a:moveTo>
                    <a:pt x="76776" y="119844"/>
                  </a:moveTo>
                  <a:lnTo>
                    <a:pt x="63666" y="119844"/>
                  </a:lnTo>
                  <a:lnTo>
                    <a:pt x="61794" y="117972"/>
                  </a:lnTo>
                  <a:lnTo>
                    <a:pt x="59922" y="117972"/>
                  </a:lnTo>
                  <a:lnTo>
                    <a:pt x="58050" y="116100"/>
                  </a:lnTo>
                  <a:lnTo>
                    <a:pt x="58050" y="114228"/>
                  </a:lnTo>
                  <a:lnTo>
                    <a:pt x="56178" y="114228"/>
                  </a:lnTo>
                  <a:lnTo>
                    <a:pt x="56178" y="112356"/>
                  </a:lnTo>
                  <a:lnTo>
                    <a:pt x="54306" y="112356"/>
                  </a:lnTo>
                  <a:lnTo>
                    <a:pt x="52434" y="110484"/>
                  </a:lnTo>
                  <a:lnTo>
                    <a:pt x="50562" y="110484"/>
                  </a:lnTo>
                  <a:lnTo>
                    <a:pt x="48684" y="104862"/>
                  </a:lnTo>
                  <a:lnTo>
                    <a:pt x="46812" y="104862"/>
                  </a:lnTo>
                  <a:lnTo>
                    <a:pt x="41196" y="102990"/>
                  </a:lnTo>
                  <a:lnTo>
                    <a:pt x="37452" y="102990"/>
                  </a:lnTo>
                  <a:lnTo>
                    <a:pt x="35580" y="101118"/>
                  </a:lnTo>
                  <a:lnTo>
                    <a:pt x="33708" y="101118"/>
                  </a:lnTo>
                  <a:lnTo>
                    <a:pt x="33708" y="97374"/>
                  </a:lnTo>
                  <a:lnTo>
                    <a:pt x="31836" y="97374"/>
                  </a:lnTo>
                  <a:lnTo>
                    <a:pt x="31836" y="95502"/>
                  </a:lnTo>
                  <a:lnTo>
                    <a:pt x="29958" y="95502"/>
                  </a:lnTo>
                  <a:lnTo>
                    <a:pt x="29958" y="93630"/>
                  </a:lnTo>
                  <a:lnTo>
                    <a:pt x="28086" y="93630"/>
                  </a:lnTo>
                  <a:lnTo>
                    <a:pt x="28086" y="89880"/>
                  </a:lnTo>
                  <a:lnTo>
                    <a:pt x="26214" y="89880"/>
                  </a:lnTo>
                  <a:lnTo>
                    <a:pt x="26214" y="82392"/>
                  </a:lnTo>
                  <a:lnTo>
                    <a:pt x="24342" y="82392"/>
                  </a:lnTo>
                  <a:lnTo>
                    <a:pt x="24342" y="54306"/>
                  </a:lnTo>
                  <a:lnTo>
                    <a:pt x="22470" y="54306"/>
                  </a:lnTo>
                  <a:lnTo>
                    <a:pt x="22470" y="50562"/>
                  </a:lnTo>
                  <a:lnTo>
                    <a:pt x="18726" y="50562"/>
                  </a:lnTo>
                  <a:lnTo>
                    <a:pt x="18726" y="46812"/>
                  </a:lnTo>
                  <a:lnTo>
                    <a:pt x="16854" y="46812"/>
                  </a:lnTo>
                  <a:lnTo>
                    <a:pt x="16854" y="41196"/>
                  </a:lnTo>
                  <a:lnTo>
                    <a:pt x="14982" y="41196"/>
                  </a:lnTo>
                  <a:lnTo>
                    <a:pt x="14982" y="33708"/>
                  </a:lnTo>
                  <a:lnTo>
                    <a:pt x="13110" y="33708"/>
                  </a:lnTo>
                  <a:lnTo>
                    <a:pt x="13110" y="29958"/>
                  </a:lnTo>
                  <a:lnTo>
                    <a:pt x="11238" y="28086"/>
                  </a:lnTo>
                  <a:lnTo>
                    <a:pt x="9360" y="28086"/>
                  </a:lnTo>
                  <a:lnTo>
                    <a:pt x="9360" y="26214"/>
                  </a:lnTo>
                  <a:lnTo>
                    <a:pt x="7488" y="24342"/>
                  </a:lnTo>
                  <a:lnTo>
                    <a:pt x="7488" y="22470"/>
                  </a:lnTo>
                  <a:lnTo>
                    <a:pt x="5616" y="22470"/>
                  </a:lnTo>
                  <a:lnTo>
                    <a:pt x="5616" y="18726"/>
                  </a:lnTo>
                  <a:lnTo>
                    <a:pt x="3744" y="18726"/>
                  </a:lnTo>
                  <a:lnTo>
                    <a:pt x="3744" y="14982"/>
                  </a:lnTo>
                  <a:lnTo>
                    <a:pt x="1872" y="14982"/>
                  </a:lnTo>
                  <a:lnTo>
                    <a:pt x="1872" y="11238"/>
                  </a:lnTo>
                  <a:lnTo>
                    <a:pt x="0" y="11238"/>
                  </a:lnTo>
                  <a:lnTo>
                    <a:pt x="0" y="0"/>
                  </a:lnTo>
                  <a:lnTo>
                    <a:pt x="0" y="1872"/>
                  </a:lnTo>
                  <a:lnTo>
                    <a:pt x="1872" y="1872"/>
                  </a:lnTo>
                  <a:lnTo>
                    <a:pt x="1872" y="3744"/>
                  </a:lnTo>
                  <a:lnTo>
                    <a:pt x="5616" y="3744"/>
                  </a:lnTo>
                  <a:lnTo>
                    <a:pt x="5616" y="5616"/>
                  </a:lnTo>
                  <a:lnTo>
                    <a:pt x="7488" y="5616"/>
                  </a:lnTo>
                  <a:lnTo>
                    <a:pt x="9360" y="7488"/>
                  </a:lnTo>
                  <a:lnTo>
                    <a:pt x="13110" y="7488"/>
                  </a:lnTo>
                  <a:lnTo>
                    <a:pt x="13110" y="9360"/>
                  </a:lnTo>
                  <a:lnTo>
                    <a:pt x="16854" y="9360"/>
                  </a:lnTo>
                  <a:lnTo>
                    <a:pt x="16854" y="11238"/>
                  </a:lnTo>
                  <a:lnTo>
                    <a:pt x="20598" y="11238"/>
                  </a:lnTo>
                  <a:lnTo>
                    <a:pt x="20598" y="13110"/>
                  </a:lnTo>
                  <a:lnTo>
                    <a:pt x="24342" y="13110"/>
                  </a:lnTo>
                  <a:lnTo>
                    <a:pt x="24342" y="14982"/>
                  </a:lnTo>
                  <a:lnTo>
                    <a:pt x="26214" y="14982"/>
                  </a:lnTo>
                  <a:lnTo>
                    <a:pt x="26214" y="16854"/>
                  </a:lnTo>
                  <a:lnTo>
                    <a:pt x="29958" y="16854"/>
                  </a:lnTo>
                  <a:lnTo>
                    <a:pt x="31836" y="18726"/>
                  </a:lnTo>
                  <a:lnTo>
                    <a:pt x="35580" y="18726"/>
                  </a:lnTo>
                  <a:lnTo>
                    <a:pt x="35580" y="20598"/>
                  </a:lnTo>
                  <a:lnTo>
                    <a:pt x="37452" y="20598"/>
                  </a:lnTo>
                  <a:lnTo>
                    <a:pt x="44940" y="28086"/>
                  </a:lnTo>
                  <a:lnTo>
                    <a:pt x="46812" y="28086"/>
                  </a:lnTo>
                  <a:lnTo>
                    <a:pt x="52434" y="33708"/>
                  </a:lnTo>
                  <a:lnTo>
                    <a:pt x="58050" y="33708"/>
                  </a:lnTo>
                  <a:lnTo>
                    <a:pt x="59922" y="35580"/>
                  </a:lnTo>
                  <a:lnTo>
                    <a:pt x="63666" y="35580"/>
                  </a:lnTo>
                  <a:lnTo>
                    <a:pt x="63666" y="37452"/>
                  </a:lnTo>
                  <a:lnTo>
                    <a:pt x="71160" y="37452"/>
                  </a:lnTo>
                  <a:lnTo>
                    <a:pt x="71160" y="39324"/>
                  </a:lnTo>
                  <a:lnTo>
                    <a:pt x="76776" y="39324"/>
                  </a:lnTo>
                  <a:lnTo>
                    <a:pt x="76776" y="41196"/>
                  </a:lnTo>
                  <a:lnTo>
                    <a:pt x="86136" y="41196"/>
                  </a:lnTo>
                  <a:lnTo>
                    <a:pt x="88008" y="43068"/>
                  </a:lnTo>
                  <a:lnTo>
                    <a:pt x="91758" y="43068"/>
                  </a:lnTo>
                  <a:lnTo>
                    <a:pt x="91758" y="44940"/>
                  </a:lnTo>
                  <a:lnTo>
                    <a:pt x="93630" y="44940"/>
                  </a:lnTo>
                  <a:lnTo>
                    <a:pt x="95502" y="46812"/>
                  </a:lnTo>
                  <a:lnTo>
                    <a:pt x="101118" y="48684"/>
                  </a:lnTo>
                  <a:lnTo>
                    <a:pt x="102990" y="48684"/>
                  </a:lnTo>
                  <a:lnTo>
                    <a:pt x="102990" y="50562"/>
                  </a:lnTo>
                  <a:lnTo>
                    <a:pt x="106734" y="50562"/>
                  </a:lnTo>
                  <a:lnTo>
                    <a:pt x="106734" y="52434"/>
                  </a:lnTo>
                  <a:lnTo>
                    <a:pt x="108606" y="52434"/>
                  </a:lnTo>
                  <a:lnTo>
                    <a:pt x="108606" y="56178"/>
                  </a:lnTo>
                  <a:lnTo>
                    <a:pt x="110484" y="56178"/>
                  </a:lnTo>
                  <a:lnTo>
                    <a:pt x="110484" y="58050"/>
                  </a:lnTo>
                  <a:lnTo>
                    <a:pt x="112356" y="58050"/>
                  </a:lnTo>
                  <a:lnTo>
                    <a:pt x="112356" y="63666"/>
                  </a:lnTo>
                  <a:lnTo>
                    <a:pt x="114228" y="65538"/>
                  </a:lnTo>
                  <a:lnTo>
                    <a:pt x="114228" y="67410"/>
                  </a:lnTo>
                  <a:lnTo>
                    <a:pt x="116100" y="69282"/>
                  </a:lnTo>
                  <a:lnTo>
                    <a:pt x="116100" y="73032"/>
                  </a:lnTo>
                  <a:lnTo>
                    <a:pt x="117972" y="73032"/>
                  </a:lnTo>
                  <a:lnTo>
                    <a:pt x="117972" y="80520"/>
                  </a:lnTo>
                  <a:lnTo>
                    <a:pt x="119844" y="82392"/>
                  </a:lnTo>
                  <a:lnTo>
                    <a:pt x="119844" y="106734"/>
                  </a:lnTo>
                  <a:lnTo>
                    <a:pt x="117972" y="106734"/>
                  </a:lnTo>
                  <a:lnTo>
                    <a:pt x="117972" y="108606"/>
                  </a:lnTo>
                  <a:lnTo>
                    <a:pt x="116100" y="108606"/>
                  </a:lnTo>
                  <a:lnTo>
                    <a:pt x="114228" y="110484"/>
                  </a:lnTo>
                  <a:lnTo>
                    <a:pt x="99246" y="110484"/>
                  </a:lnTo>
                  <a:lnTo>
                    <a:pt x="99246" y="108606"/>
                  </a:lnTo>
                  <a:lnTo>
                    <a:pt x="97374" y="108606"/>
                  </a:lnTo>
                  <a:lnTo>
                    <a:pt x="97374" y="106734"/>
                  </a:lnTo>
                  <a:lnTo>
                    <a:pt x="95502" y="106734"/>
                  </a:lnTo>
                  <a:lnTo>
                    <a:pt x="95502" y="104862"/>
                  </a:lnTo>
                  <a:lnTo>
                    <a:pt x="93630" y="104862"/>
                  </a:lnTo>
                  <a:lnTo>
                    <a:pt x="93630" y="101118"/>
                  </a:lnTo>
                  <a:lnTo>
                    <a:pt x="89880" y="101118"/>
                  </a:lnTo>
                  <a:lnTo>
                    <a:pt x="89880" y="99246"/>
                  </a:lnTo>
                  <a:lnTo>
                    <a:pt x="80520" y="99246"/>
                  </a:lnTo>
                  <a:lnTo>
                    <a:pt x="80520" y="101118"/>
                  </a:lnTo>
                  <a:lnTo>
                    <a:pt x="78648" y="101118"/>
                  </a:lnTo>
                  <a:lnTo>
                    <a:pt x="78648" y="114228"/>
                  </a:lnTo>
                  <a:lnTo>
                    <a:pt x="76776" y="114228"/>
                  </a:lnTo>
                  <a:lnTo>
                    <a:pt x="76776" y="119844"/>
                  </a:lnTo>
                  <a:lnTo>
                    <a:pt x="74904" y="119844"/>
                  </a:lnTo>
                  <a:lnTo>
                    <a:pt x="76776" y="119844"/>
                  </a:lnTo>
                  <a:close/>
                </a:path>
              </a:pathLst>
            </a:custGeom>
            <a:solidFill>
              <a:srgbClr val="000000"/>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63" name="Shape 463"/>
            <p:cNvSpPr/>
            <p:nvPr/>
          </p:nvSpPr>
          <p:spPr>
            <a:xfrm>
              <a:off x="8669336" y="5305425"/>
              <a:ext cx="1506537" cy="2478087"/>
            </a:xfrm>
            <a:custGeom>
              <a:pathLst>
                <a:path extrusionOk="0" h="120000" w="120000">
                  <a:moveTo>
                    <a:pt x="10560" y="90750"/>
                  </a:moveTo>
                  <a:lnTo>
                    <a:pt x="14082" y="90750"/>
                  </a:lnTo>
                  <a:lnTo>
                    <a:pt x="14082" y="87324"/>
                  </a:lnTo>
                  <a:lnTo>
                    <a:pt x="17604" y="85614"/>
                  </a:lnTo>
                  <a:lnTo>
                    <a:pt x="17604" y="59928"/>
                  </a:lnTo>
                  <a:lnTo>
                    <a:pt x="14082" y="59928"/>
                  </a:lnTo>
                  <a:lnTo>
                    <a:pt x="14082" y="54792"/>
                  </a:lnTo>
                  <a:lnTo>
                    <a:pt x="10560" y="54792"/>
                  </a:lnTo>
                  <a:lnTo>
                    <a:pt x="10560" y="30822"/>
                  </a:lnTo>
                  <a:lnTo>
                    <a:pt x="45768" y="30822"/>
                  </a:lnTo>
                  <a:lnTo>
                    <a:pt x="45768" y="29106"/>
                  </a:lnTo>
                  <a:lnTo>
                    <a:pt x="52812" y="29106"/>
                  </a:lnTo>
                  <a:lnTo>
                    <a:pt x="52812" y="27396"/>
                  </a:lnTo>
                  <a:lnTo>
                    <a:pt x="63372" y="27396"/>
                  </a:lnTo>
                  <a:lnTo>
                    <a:pt x="63372" y="25686"/>
                  </a:lnTo>
                  <a:lnTo>
                    <a:pt x="70416" y="25686"/>
                  </a:lnTo>
                  <a:lnTo>
                    <a:pt x="70416" y="23970"/>
                  </a:lnTo>
                  <a:lnTo>
                    <a:pt x="77460" y="23970"/>
                  </a:lnTo>
                  <a:lnTo>
                    <a:pt x="84498" y="20544"/>
                  </a:lnTo>
                  <a:lnTo>
                    <a:pt x="88020" y="20544"/>
                  </a:lnTo>
                  <a:lnTo>
                    <a:pt x="88020" y="18834"/>
                  </a:lnTo>
                  <a:lnTo>
                    <a:pt x="91542" y="18834"/>
                  </a:lnTo>
                  <a:lnTo>
                    <a:pt x="91542" y="17124"/>
                  </a:lnTo>
                  <a:lnTo>
                    <a:pt x="95064" y="17124"/>
                  </a:lnTo>
                  <a:lnTo>
                    <a:pt x="95064" y="15408"/>
                  </a:lnTo>
                  <a:lnTo>
                    <a:pt x="98580" y="15408"/>
                  </a:lnTo>
                  <a:lnTo>
                    <a:pt x="98580" y="13698"/>
                  </a:lnTo>
                  <a:lnTo>
                    <a:pt x="102102" y="13698"/>
                  </a:lnTo>
                  <a:lnTo>
                    <a:pt x="102102" y="11988"/>
                  </a:lnTo>
                  <a:lnTo>
                    <a:pt x="105624" y="10272"/>
                  </a:lnTo>
                  <a:lnTo>
                    <a:pt x="105624" y="8562"/>
                  </a:lnTo>
                  <a:lnTo>
                    <a:pt x="109146" y="6846"/>
                  </a:lnTo>
                  <a:lnTo>
                    <a:pt x="109146" y="5136"/>
                  </a:lnTo>
                  <a:lnTo>
                    <a:pt x="112668" y="5136"/>
                  </a:lnTo>
                  <a:lnTo>
                    <a:pt x="112668" y="3426"/>
                  </a:lnTo>
                  <a:lnTo>
                    <a:pt x="116184" y="3426"/>
                  </a:lnTo>
                  <a:lnTo>
                    <a:pt x="116184" y="0"/>
                  </a:lnTo>
                  <a:lnTo>
                    <a:pt x="119706" y="0"/>
                  </a:lnTo>
                  <a:lnTo>
                    <a:pt x="119706" y="3426"/>
                  </a:lnTo>
                  <a:lnTo>
                    <a:pt x="116184" y="5136"/>
                  </a:lnTo>
                  <a:lnTo>
                    <a:pt x="116184" y="6846"/>
                  </a:lnTo>
                  <a:lnTo>
                    <a:pt x="112668" y="11988"/>
                  </a:lnTo>
                  <a:lnTo>
                    <a:pt x="112668" y="13698"/>
                  </a:lnTo>
                  <a:lnTo>
                    <a:pt x="109146" y="13698"/>
                  </a:lnTo>
                  <a:lnTo>
                    <a:pt x="109146" y="77052"/>
                  </a:lnTo>
                  <a:lnTo>
                    <a:pt x="105624" y="77052"/>
                  </a:lnTo>
                  <a:lnTo>
                    <a:pt x="105624" y="80478"/>
                  </a:lnTo>
                  <a:lnTo>
                    <a:pt x="102102" y="80478"/>
                  </a:lnTo>
                  <a:lnTo>
                    <a:pt x="102102" y="83898"/>
                  </a:lnTo>
                  <a:lnTo>
                    <a:pt x="98580" y="83898"/>
                  </a:lnTo>
                  <a:lnTo>
                    <a:pt x="98580" y="87324"/>
                  </a:lnTo>
                  <a:lnTo>
                    <a:pt x="95064" y="89034"/>
                  </a:lnTo>
                  <a:lnTo>
                    <a:pt x="95064" y="94176"/>
                  </a:lnTo>
                  <a:lnTo>
                    <a:pt x="91542" y="94176"/>
                  </a:lnTo>
                  <a:lnTo>
                    <a:pt x="91542" y="95886"/>
                  </a:lnTo>
                  <a:lnTo>
                    <a:pt x="77460" y="102732"/>
                  </a:lnTo>
                  <a:lnTo>
                    <a:pt x="77460" y="104448"/>
                  </a:lnTo>
                  <a:lnTo>
                    <a:pt x="73938" y="104448"/>
                  </a:lnTo>
                  <a:lnTo>
                    <a:pt x="73938" y="107874"/>
                  </a:lnTo>
                  <a:lnTo>
                    <a:pt x="70416" y="107874"/>
                  </a:lnTo>
                  <a:lnTo>
                    <a:pt x="70416" y="109584"/>
                  </a:lnTo>
                  <a:lnTo>
                    <a:pt x="66894" y="109584"/>
                  </a:lnTo>
                  <a:lnTo>
                    <a:pt x="63372" y="111294"/>
                  </a:lnTo>
                  <a:lnTo>
                    <a:pt x="56334" y="111294"/>
                  </a:lnTo>
                  <a:lnTo>
                    <a:pt x="52812" y="113010"/>
                  </a:lnTo>
                  <a:lnTo>
                    <a:pt x="45768" y="113010"/>
                  </a:lnTo>
                  <a:lnTo>
                    <a:pt x="45768" y="114720"/>
                  </a:lnTo>
                  <a:lnTo>
                    <a:pt x="35208" y="114720"/>
                  </a:lnTo>
                  <a:lnTo>
                    <a:pt x="31686" y="116430"/>
                  </a:lnTo>
                  <a:lnTo>
                    <a:pt x="17604" y="116430"/>
                  </a:lnTo>
                  <a:lnTo>
                    <a:pt x="17604" y="118146"/>
                  </a:lnTo>
                  <a:lnTo>
                    <a:pt x="10560" y="118146"/>
                  </a:lnTo>
                  <a:lnTo>
                    <a:pt x="10560" y="119856"/>
                  </a:lnTo>
                  <a:lnTo>
                    <a:pt x="3522" y="119856"/>
                  </a:lnTo>
                  <a:lnTo>
                    <a:pt x="3522" y="114720"/>
                  </a:lnTo>
                  <a:lnTo>
                    <a:pt x="10560" y="111294"/>
                  </a:lnTo>
                  <a:lnTo>
                    <a:pt x="14082" y="106158"/>
                  </a:lnTo>
                  <a:lnTo>
                    <a:pt x="14082" y="104448"/>
                  </a:lnTo>
                  <a:lnTo>
                    <a:pt x="17604" y="102732"/>
                  </a:lnTo>
                  <a:lnTo>
                    <a:pt x="21126" y="97596"/>
                  </a:lnTo>
                  <a:lnTo>
                    <a:pt x="21126" y="83898"/>
                  </a:lnTo>
                  <a:lnTo>
                    <a:pt x="17604" y="83898"/>
                  </a:lnTo>
                  <a:lnTo>
                    <a:pt x="17604" y="82188"/>
                  </a:lnTo>
                  <a:lnTo>
                    <a:pt x="14082" y="82188"/>
                  </a:lnTo>
                  <a:lnTo>
                    <a:pt x="14082" y="80478"/>
                  </a:lnTo>
                  <a:lnTo>
                    <a:pt x="7044" y="80478"/>
                  </a:lnTo>
                  <a:lnTo>
                    <a:pt x="7044" y="78762"/>
                  </a:lnTo>
                  <a:lnTo>
                    <a:pt x="3522" y="78762"/>
                  </a:lnTo>
                  <a:lnTo>
                    <a:pt x="0" y="77052"/>
                  </a:lnTo>
                  <a:lnTo>
                    <a:pt x="10560" y="90750"/>
                  </a:lnTo>
                  <a:close/>
                </a:path>
              </a:pathLst>
            </a:custGeom>
            <a:solidFill>
              <a:srgbClr val="000000"/>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64" name="Shape 464"/>
            <p:cNvSpPr/>
            <p:nvPr/>
          </p:nvSpPr>
          <p:spPr>
            <a:xfrm>
              <a:off x="7562850" y="8204200"/>
              <a:ext cx="1773236" cy="2017711"/>
            </a:xfrm>
            <a:custGeom>
              <a:pathLst>
                <a:path extrusionOk="0" h="120000" w="120000">
                  <a:moveTo>
                    <a:pt x="89814" y="2100"/>
                  </a:moveTo>
                  <a:lnTo>
                    <a:pt x="92808" y="2100"/>
                  </a:lnTo>
                  <a:lnTo>
                    <a:pt x="92808" y="4206"/>
                  </a:lnTo>
                  <a:lnTo>
                    <a:pt x="95802" y="4206"/>
                  </a:lnTo>
                  <a:lnTo>
                    <a:pt x="98796" y="6306"/>
                  </a:lnTo>
                  <a:lnTo>
                    <a:pt x="98796" y="8406"/>
                  </a:lnTo>
                  <a:lnTo>
                    <a:pt x="101790" y="8406"/>
                  </a:lnTo>
                  <a:lnTo>
                    <a:pt x="101790" y="42042"/>
                  </a:lnTo>
                  <a:lnTo>
                    <a:pt x="104784" y="42042"/>
                  </a:lnTo>
                  <a:lnTo>
                    <a:pt x="104784" y="46248"/>
                  </a:lnTo>
                  <a:lnTo>
                    <a:pt x="107778" y="46248"/>
                  </a:lnTo>
                  <a:lnTo>
                    <a:pt x="107778" y="48348"/>
                  </a:lnTo>
                  <a:lnTo>
                    <a:pt x="110772" y="48348"/>
                  </a:lnTo>
                  <a:lnTo>
                    <a:pt x="110772" y="50454"/>
                  </a:lnTo>
                  <a:lnTo>
                    <a:pt x="113760" y="50454"/>
                  </a:lnTo>
                  <a:lnTo>
                    <a:pt x="116754" y="52554"/>
                  </a:lnTo>
                  <a:lnTo>
                    <a:pt x="116754" y="56760"/>
                  </a:lnTo>
                  <a:lnTo>
                    <a:pt x="119748" y="56760"/>
                  </a:lnTo>
                  <a:lnTo>
                    <a:pt x="119748" y="71472"/>
                  </a:lnTo>
                  <a:lnTo>
                    <a:pt x="116754" y="71472"/>
                  </a:lnTo>
                  <a:lnTo>
                    <a:pt x="116754" y="73578"/>
                  </a:lnTo>
                  <a:lnTo>
                    <a:pt x="113760" y="73578"/>
                  </a:lnTo>
                  <a:lnTo>
                    <a:pt x="104784" y="79884"/>
                  </a:lnTo>
                  <a:lnTo>
                    <a:pt x="95802" y="79884"/>
                  </a:lnTo>
                  <a:lnTo>
                    <a:pt x="92808" y="81984"/>
                  </a:lnTo>
                  <a:lnTo>
                    <a:pt x="86820" y="81984"/>
                  </a:lnTo>
                  <a:lnTo>
                    <a:pt x="86820" y="84090"/>
                  </a:lnTo>
                  <a:lnTo>
                    <a:pt x="83826" y="84090"/>
                  </a:lnTo>
                  <a:lnTo>
                    <a:pt x="83826" y="86190"/>
                  </a:lnTo>
                  <a:lnTo>
                    <a:pt x="80832" y="88290"/>
                  </a:lnTo>
                  <a:lnTo>
                    <a:pt x="80832" y="100908"/>
                  </a:lnTo>
                  <a:lnTo>
                    <a:pt x="77838" y="100908"/>
                  </a:lnTo>
                  <a:lnTo>
                    <a:pt x="77838" y="103008"/>
                  </a:lnTo>
                  <a:lnTo>
                    <a:pt x="74844" y="103008"/>
                  </a:lnTo>
                  <a:lnTo>
                    <a:pt x="74844" y="105108"/>
                  </a:lnTo>
                  <a:lnTo>
                    <a:pt x="62868" y="113520"/>
                  </a:lnTo>
                  <a:lnTo>
                    <a:pt x="62868" y="115620"/>
                  </a:lnTo>
                  <a:lnTo>
                    <a:pt x="53886" y="115620"/>
                  </a:lnTo>
                  <a:lnTo>
                    <a:pt x="53886" y="117720"/>
                  </a:lnTo>
                  <a:lnTo>
                    <a:pt x="38916" y="117720"/>
                  </a:lnTo>
                  <a:lnTo>
                    <a:pt x="29940" y="119826"/>
                  </a:lnTo>
                  <a:lnTo>
                    <a:pt x="23952" y="119826"/>
                  </a:lnTo>
                  <a:lnTo>
                    <a:pt x="23952" y="117720"/>
                  </a:lnTo>
                  <a:lnTo>
                    <a:pt x="20958" y="115620"/>
                  </a:lnTo>
                  <a:lnTo>
                    <a:pt x="17964" y="109314"/>
                  </a:lnTo>
                  <a:lnTo>
                    <a:pt x="17964" y="63066"/>
                  </a:lnTo>
                  <a:lnTo>
                    <a:pt x="14970" y="63066"/>
                  </a:lnTo>
                  <a:lnTo>
                    <a:pt x="14970" y="60966"/>
                  </a:lnTo>
                  <a:lnTo>
                    <a:pt x="11976" y="60966"/>
                  </a:lnTo>
                  <a:lnTo>
                    <a:pt x="11976" y="58860"/>
                  </a:lnTo>
                  <a:lnTo>
                    <a:pt x="8982" y="56760"/>
                  </a:lnTo>
                  <a:lnTo>
                    <a:pt x="5988" y="56760"/>
                  </a:lnTo>
                  <a:lnTo>
                    <a:pt x="5988" y="54654"/>
                  </a:lnTo>
                  <a:lnTo>
                    <a:pt x="2994" y="54654"/>
                  </a:lnTo>
                  <a:lnTo>
                    <a:pt x="2994" y="48348"/>
                  </a:lnTo>
                  <a:lnTo>
                    <a:pt x="0" y="48348"/>
                  </a:lnTo>
                  <a:lnTo>
                    <a:pt x="0" y="35736"/>
                  </a:lnTo>
                  <a:lnTo>
                    <a:pt x="2994" y="35736"/>
                  </a:lnTo>
                  <a:lnTo>
                    <a:pt x="2994" y="33636"/>
                  </a:lnTo>
                  <a:lnTo>
                    <a:pt x="32934" y="33636"/>
                  </a:lnTo>
                  <a:lnTo>
                    <a:pt x="32934" y="31530"/>
                  </a:lnTo>
                  <a:lnTo>
                    <a:pt x="47898" y="31530"/>
                  </a:lnTo>
                  <a:lnTo>
                    <a:pt x="47898" y="29430"/>
                  </a:lnTo>
                  <a:lnTo>
                    <a:pt x="53886" y="29430"/>
                  </a:lnTo>
                  <a:lnTo>
                    <a:pt x="53886" y="27330"/>
                  </a:lnTo>
                  <a:lnTo>
                    <a:pt x="59874" y="27330"/>
                  </a:lnTo>
                  <a:lnTo>
                    <a:pt x="59874" y="25224"/>
                  </a:lnTo>
                  <a:lnTo>
                    <a:pt x="62868" y="25224"/>
                  </a:lnTo>
                  <a:lnTo>
                    <a:pt x="62868" y="23124"/>
                  </a:lnTo>
                  <a:lnTo>
                    <a:pt x="65862" y="23124"/>
                  </a:lnTo>
                  <a:lnTo>
                    <a:pt x="65862" y="21024"/>
                  </a:lnTo>
                  <a:lnTo>
                    <a:pt x="68856" y="21024"/>
                  </a:lnTo>
                  <a:lnTo>
                    <a:pt x="68856" y="18918"/>
                  </a:lnTo>
                  <a:lnTo>
                    <a:pt x="71850" y="18918"/>
                  </a:lnTo>
                  <a:lnTo>
                    <a:pt x="71850" y="16818"/>
                  </a:lnTo>
                  <a:lnTo>
                    <a:pt x="74844" y="16818"/>
                  </a:lnTo>
                  <a:lnTo>
                    <a:pt x="74844" y="14718"/>
                  </a:lnTo>
                  <a:lnTo>
                    <a:pt x="77838" y="14718"/>
                  </a:lnTo>
                  <a:lnTo>
                    <a:pt x="77838" y="12612"/>
                  </a:lnTo>
                  <a:lnTo>
                    <a:pt x="80832" y="12612"/>
                  </a:lnTo>
                  <a:lnTo>
                    <a:pt x="80832" y="8406"/>
                  </a:lnTo>
                  <a:lnTo>
                    <a:pt x="83826" y="8406"/>
                  </a:lnTo>
                  <a:lnTo>
                    <a:pt x="83826" y="6306"/>
                  </a:lnTo>
                  <a:lnTo>
                    <a:pt x="89814" y="6306"/>
                  </a:lnTo>
                  <a:lnTo>
                    <a:pt x="89814" y="2100"/>
                  </a:lnTo>
                  <a:lnTo>
                    <a:pt x="92808" y="2100"/>
                  </a:lnTo>
                  <a:lnTo>
                    <a:pt x="92808" y="0"/>
                  </a:lnTo>
                  <a:lnTo>
                    <a:pt x="95802" y="0"/>
                  </a:lnTo>
                  <a:lnTo>
                    <a:pt x="89814" y="2100"/>
                  </a:lnTo>
                  <a:close/>
                </a:path>
              </a:pathLst>
            </a:custGeom>
            <a:solidFill>
              <a:srgbClr val="000000"/>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65" name="Shape 465"/>
            <p:cNvSpPr/>
            <p:nvPr/>
          </p:nvSpPr>
          <p:spPr>
            <a:xfrm>
              <a:off x="8094661" y="7815261"/>
              <a:ext cx="533399" cy="744537"/>
            </a:xfrm>
            <a:custGeom>
              <a:pathLst>
                <a:path extrusionOk="0" h="120000" w="120000">
                  <a:moveTo>
                    <a:pt x="79446" y="119526"/>
                  </a:moveTo>
                  <a:lnTo>
                    <a:pt x="69516" y="119526"/>
                  </a:lnTo>
                  <a:lnTo>
                    <a:pt x="69516" y="108144"/>
                  </a:lnTo>
                  <a:lnTo>
                    <a:pt x="59586" y="108144"/>
                  </a:lnTo>
                  <a:lnTo>
                    <a:pt x="59586" y="102450"/>
                  </a:lnTo>
                  <a:lnTo>
                    <a:pt x="49656" y="102450"/>
                  </a:lnTo>
                  <a:lnTo>
                    <a:pt x="49656" y="91068"/>
                  </a:lnTo>
                  <a:lnTo>
                    <a:pt x="39726" y="85374"/>
                  </a:lnTo>
                  <a:lnTo>
                    <a:pt x="29796" y="85374"/>
                  </a:lnTo>
                  <a:lnTo>
                    <a:pt x="29796" y="79686"/>
                  </a:lnTo>
                  <a:lnTo>
                    <a:pt x="9930" y="79686"/>
                  </a:lnTo>
                  <a:lnTo>
                    <a:pt x="0" y="73992"/>
                  </a:lnTo>
                  <a:lnTo>
                    <a:pt x="0" y="22764"/>
                  </a:lnTo>
                  <a:lnTo>
                    <a:pt x="9930" y="22764"/>
                  </a:lnTo>
                  <a:lnTo>
                    <a:pt x="9930" y="17076"/>
                  </a:lnTo>
                  <a:lnTo>
                    <a:pt x="19860" y="17076"/>
                  </a:lnTo>
                  <a:lnTo>
                    <a:pt x="19860" y="11382"/>
                  </a:lnTo>
                  <a:lnTo>
                    <a:pt x="29796" y="11382"/>
                  </a:lnTo>
                  <a:lnTo>
                    <a:pt x="29796" y="5694"/>
                  </a:lnTo>
                  <a:lnTo>
                    <a:pt x="49656" y="5694"/>
                  </a:lnTo>
                  <a:lnTo>
                    <a:pt x="49656" y="0"/>
                  </a:lnTo>
                  <a:lnTo>
                    <a:pt x="109242" y="0"/>
                  </a:lnTo>
                  <a:lnTo>
                    <a:pt x="109242" y="39840"/>
                  </a:lnTo>
                  <a:lnTo>
                    <a:pt x="119172" y="39840"/>
                  </a:lnTo>
                  <a:lnTo>
                    <a:pt x="119172" y="96756"/>
                  </a:lnTo>
                  <a:lnTo>
                    <a:pt x="109242" y="96756"/>
                  </a:lnTo>
                  <a:lnTo>
                    <a:pt x="109242" y="102450"/>
                  </a:lnTo>
                  <a:lnTo>
                    <a:pt x="99312" y="102450"/>
                  </a:lnTo>
                  <a:lnTo>
                    <a:pt x="99312" y="113832"/>
                  </a:lnTo>
                  <a:lnTo>
                    <a:pt x="89382" y="113832"/>
                  </a:lnTo>
                  <a:lnTo>
                    <a:pt x="79446" y="119526"/>
                  </a:lnTo>
                  <a:close/>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66" name="Shape 466"/>
            <p:cNvSpPr/>
            <p:nvPr/>
          </p:nvSpPr>
          <p:spPr>
            <a:xfrm>
              <a:off x="7121525" y="8027986"/>
              <a:ext cx="1065212" cy="674687"/>
            </a:xfrm>
            <a:custGeom>
              <a:pathLst>
                <a:path extrusionOk="0" h="120000" w="120000">
                  <a:moveTo>
                    <a:pt x="119586" y="69168"/>
                  </a:moveTo>
                  <a:lnTo>
                    <a:pt x="79722" y="69168"/>
                  </a:lnTo>
                  <a:lnTo>
                    <a:pt x="79722" y="37728"/>
                  </a:lnTo>
                  <a:lnTo>
                    <a:pt x="74742" y="31440"/>
                  </a:lnTo>
                  <a:lnTo>
                    <a:pt x="74742" y="18864"/>
                  </a:lnTo>
                  <a:lnTo>
                    <a:pt x="69756" y="18864"/>
                  </a:lnTo>
                  <a:lnTo>
                    <a:pt x="59790" y="6288"/>
                  </a:lnTo>
                  <a:lnTo>
                    <a:pt x="59790" y="0"/>
                  </a:lnTo>
                  <a:lnTo>
                    <a:pt x="9966" y="0"/>
                  </a:lnTo>
                  <a:lnTo>
                    <a:pt x="9966" y="18864"/>
                  </a:lnTo>
                  <a:lnTo>
                    <a:pt x="4980" y="18864"/>
                  </a:lnTo>
                  <a:lnTo>
                    <a:pt x="4980" y="31440"/>
                  </a:lnTo>
                  <a:lnTo>
                    <a:pt x="0" y="31440"/>
                  </a:lnTo>
                  <a:lnTo>
                    <a:pt x="0" y="81744"/>
                  </a:lnTo>
                  <a:lnTo>
                    <a:pt x="4980" y="81744"/>
                  </a:lnTo>
                  <a:lnTo>
                    <a:pt x="9966" y="88032"/>
                  </a:lnTo>
                  <a:lnTo>
                    <a:pt x="14946" y="88032"/>
                  </a:lnTo>
                  <a:lnTo>
                    <a:pt x="14946" y="94326"/>
                  </a:lnTo>
                  <a:lnTo>
                    <a:pt x="24912" y="94326"/>
                  </a:lnTo>
                  <a:lnTo>
                    <a:pt x="24912" y="100614"/>
                  </a:lnTo>
                  <a:lnTo>
                    <a:pt x="29898" y="100614"/>
                  </a:lnTo>
                  <a:lnTo>
                    <a:pt x="29898" y="106902"/>
                  </a:lnTo>
                  <a:lnTo>
                    <a:pt x="34878" y="106902"/>
                  </a:lnTo>
                  <a:lnTo>
                    <a:pt x="34878" y="113190"/>
                  </a:lnTo>
                  <a:lnTo>
                    <a:pt x="44844" y="113190"/>
                  </a:lnTo>
                  <a:lnTo>
                    <a:pt x="44844" y="119478"/>
                  </a:lnTo>
                  <a:lnTo>
                    <a:pt x="104634" y="119478"/>
                  </a:lnTo>
                  <a:lnTo>
                    <a:pt x="104634" y="62880"/>
                  </a:lnTo>
                  <a:lnTo>
                    <a:pt x="99654" y="62880"/>
                  </a:lnTo>
                  <a:lnTo>
                    <a:pt x="99654" y="56592"/>
                  </a:lnTo>
                  <a:lnTo>
                    <a:pt x="119586" y="69168"/>
                  </a:lnTo>
                  <a:close/>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67" name="Shape 467"/>
            <p:cNvSpPr/>
            <p:nvPr/>
          </p:nvSpPr>
          <p:spPr>
            <a:xfrm>
              <a:off x="6591300" y="7426325"/>
              <a:ext cx="1063624" cy="746125"/>
            </a:xfrm>
            <a:custGeom>
              <a:pathLst>
                <a:path extrusionOk="0" h="120000" w="120000">
                  <a:moveTo>
                    <a:pt x="59790" y="119526"/>
                  </a:moveTo>
                  <a:lnTo>
                    <a:pt x="34878" y="119526"/>
                  </a:lnTo>
                  <a:lnTo>
                    <a:pt x="19932" y="102450"/>
                  </a:lnTo>
                  <a:lnTo>
                    <a:pt x="4980" y="96756"/>
                  </a:lnTo>
                  <a:lnTo>
                    <a:pt x="0" y="91068"/>
                  </a:lnTo>
                  <a:lnTo>
                    <a:pt x="0" y="51228"/>
                  </a:lnTo>
                  <a:lnTo>
                    <a:pt x="4980" y="51228"/>
                  </a:lnTo>
                  <a:lnTo>
                    <a:pt x="4980" y="45534"/>
                  </a:lnTo>
                  <a:lnTo>
                    <a:pt x="9966" y="45534"/>
                  </a:lnTo>
                  <a:lnTo>
                    <a:pt x="9966" y="39840"/>
                  </a:lnTo>
                  <a:lnTo>
                    <a:pt x="14946" y="39840"/>
                  </a:lnTo>
                  <a:lnTo>
                    <a:pt x="14946" y="34152"/>
                  </a:lnTo>
                  <a:lnTo>
                    <a:pt x="19932" y="28458"/>
                  </a:lnTo>
                  <a:lnTo>
                    <a:pt x="19932" y="22764"/>
                  </a:lnTo>
                  <a:lnTo>
                    <a:pt x="24912" y="22764"/>
                  </a:lnTo>
                  <a:lnTo>
                    <a:pt x="24912" y="17076"/>
                  </a:lnTo>
                  <a:lnTo>
                    <a:pt x="29898" y="17076"/>
                  </a:lnTo>
                  <a:lnTo>
                    <a:pt x="29898" y="11382"/>
                  </a:lnTo>
                  <a:lnTo>
                    <a:pt x="34878" y="11382"/>
                  </a:lnTo>
                  <a:lnTo>
                    <a:pt x="34878" y="5694"/>
                  </a:lnTo>
                  <a:lnTo>
                    <a:pt x="39864" y="5694"/>
                  </a:lnTo>
                  <a:lnTo>
                    <a:pt x="39864" y="0"/>
                  </a:lnTo>
                  <a:lnTo>
                    <a:pt x="94674" y="0"/>
                  </a:lnTo>
                  <a:lnTo>
                    <a:pt x="94674" y="5694"/>
                  </a:lnTo>
                  <a:lnTo>
                    <a:pt x="99654" y="5694"/>
                  </a:lnTo>
                  <a:lnTo>
                    <a:pt x="99654" y="17076"/>
                  </a:lnTo>
                  <a:lnTo>
                    <a:pt x="104634" y="17076"/>
                  </a:lnTo>
                  <a:lnTo>
                    <a:pt x="104634" y="22764"/>
                  </a:lnTo>
                  <a:lnTo>
                    <a:pt x="109620" y="28458"/>
                  </a:lnTo>
                  <a:lnTo>
                    <a:pt x="109620" y="56916"/>
                  </a:lnTo>
                  <a:lnTo>
                    <a:pt x="114600" y="56916"/>
                  </a:lnTo>
                  <a:lnTo>
                    <a:pt x="114600" y="68298"/>
                  </a:lnTo>
                  <a:lnTo>
                    <a:pt x="119586" y="68298"/>
                  </a:lnTo>
                  <a:lnTo>
                    <a:pt x="119586" y="85374"/>
                  </a:lnTo>
                  <a:lnTo>
                    <a:pt x="74742" y="85374"/>
                  </a:lnTo>
                  <a:lnTo>
                    <a:pt x="74742" y="91068"/>
                  </a:lnTo>
                  <a:lnTo>
                    <a:pt x="69756" y="91068"/>
                  </a:lnTo>
                  <a:lnTo>
                    <a:pt x="69756" y="108144"/>
                  </a:lnTo>
                  <a:lnTo>
                    <a:pt x="54810" y="108144"/>
                  </a:lnTo>
                  <a:lnTo>
                    <a:pt x="59790" y="119526"/>
                  </a:lnTo>
                  <a:close/>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68" name="Shape 468"/>
            <p:cNvSpPr/>
            <p:nvPr/>
          </p:nvSpPr>
          <p:spPr>
            <a:xfrm>
              <a:off x="7651750" y="7250111"/>
              <a:ext cx="577850" cy="779462"/>
            </a:xfrm>
            <a:custGeom>
              <a:pathLst>
                <a:path extrusionOk="0" h="120000" w="120000">
                  <a:moveTo>
                    <a:pt x="0" y="119550"/>
                  </a:moveTo>
                  <a:lnTo>
                    <a:pt x="0" y="21738"/>
                  </a:lnTo>
                  <a:lnTo>
                    <a:pt x="9174" y="21738"/>
                  </a:lnTo>
                  <a:lnTo>
                    <a:pt x="9174" y="16302"/>
                  </a:lnTo>
                  <a:lnTo>
                    <a:pt x="18342" y="16302"/>
                  </a:lnTo>
                  <a:lnTo>
                    <a:pt x="18342" y="10866"/>
                  </a:lnTo>
                  <a:lnTo>
                    <a:pt x="27516" y="10866"/>
                  </a:lnTo>
                  <a:lnTo>
                    <a:pt x="27516" y="5436"/>
                  </a:lnTo>
                  <a:lnTo>
                    <a:pt x="64206" y="5436"/>
                  </a:lnTo>
                  <a:lnTo>
                    <a:pt x="64206" y="0"/>
                  </a:lnTo>
                  <a:lnTo>
                    <a:pt x="110064" y="0"/>
                  </a:lnTo>
                  <a:lnTo>
                    <a:pt x="110064" y="10866"/>
                  </a:lnTo>
                  <a:lnTo>
                    <a:pt x="119238" y="10866"/>
                  </a:lnTo>
                  <a:lnTo>
                    <a:pt x="119238" y="70644"/>
                  </a:lnTo>
                  <a:lnTo>
                    <a:pt x="110064" y="70644"/>
                  </a:lnTo>
                  <a:lnTo>
                    <a:pt x="110064" y="76074"/>
                  </a:lnTo>
                  <a:lnTo>
                    <a:pt x="100890" y="76074"/>
                  </a:lnTo>
                  <a:lnTo>
                    <a:pt x="100890" y="81510"/>
                  </a:lnTo>
                  <a:lnTo>
                    <a:pt x="91722" y="81510"/>
                  </a:lnTo>
                  <a:lnTo>
                    <a:pt x="91722" y="86946"/>
                  </a:lnTo>
                  <a:lnTo>
                    <a:pt x="82548" y="86946"/>
                  </a:lnTo>
                  <a:lnTo>
                    <a:pt x="82548" y="103248"/>
                  </a:lnTo>
                  <a:lnTo>
                    <a:pt x="73374" y="103248"/>
                  </a:lnTo>
                  <a:lnTo>
                    <a:pt x="73374" y="108678"/>
                  </a:lnTo>
                  <a:lnTo>
                    <a:pt x="55032" y="108678"/>
                  </a:lnTo>
                  <a:lnTo>
                    <a:pt x="55032" y="114114"/>
                  </a:lnTo>
                  <a:lnTo>
                    <a:pt x="18342" y="114114"/>
                  </a:lnTo>
                  <a:lnTo>
                    <a:pt x="0" y="119550"/>
                  </a:lnTo>
                  <a:close/>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69" name="Shape 469"/>
            <p:cNvSpPr/>
            <p:nvPr/>
          </p:nvSpPr>
          <p:spPr>
            <a:xfrm>
              <a:off x="7210425" y="7108825"/>
              <a:ext cx="488949" cy="496886"/>
            </a:xfrm>
            <a:custGeom>
              <a:pathLst>
                <a:path extrusionOk="0" h="120000" w="120000">
                  <a:moveTo>
                    <a:pt x="86616" y="119292"/>
                  </a:moveTo>
                  <a:lnTo>
                    <a:pt x="75792" y="119292"/>
                  </a:lnTo>
                  <a:lnTo>
                    <a:pt x="75792" y="110772"/>
                  </a:lnTo>
                  <a:lnTo>
                    <a:pt x="43308" y="110772"/>
                  </a:lnTo>
                  <a:lnTo>
                    <a:pt x="32484" y="102246"/>
                  </a:lnTo>
                  <a:lnTo>
                    <a:pt x="21654" y="102246"/>
                  </a:lnTo>
                  <a:lnTo>
                    <a:pt x="21654" y="93726"/>
                  </a:lnTo>
                  <a:lnTo>
                    <a:pt x="10830" y="93726"/>
                  </a:lnTo>
                  <a:lnTo>
                    <a:pt x="10830" y="85206"/>
                  </a:lnTo>
                  <a:lnTo>
                    <a:pt x="0" y="85206"/>
                  </a:lnTo>
                  <a:lnTo>
                    <a:pt x="0" y="8520"/>
                  </a:lnTo>
                  <a:lnTo>
                    <a:pt x="10830" y="8520"/>
                  </a:lnTo>
                  <a:lnTo>
                    <a:pt x="10830" y="0"/>
                  </a:lnTo>
                  <a:lnTo>
                    <a:pt x="119100" y="0"/>
                  </a:lnTo>
                  <a:lnTo>
                    <a:pt x="119100" y="68166"/>
                  </a:lnTo>
                  <a:lnTo>
                    <a:pt x="108270" y="68166"/>
                  </a:lnTo>
                  <a:lnTo>
                    <a:pt x="108270" y="93726"/>
                  </a:lnTo>
                  <a:lnTo>
                    <a:pt x="97446" y="93726"/>
                  </a:lnTo>
                  <a:lnTo>
                    <a:pt x="86616" y="119292"/>
                  </a:lnTo>
                  <a:close/>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70" name="Shape 470"/>
            <p:cNvSpPr/>
            <p:nvPr/>
          </p:nvSpPr>
          <p:spPr>
            <a:xfrm>
              <a:off x="8226425" y="7356475"/>
              <a:ext cx="800099" cy="638174"/>
            </a:xfrm>
            <a:custGeom>
              <a:pathLst>
                <a:path extrusionOk="0" h="120000" w="120000">
                  <a:moveTo>
                    <a:pt x="0" y="72996"/>
                  </a:moveTo>
                  <a:lnTo>
                    <a:pt x="0" y="59724"/>
                  </a:lnTo>
                  <a:lnTo>
                    <a:pt x="6636" y="39816"/>
                  </a:lnTo>
                  <a:lnTo>
                    <a:pt x="6636" y="26544"/>
                  </a:lnTo>
                  <a:lnTo>
                    <a:pt x="26544" y="26544"/>
                  </a:lnTo>
                  <a:lnTo>
                    <a:pt x="26544" y="19908"/>
                  </a:lnTo>
                  <a:lnTo>
                    <a:pt x="39816" y="19908"/>
                  </a:lnTo>
                  <a:lnTo>
                    <a:pt x="46452" y="13272"/>
                  </a:lnTo>
                  <a:lnTo>
                    <a:pt x="66360" y="6636"/>
                  </a:lnTo>
                  <a:lnTo>
                    <a:pt x="72996" y="6636"/>
                  </a:lnTo>
                  <a:lnTo>
                    <a:pt x="79632" y="0"/>
                  </a:lnTo>
                  <a:lnTo>
                    <a:pt x="106176" y="0"/>
                  </a:lnTo>
                  <a:lnTo>
                    <a:pt x="106176" y="6636"/>
                  </a:lnTo>
                  <a:lnTo>
                    <a:pt x="112812" y="6636"/>
                  </a:lnTo>
                  <a:lnTo>
                    <a:pt x="112812" y="39816"/>
                  </a:lnTo>
                  <a:lnTo>
                    <a:pt x="119448" y="39816"/>
                  </a:lnTo>
                  <a:lnTo>
                    <a:pt x="119448" y="99540"/>
                  </a:lnTo>
                  <a:lnTo>
                    <a:pt x="112812" y="99540"/>
                  </a:lnTo>
                  <a:lnTo>
                    <a:pt x="112812" y="106176"/>
                  </a:lnTo>
                  <a:lnTo>
                    <a:pt x="106176" y="106176"/>
                  </a:lnTo>
                  <a:lnTo>
                    <a:pt x="106176" y="112812"/>
                  </a:lnTo>
                  <a:lnTo>
                    <a:pt x="92904" y="112812"/>
                  </a:lnTo>
                  <a:lnTo>
                    <a:pt x="92904" y="119448"/>
                  </a:lnTo>
                  <a:lnTo>
                    <a:pt x="53088" y="119448"/>
                  </a:lnTo>
                  <a:lnTo>
                    <a:pt x="53088" y="112812"/>
                  </a:lnTo>
                  <a:lnTo>
                    <a:pt x="46452" y="112812"/>
                  </a:lnTo>
                  <a:lnTo>
                    <a:pt x="46452" y="99540"/>
                  </a:lnTo>
                  <a:lnTo>
                    <a:pt x="39816" y="99540"/>
                  </a:lnTo>
                  <a:lnTo>
                    <a:pt x="39816" y="86268"/>
                  </a:lnTo>
                  <a:lnTo>
                    <a:pt x="33180" y="86268"/>
                  </a:lnTo>
                  <a:lnTo>
                    <a:pt x="33180" y="79632"/>
                  </a:lnTo>
                  <a:lnTo>
                    <a:pt x="26544" y="79632"/>
                  </a:lnTo>
                  <a:lnTo>
                    <a:pt x="26544" y="72996"/>
                  </a:lnTo>
                  <a:lnTo>
                    <a:pt x="19908" y="72996"/>
                  </a:lnTo>
                  <a:lnTo>
                    <a:pt x="0" y="72996"/>
                  </a:lnTo>
                  <a:close/>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71" name="Shape 471"/>
            <p:cNvSpPr/>
            <p:nvPr/>
          </p:nvSpPr>
          <p:spPr>
            <a:xfrm>
              <a:off x="8713786" y="7815261"/>
              <a:ext cx="4600574" cy="887411"/>
            </a:xfrm>
            <a:custGeom>
              <a:pathLst>
                <a:path extrusionOk="0" h="120000" w="120000">
                  <a:moveTo>
                    <a:pt x="4614" y="62190"/>
                  </a:moveTo>
                  <a:lnTo>
                    <a:pt x="4614" y="66978"/>
                  </a:lnTo>
                  <a:lnTo>
                    <a:pt x="6918" y="66978"/>
                  </a:lnTo>
                  <a:lnTo>
                    <a:pt x="6918" y="71760"/>
                  </a:lnTo>
                  <a:lnTo>
                    <a:pt x="27672" y="71760"/>
                  </a:lnTo>
                  <a:lnTo>
                    <a:pt x="27672" y="66978"/>
                  </a:lnTo>
                  <a:lnTo>
                    <a:pt x="31128" y="66978"/>
                  </a:lnTo>
                  <a:lnTo>
                    <a:pt x="32280" y="62190"/>
                  </a:lnTo>
                  <a:lnTo>
                    <a:pt x="36894" y="62190"/>
                  </a:lnTo>
                  <a:lnTo>
                    <a:pt x="36894" y="57408"/>
                  </a:lnTo>
                  <a:lnTo>
                    <a:pt x="39198" y="57408"/>
                  </a:lnTo>
                  <a:lnTo>
                    <a:pt x="40350" y="52626"/>
                  </a:lnTo>
                  <a:lnTo>
                    <a:pt x="40350" y="47838"/>
                  </a:lnTo>
                  <a:lnTo>
                    <a:pt x="42660" y="47838"/>
                  </a:lnTo>
                  <a:lnTo>
                    <a:pt x="43812" y="43056"/>
                  </a:lnTo>
                  <a:lnTo>
                    <a:pt x="44964" y="43056"/>
                  </a:lnTo>
                  <a:lnTo>
                    <a:pt x="44964" y="38274"/>
                  </a:lnTo>
                  <a:lnTo>
                    <a:pt x="47268" y="38274"/>
                  </a:lnTo>
                  <a:lnTo>
                    <a:pt x="47268" y="33486"/>
                  </a:lnTo>
                  <a:lnTo>
                    <a:pt x="48420" y="28704"/>
                  </a:lnTo>
                  <a:lnTo>
                    <a:pt x="51882" y="28704"/>
                  </a:lnTo>
                  <a:lnTo>
                    <a:pt x="53034" y="23922"/>
                  </a:lnTo>
                  <a:lnTo>
                    <a:pt x="54186" y="23922"/>
                  </a:lnTo>
                  <a:lnTo>
                    <a:pt x="55338" y="19134"/>
                  </a:lnTo>
                  <a:lnTo>
                    <a:pt x="56496" y="19134"/>
                  </a:lnTo>
                  <a:lnTo>
                    <a:pt x="56496" y="14352"/>
                  </a:lnTo>
                  <a:lnTo>
                    <a:pt x="57648" y="14352"/>
                  </a:lnTo>
                  <a:lnTo>
                    <a:pt x="57648" y="9570"/>
                  </a:lnTo>
                  <a:lnTo>
                    <a:pt x="61104" y="9570"/>
                  </a:lnTo>
                  <a:lnTo>
                    <a:pt x="61104" y="4782"/>
                  </a:lnTo>
                  <a:lnTo>
                    <a:pt x="65718" y="4782"/>
                  </a:lnTo>
                  <a:lnTo>
                    <a:pt x="65718" y="0"/>
                  </a:lnTo>
                  <a:lnTo>
                    <a:pt x="99150" y="0"/>
                  </a:lnTo>
                  <a:lnTo>
                    <a:pt x="99150" y="4782"/>
                  </a:lnTo>
                  <a:lnTo>
                    <a:pt x="102612" y="4782"/>
                  </a:lnTo>
                  <a:lnTo>
                    <a:pt x="102612" y="9570"/>
                  </a:lnTo>
                  <a:lnTo>
                    <a:pt x="103764" y="9570"/>
                  </a:lnTo>
                  <a:lnTo>
                    <a:pt x="103764" y="14352"/>
                  </a:lnTo>
                  <a:lnTo>
                    <a:pt x="104916" y="14352"/>
                  </a:lnTo>
                  <a:lnTo>
                    <a:pt x="104916" y="19134"/>
                  </a:lnTo>
                  <a:lnTo>
                    <a:pt x="107220" y="19134"/>
                  </a:lnTo>
                  <a:lnTo>
                    <a:pt x="107220" y="23922"/>
                  </a:lnTo>
                  <a:lnTo>
                    <a:pt x="108372" y="23922"/>
                  </a:lnTo>
                  <a:lnTo>
                    <a:pt x="108372" y="28704"/>
                  </a:lnTo>
                  <a:lnTo>
                    <a:pt x="109530" y="28704"/>
                  </a:lnTo>
                  <a:lnTo>
                    <a:pt x="109530" y="33486"/>
                  </a:lnTo>
                  <a:lnTo>
                    <a:pt x="110682" y="33486"/>
                  </a:lnTo>
                  <a:lnTo>
                    <a:pt x="110682" y="38274"/>
                  </a:lnTo>
                  <a:lnTo>
                    <a:pt x="115290" y="38274"/>
                  </a:lnTo>
                  <a:lnTo>
                    <a:pt x="115290" y="43056"/>
                  </a:lnTo>
                  <a:lnTo>
                    <a:pt x="119904" y="43056"/>
                  </a:lnTo>
                  <a:lnTo>
                    <a:pt x="119904" y="52626"/>
                  </a:lnTo>
                  <a:lnTo>
                    <a:pt x="109530" y="52626"/>
                  </a:lnTo>
                  <a:lnTo>
                    <a:pt x="109530" y="57408"/>
                  </a:lnTo>
                  <a:lnTo>
                    <a:pt x="107220" y="57408"/>
                  </a:lnTo>
                  <a:lnTo>
                    <a:pt x="107220" y="62190"/>
                  </a:lnTo>
                  <a:lnTo>
                    <a:pt x="106068" y="62190"/>
                  </a:lnTo>
                  <a:lnTo>
                    <a:pt x="106068" y="66978"/>
                  </a:lnTo>
                  <a:lnTo>
                    <a:pt x="104916" y="66978"/>
                  </a:lnTo>
                  <a:lnTo>
                    <a:pt x="104916" y="76542"/>
                  </a:lnTo>
                  <a:lnTo>
                    <a:pt x="103764" y="76542"/>
                  </a:lnTo>
                  <a:lnTo>
                    <a:pt x="103764" y="86112"/>
                  </a:lnTo>
                  <a:lnTo>
                    <a:pt x="102612" y="86112"/>
                  </a:lnTo>
                  <a:lnTo>
                    <a:pt x="102612" y="90900"/>
                  </a:lnTo>
                  <a:lnTo>
                    <a:pt x="101460" y="90900"/>
                  </a:lnTo>
                  <a:lnTo>
                    <a:pt x="101460" y="95682"/>
                  </a:lnTo>
                  <a:lnTo>
                    <a:pt x="100302" y="95682"/>
                  </a:lnTo>
                  <a:lnTo>
                    <a:pt x="100302" y="100464"/>
                  </a:lnTo>
                  <a:lnTo>
                    <a:pt x="97998" y="100464"/>
                  </a:lnTo>
                  <a:lnTo>
                    <a:pt x="97998" y="105252"/>
                  </a:lnTo>
                  <a:lnTo>
                    <a:pt x="96846" y="105252"/>
                  </a:lnTo>
                  <a:lnTo>
                    <a:pt x="95694" y="110034"/>
                  </a:lnTo>
                  <a:lnTo>
                    <a:pt x="92232" y="110034"/>
                  </a:lnTo>
                  <a:lnTo>
                    <a:pt x="88776" y="114816"/>
                  </a:lnTo>
                  <a:lnTo>
                    <a:pt x="78396" y="114816"/>
                  </a:lnTo>
                  <a:lnTo>
                    <a:pt x="78396" y="119604"/>
                  </a:lnTo>
                  <a:lnTo>
                    <a:pt x="20754" y="119604"/>
                  </a:lnTo>
                  <a:lnTo>
                    <a:pt x="20754" y="114816"/>
                  </a:lnTo>
                  <a:lnTo>
                    <a:pt x="18444" y="114816"/>
                  </a:lnTo>
                  <a:lnTo>
                    <a:pt x="18444" y="110034"/>
                  </a:lnTo>
                  <a:lnTo>
                    <a:pt x="17292" y="110034"/>
                  </a:lnTo>
                  <a:lnTo>
                    <a:pt x="17292" y="105252"/>
                  </a:lnTo>
                  <a:lnTo>
                    <a:pt x="16140" y="105252"/>
                  </a:lnTo>
                  <a:lnTo>
                    <a:pt x="16140" y="100464"/>
                  </a:lnTo>
                  <a:lnTo>
                    <a:pt x="13836" y="100464"/>
                  </a:lnTo>
                  <a:lnTo>
                    <a:pt x="13836" y="95682"/>
                  </a:lnTo>
                  <a:lnTo>
                    <a:pt x="12684" y="95682"/>
                  </a:lnTo>
                  <a:lnTo>
                    <a:pt x="12684" y="86112"/>
                  </a:lnTo>
                  <a:lnTo>
                    <a:pt x="10374" y="86112"/>
                  </a:lnTo>
                  <a:lnTo>
                    <a:pt x="10374" y="81330"/>
                  </a:lnTo>
                  <a:lnTo>
                    <a:pt x="9222" y="81330"/>
                  </a:lnTo>
                  <a:lnTo>
                    <a:pt x="8070" y="76542"/>
                  </a:lnTo>
                  <a:lnTo>
                    <a:pt x="6918" y="76542"/>
                  </a:lnTo>
                  <a:lnTo>
                    <a:pt x="5766" y="62190"/>
                  </a:lnTo>
                  <a:lnTo>
                    <a:pt x="4614" y="62190"/>
                  </a:lnTo>
                  <a:lnTo>
                    <a:pt x="4614" y="57408"/>
                  </a:lnTo>
                  <a:lnTo>
                    <a:pt x="3456" y="57408"/>
                  </a:lnTo>
                  <a:lnTo>
                    <a:pt x="2304" y="52626"/>
                  </a:lnTo>
                  <a:lnTo>
                    <a:pt x="0" y="52626"/>
                  </a:lnTo>
                  <a:lnTo>
                    <a:pt x="4614" y="62190"/>
                  </a:lnTo>
                  <a:close/>
                </a:path>
              </a:pathLst>
            </a:custGeom>
            <a:solidFill>
              <a:srgbClr val="000000"/>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72" name="Shape 472"/>
            <p:cNvSpPr/>
            <p:nvPr/>
          </p:nvSpPr>
          <p:spPr>
            <a:xfrm>
              <a:off x="8240711" y="9182100"/>
              <a:ext cx="5957887" cy="11503025"/>
            </a:xfrm>
            <a:custGeom>
              <a:pathLst>
                <a:path extrusionOk="0" h="120000" w="120000">
                  <a:moveTo>
                    <a:pt x="21372" y="1968"/>
                  </a:moveTo>
                  <a:lnTo>
                    <a:pt x="21372" y="4914"/>
                  </a:lnTo>
                  <a:lnTo>
                    <a:pt x="22560" y="4914"/>
                  </a:lnTo>
                  <a:lnTo>
                    <a:pt x="22560" y="5898"/>
                  </a:lnTo>
                  <a:lnTo>
                    <a:pt x="23748" y="5898"/>
                  </a:lnTo>
                  <a:lnTo>
                    <a:pt x="23748" y="6390"/>
                  </a:lnTo>
                  <a:lnTo>
                    <a:pt x="24936" y="6390"/>
                  </a:lnTo>
                  <a:lnTo>
                    <a:pt x="24936" y="7866"/>
                  </a:lnTo>
                  <a:lnTo>
                    <a:pt x="26124" y="7866"/>
                  </a:lnTo>
                  <a:lnTo>
                    <a:pt x="26124" y="10818"/>
                  </a:lnTo>
                  <a:lnTo>
                    <a:pt x="27312" y="11310"/>
                  </a:lnTo>
                  <a:lnTo>
                    <a:pt x="27312" y="15240"/>
                  </a:lnTo>
                  <a:lnTo>
                    <a:pt x="28500" y="15240"/>
                  </a:lnTo>
                  <a:lnTo>
                    <a:pt x="28500" y="18684"/>
                  </a:lnTo>
                  <a:lnTo>
                    <a:pt x="29682" y="18684"/>
                  </a:lnTo>
                  <a:lnTo>
                    <a:pt x="29682" y="21636"/>
                  </a:lnTo>
                  <a:lnTo>
                    <a:pt x="30870" y="21636"/>
                  </a:lnTo>
                  <a:lnTo>
                    <a:pt x="30870" y="27042"/>
                  </a:lnTo>
                  <a:lnTo>
                    <a:pt x="29682" y="27042"/>
                  </a:lnTo>
                  <a:lnTo>
                    <a:pt x="29682" y="27534"/>
                  </a:lnTo>
                  <a:lnTo>
                    <a:pt x="26124" y="27534"/>
                  </a:lnTo>
                  <a:lnTo>
                    <a:pt x="26124" y="28026"/>
                  </a:lnTo>
                  <a:lnTo>
                    <a:pt x="24936" y="28026"/>
                  </a:lnTo>
                  <a:lnTo>
                    <a:pt x="24936" y="28518"/>
                  </a:lnTo>
                  <a:lnTo>
                    <a:pt x="22560" y="28518"/>
                  </a:lnTo>
                  <a:lnTo>
                    <a:pt x="22560" y="29010"/>
                  </a:lnTo>
                  <a:lnTo>
                    <a:pt x="20184" y="29010"/>
                  </a:lnTo>
                  <a:lnTo>
                    <a:pt x="20184" y="29502"/>
                  </a:lnTo>
                  <a:lnTo>
                    <a:pt x="17808" y="29502"/>
                  </a:lnTo>
                  <a:lnTo>
                    <a:pt x="17808" y="30486"/>
                  </a:lnTo>
                  <a:lnTo>
                    <a:pt x="16626" y="30486"/>
                  </a:lnTo>
                  <a:lnTo>
                    <a:pt x="16626" y="30978"/>
                  </a:lnTo>
                  <a:lnTo>
                    <a:pt x="15438" y="30978"/>
                  </a:lnTo>
                  <a:lnTo>
                    <a:pt x="15438" y="31962"/>
                  </a:lnTo>
                  <a:lnTo>
                    <a:pt x="14250" y="31962"/>
                  </a:lnTo>
                  <a:lnTo>
                    <a:pt x="14250" y="33432"/>
                  </a:lnTo>
                  <a:lnTo>
                    <a:pt x="13062" y="33432"/>
                  </a:lnTo>
                  <a:lnTo>
                    <a:pt x="13062" y="34908"/>
                  </a:lnTo>
                  <a:lnTo>
                    <a:pt x="11874" y="34908"/>
                  </a:lnTo>
                  <a:lnTo>
                    <a:pt x="11874" y="36384"/>
                  </a:lnTo>
                  <a:lnTo>
                    <a:pt x="10686" y="36384"/>
                  </a:lnTo>
                  <a:lnTo>
                    <a:pt x="10686" y="42282"/>
                  </a:lnTo>
                  <a:lnTo>
                    <a:pt x="9498" y="42282"/>
                  </a:lnTo>
                  <a:lnTo>
                    <a:pt x="9498" y="45234"/>
                  </a:lnTo>
                  <a:lnTo>
                    <a:pt x="8310" y="45234"/>
                  </a:lnTo>
                  <a:lnTo>
                    <a:pt x="8310" y="46218"/>
                  </a:lnTo>
                  <a:lnTo>
                    <a:pt x="7122" y="46218"/>
                  </a:lnTo>
                  <a:lnTo>
                    <a:pt x="7122" y="46710"/>
                  </a:lnTo>
                  <a:lnTo>
                    <a:pt x="4752" y="46710"/>
                  </a:lnTo>
                  <a:lnTo>
                    <a:pt x="4752" y="47202"/>
                  </a:lnTo>
                  <a:lnTo>
                    <a:pt x="3564" y="47202"/>
                  </a:lnTo>
                  <a:lnTo>
                    <a:pt x="3564" y="47694"/>
                  </a:lnTo>
                  <a:lnTo>
                    <a:pt x="2376" y="47694"/>
                  </a:lnTo>
                  <a:lnTo>
                    <a:pt x="1188" y="48186"/>
                  </a:lnTo>
                  <a:lnTo>
                    <a:pt x="1188" y="48678"/>
                  </a:lnTo>
                  <a:lnTo>
                    <a:pt x="0" y="48678"/>
                  </a:lnTo>
                  <a:lnTo>
                    <a:pt x="0" y="74736"/>
                  </a:lnTo>
                  <a:lnTo>
                    <a:pt x="1188" y="74736"/>
                  </a:lnTo>
                  <a:lnTo>
                    <a:pt x="1188" y="75720"/>
                  </a:lnTo>
                  <a:lnTo>
                    <a:pt x="2376" y="76212"/>
                  </a:lnTo>
                  <a:lnTo>
                    <a:pt x="2376" y="79158"/>
                  </a:lnTo>
                  <a:lnTo>
                    <a:pt x="3564" y="79158"/>
                  </a:lnTo>
                  <a:lnTo>
                    <a:pt x="3564" y="80142"/>
                  </a:lnTo>
                  <a:lnTo>
                    <a:pt x="4752" y="80634"/>
                  </a:lnTo>
                  <a:lnTo>
                    <a:pt x="4752" y="82110"/>
                  </a:lnTo>
                  <a:lnTo>
                    <a:pt x="5934" y="83586"/>
                  </a:lnTo>
                  <a:lnTo>
                    <a:pt x="7122" y="84078"/>
                  </a:lnTo>
                  <a:lnTo>
                    <a:pt x="7122" y="84570"/>
                  </a:lnTo>
                  <a:lnTo>
                    <a:pt x="8310" y="85062"/>
                  </a:lnTo>
                  <a:lnTo>
                    <a:pt x="8310" y="86046"/>
                  </a:lnTo>
                  <a:lnTo>
                    <a:pt x="9498" y="86046"/>
                  </a:lnTo>
                  <a:lnTo>
                    <a:pt x="9498" y="87516"/>
                  </a:lnTo>
                  <a:lnTo>
                    <a:pt x="10686" y="87516"/>
                  </a:lnTo>
                  <a:lnTo>
                    <a:pt x="10686" y="88500"/>
                  </a:lnTo>
                  <a:lnTo>
                    <a:pt x="11874" y="88500"/>
                  </a:lnTo>
                  <a:lnTo>
                    <a:pt x="11874" y="89976"/>
                  </a:lnTo>
                  <a:lnTo>
                    <a:pt x="14250" y="90960"/>
                  </a:lnTo>
                  <a:lnTo>
                    <a:pt x="14250" y="91944"/>
                  </a:lnTo>
                  <a:lnTo>
                    <a:pt x="15438" y="91944"/>
                  </a:lnTo>
                  <a:lnTo>
                    <a:pt x="15438" y="92436"/>
                  </a:lnTo>
                  <a:lnTo>
                    <a:pt x="16626" y="92436"/>
                  </a:lnTo>
                  <a:lnTo>
                    <a:pt x="16626" y="92928"/>
                  </a:lnTo>
                  <a:lnTo>
                    <a:pt x="17808" y="92928"/>
                  </a:lnTo>
                  <a:lnTo>
                    <a:pt x="17808" y="93420"/>
                  </a:lnTo>
                  <a:lnTo>
                    <a:pt x="18996" y="93420"/>
                  </a:lnTo>
                  <a:lnTo>
                    <a:pt x="18996" y="93912"/>
                  </a:lnTo>
                  <a:lnTo>
                    <a:pt x="20184" y="93912"/>
                  </a:lnTo>
                  <a:lnTo>
                    <a:pt x="20184" y="94404"/>
                  </a:lnTo>
                  <a:lnTo>
                    <a:pt x="27312" y="97350"/>
                  </a:lnTo>
                  <a:lnTo>
                    <a:pt x="28500" y="97350"/>
                  </a:lnTo>
                  <a:lnTo>
                    <a:pt x="30870" y="98334"/>
                  </a:lnTo>
                  <a:lnTo>
                    <a:pt x="30870" y="98826"/>
                  </a:lnTo>
                  <a:lnTo>
                    <a:pt x="32058" y="98826"/>
                  </a:lnTo>
                  <a:lnTo>
                    <a:pt x="32058" y="99318"/>
                  </a:lnTo>
                  <a:lnTo>
                    <a:pt x="33246" y="99318"/>
                  </a:lnTo>
                  <a:lnTo>
                    <a:pt x="33246" y="100302"/>
                  </a:lnTo>
                  <a:lnTo>
                    <a:pt x="34434" y="100302"/>
                  </a:lnTo>
                  <a:lnTo>
                    <a:pt x="35622" y="100794"/>
                  </a:lnTo>
                  <a:lnTo>
                    <a:pt x="36810" y="100794"/>
                  </a:lnTo>
                  <a:lnTo>
                    <a:pt x="36810" y="101286"/>
                  </a:lnTo>
                  <a:lnTo>
                    <a:pt x="37998" y="101778"/>
                  </a:lnTo>
                  <a:lnTo>
                    <a:pt x="37998" y="102270"/>
                  </a:lnTo>
                  <a:lnTo>
                    <a:pt x="39186" y="102762"/>
                  </a:lnTo>
                  <a:lnTo>
                    <a:pt x="40374" y="102762"/>
                  </a:lnTo>
                  <a:lnTo>
                    <a:pt x="40374" y="103254"/>
                  </a:lnTo>
                  <a:lnTo>
                    <a:pt x="41556" y="103254"/>
                  </a:lnTo>
                  <a:lnTo>
                    <a:pt x="42744" y="103746"/>
                  </a:lnTo>
                  <a:lnTo>
                    <a:pt x="42744" y="104238"/>
                  </a:lnTo>
                  <a:lnTo>
                    <a:pt x="43932" y="104730"/>
                  </a:lnTo>
                  <a:lnTo>
                    <a:pt x="45120" y="104730"/>
                  </a:lnTo>
                  <a:lnTo>
                    <a:pt x="45120" y="105216"/>
                  </a:lnTo>
                  <a:lnTo>
                    <a:pt x="46308" y="105708"/>
                  </a:lnTo>
                  <a:lnTo>
                    <a:pt x="46308" y="106200"/>
                  </a:lnTo>
                  <a:lnTo>
                    <a:pt x="47496" y="106200"/>
                  </a:lnTo>
                  <a:lnTo>
                    <a:pt x="48684" y="106692"/>
                  </a:lnTo>
                  <a:lnTo>
                    <a:pt x="48684" y="107184"/>
                  </a:lnTo>
                  <a:lnTo>
                    <a:pt x="51060" y="107184"/>
                  </a:lnTo>
                  <a:lnTo>
                    <a:pt x="51060" y="108168"/>
                  </a:lnTo>
                  <a:lnTo>
                    <a:pt x="52242" y="108168"/>
                  </a:lnTo>
                  <a:lnTo>
                    <a:pt x="52242" y="108660"/>
                  </a:lnTo>
                  <a:lnTo>
                    <a:pt x="53430" y="108660"/>
                  </a:lnTo>
                  <a:lnTo>
                    <a:pt x="53430" y="109152"/>
                  </a:lnTo>
                  <a:lnTo>
                    <a:pt x="54618" y="109152"/>
                  </a:lnTo>
                  <a:lnTo>
                    <a:pt x="55806" y="109644"/>
                  </a:lnTo>
                  <a:lnTo>
                    <a:pt x="55806" y="110136"/>
                  </a:lnTo>
                  <a:lnTo>
                    <a:pt x="56994" y="110136"/>
                  </a:lnTo>
                  <a:lnTo>
                    <a:pt x="56994" y="110628"/>
                  </a:lnTo>
                  <a:lnTo>
                    <a:pt x="58182" y="110628"/>
                  </a:lnTo>
                  <a:lnTo>
                    <a:pt x="58182" y="111120"/>
                  </a:lnTo>
                  <a:lnTo>
                    <a:pt x="59370" y="111120"/>
                  </a:lnTo>
                  <a:lnTo>
                    <a:pt x="59370" y="112104"/>
                  </a:lnTo>
                  <a:lnTo>
                    <a:pt x="60558" y="112104"/>
                  </a:lnTo>
                  <a:lnTo>
                    <a:pt x="60558" y="119970"/>
                  </a:lnTo>
                  <a:lnTo>
                    <a:pt x="61746" y="119970"/>
                  </a:lnTo>
                  <a:lnTo>
                    <a:pt x="61746" y="119478"/>
                  </a:lnTo>
                  <a:lnTo>
                    <a:pt x="62934" y="119478"/>
                  </a:lnTo>
                  <a:lnTo>
                    <a:pt x="62934" y="118986"/>
                  </a:lnTo>
                  <a:lnTo>
                    <a:pt x="65304" y="118002"/>
                  </a:lnTo>
                  <a:lnTo>
                    <a:pt x="65304" y="117510"/>
                  </a:lnTo>
                  <a:lnTo>
                    <a:pt x="66492" y="117510"/>
                  </a:lnTo>
                  <a:lnTo>
                    <a:pt x="66492" y="117018"/>
                  </a:lnTo>
                  <a:lnTo>
                    <a:pt x="67680" y="117018"/>
                  </a:lnTo>
                  <a:lnTo>
                    <a:pt x="67680" y="111120"/>
                  </a:lnTo>
                  <a:lnTo>
                    <a:pt x="68868" y="111120"/>
                  </a:lnTo>
                  <a:lnTo>
                    <a:pt x="68868" y="109644"/>
                  </a:lnTo>
                  <a:lnTo>
                    <a:pt x="70056" y="109152"/>
                  </a:lnTo>
                  <a:lnTo>
                    <a:pt x="70056" y="108660"/>
                  </a:lnTo>
                  <a:lnTo>
                    <a:pt x="71244" y="108660"/>
                  </a:lnTo>
                  <a:lnTo>
                    <a:pt x="71244" y="107676"/>
                  </a:lnTo>
                  <a:lnTo>
                    <a:pt x="72432" y="107184"/>
                  </a:lnTo>
                  <a:lnTo>
                    <a:pt x="72432" y="106692"/>
                  </a:lnTo>
                  <a:lnTo>
                    <a:pt x="73620" y="106200"/>
                  </a:lnTo>
                  <a:lnTo>
                    <a:pt x="73620" y="105708"/>
                  </a:lnTo>
                  <a:lnTo>
                    <a:pt x="74808" y="105708"/>
                  </a:lnTo>
                  <a:lnTo>
                    <a:pt x="74808" y="105216"/>
                  </a:lnTo>
                  <a:lnTo>
                    <a:pt x="75990" y="105216"/>
                  </a:lnTo>
                  <a:lnTo>
                    <a:pt x="75990" y="104730"/>
                  </a:lnTo>
                  <a:lnTo>
                    <a:pt x="77178" y="104730"/>
                  </a:lnTo>
                  <a:lnTo>
                    <a:pt x="77178" y="103746"/>
                  </a:lnTo>
                  <a:lnTo>
                    <a:pt x="78366" y="103746"/>
                  </a:lnTo>
                  <a:lnTo>
                    <a:pt x="78366" y="103254"/>
                  </a:lnTo>
                  <a:lnTo>
                    <a:pt x="79554" y="103254"/>
                  </a:lnTo>
                  <a:lnTo>
                    <a:pt x="79554" y="102762"/>
                  </a:lnTo>
                  <a:lnTo>
                    <a:pt x="80742" y="102762"/>
                  </a:lnTo>
                  <a:lnTo>
                    <a:pt x="81930" y="102270"/>
                  </a:lnTo>
                  <a:lnTo>
                    <a:pt x="81930" y="101778"/>
                  </a:lnTo>
                  <a:lnTo>
                    <a:pt x="83118" y="101286"/>
                  </a:lnTo>
                  <a:lnTo>
                    <a:pt x="84306" y="101286"/>
                  </a:lnTo>
                  <a:lnTo>
                    <a:pt x="87864" y="99810"/>
                  </a:lnTo>
                  <a:lnTo>
                    <a:pt x="87864" y="99318"/>
                  </a:lnTo>
                  <a:lnTo>
                    <a:pt x="90240" y="98334"/>
                  </a:lnTo>
                  <a:lnTo>
                    <a:pt x="90240" y="97842"/>
                  </a:lnTo>
                  <a:lnTo>
                    <a:pt x="91428" y="97350"/>
                  </a:lnTo>
                  <a:lnTo>
                    <a:pt x="91428" y="95880"/>
                  </a:lnTo>
                  <a:lnTo>
                    <a:pt x="92616" y="95388"/>
                  </a:lnTo>
                  <a:lnTo>
                    <a:pt x="92616" y="94896"/>
                  </a:lnTo>
                  <a:lnTo>
                    <a:pt x="93804" y="94896"/>
                  </a:lnTo>
                  <a:lnTo>
                    <a:pt x="93804" y="93420"/>
                  </a:lnTo>
                  <a:lnTo>
                    <a:pt x="94992" y="92928"/>
                  </a:lnTo>
                  <a:lnTo>
                    <a:pt x="96180" y="92928"/>
                  </a:lnTo>
                  <a:lnTo>
                    <a:pt x="97368" y="92436"/>
                  </a:lnTo>
                  <a:lnTo>
                    <a:pt x="97368" y="91944"/>
                  </a:lnTo>
                  <a:lnTo>
                    <a:pt x="99738" y="90960"/>
                  </a:lnTo>
                  <a:lnTo>
                    <a:pt x="99738" y="90468"/>
                  </a:lnTo>
                  <a:lnTo>
                    <a:pt x="100926" y="90468"/>
                  </a:lnTo>
                  <a:lnTo>
                    <a:pt x="102114" y="88992"/>
                  </a:lnTo>
                  <a:lnTo>
                    <a:pt x="103302" y="88500"/>
                  </a:lnTo>
                  <a:lnTo>
                    <a:pt x="104490" y="87024"/>
                  </a:lnTo>
                  <a:lnTo>
                    <a:pt x="105678" y="85062"/>
                  </a:lnTo>
                  <a:lnTo>
                    <a:pt x="105678" y="84570"/>
                  </a:lnTo>
                  <a:lnTo>
                    <a:pt x="106866" y="84078"/>
                  </a:lnTo>
                  <a:lnTo>
                    <a:pt x="106866" y="79650"/>
                  </a:lnTo>
                  <a:lnTo>
                    <a:pt x="108054" y="79650"/>
                  </a:lnTo>
                  <a:lnTo>
                    <a:pt x="108054" y="77688"/>
                  </a:lnTo>
                  <a:lnTo>
                    <a:pt x="109242" y="77688"/>
                  </a:lnTo>
                  <a:lnTo>
                    <a:pt x="109242" y="76704"/>
                  </a:lnTo>
                  <a:lnTo>
                    <a:pt x="110424" y="76704"/>
                  </a:lnTo>
                  <a:lnTo>
                    <a:pt x="110424" y="76212"/>
                  </a:lnTo>
                  <a:lnTo>
                    <a:pt x="111612" y="75720"/>
                  </a:lnTo>
                  <a:lnTo>
                    <a:pt x="112800" y="74244"/>
                  </a:lnTo>
                  <a:lnTo>
                    <a:pt x="112800" y="72768"/>
                  </a:lnTo>
                  <a:lnTo>
                    <a:pt x="113988" y="72276"/>
                  </a:lnTo>
                  <a:lnTo>
                    <a:pt x="115176" y="70308"/>
                  </a:lnTo>
                  <a:lnTo>
                    <a:pt x="115176" y="68832"/>
                  </a:lnTo>
                  <a:lnTo>
                    <a:pt x="116364" y="67362"/>
                  </a:lnTo>
                  <a:lnTo>
                    <a:pt x="116364" y="64902"/>
                  </a:lnTo>
                  <a:lnTo>
                    <a:pt x="117552" y="64410"/>
                  </a:lnTo>
                  <a:lnTo>
                    <a:pt x="117552" y="62934"/>
                  </a:lnTo>
                  <a:lnTo>
                    <a:pt x="118740" y="62442"/>
                  </a:lnTo>
                  <a:lnTo>
                    <a:pt x="118740" y="59982"/>
                  </a:lnTo>
                  <a:lnTo>
                    <a:pt x="119928" y="59490"/>
                  </a:lnTo>
                  <a:lnTo>
                    <a:pt x="119928" y="53592"/>
                  </a:lnTo>
                  <a:lnTo>
                    <a:pt x="118740" y="53592"/>
                  </a:lnTo>
                  <a:lnTo>
                    <a:pt x="118740" y="52608"/>
                  </a:lnTo>
                  <a:lnTo>
                    <a:pt x="117552" y="52608"/>
                  </a:lnTo>
                  <a:lnTo>
                    <a:pt x="116364" y="51132"/>
                  </a:lnTo>
                  <a:lnTo>
                    <a:pt x="113988" y="50154"/>
                  </a:lnTo>
                  <a:lnTo>
                    <a:pt x="113988" y="49662"/>
                  </a:lnTo>
                  <a:lnTo>
                    <a:pt x="110424" y="48186"/>
                  </a:lnTo>
                  <a:lnTo>
                    <a:pt x="108054" y="48186"/>
                  </a:lnTo>
                  <a:lnTo>
                    <a:pt x="108054" y="47694"/>
                  </a:lnTo>
                  <a:lnTo>
                    <a:pt x="106866" y="47694"/>
                  </a:lnTo>
                  <a:lnTo>
                    <a:pt x="106866" y="46218"/>
                  </a:lnTo>
                  <a:lnTo>
                    <a:pt x="105678" y="46218"/>
                  </a:lnTo>
                  <a:lnTo>
                    <a:pt x="104490" y="45726"/>
                  </a:lnTo>
                  <a:lnTo>
                    <a:pt x="103302" y="45726"/>
                  </a:lnTo>
                  <a:lnTo>
                    <a:pt x="103302" y="45234"/>
                  </a:lnTo>
                  <a:lnTo>
                    <a:pt x="102114" y="45234"/>
                  </a:lnTo>
                  <a:lnTo>
                    <a:pt x="102114" y="44742"/>
                  </a:lnTo>
                  <a:lnTo>
                    <a:pt x="100926" y="44742"/>
                  </a:lnTo>
                  <a:lnTo>
                    <a:pt x="100926" y="44250"/>
                  </a:lnTo>
                  <a:lnTo>
                    <a:pt x="97368" y="43758"/>
                  </a:lnTo>
                  <a:lnTo>
                    <a:pt x="96180" y="43758"/>
                  </a:lnTo>
                  <a:lnTo>
                    <a:pt x="90240" y="41298"/>
                  </a:lnTo>
                  <a:lnTo>
                    <a:pt x="89052" y="41298"/>
                  </a:lnTo>
                  <a:lnTo>
                    <a:pt x="89052" y="40812"/>
                  </a:lnTo>
                  <a:lnTo>
                    <a:pt x="87864" y="40812"/>
                  </a:lnTo>
                  <a:lnTo>
                    <a:pt x="85494" y="39828"/>
                  </a:lnTo>
                  <a:lnTo>
                    <a:pt x="84306" y="39828"/>
                  </a:lnTo>
                  <a:lnTo>
                    <a:pt x="84306" y="39336"/>
                  </a:lnTo>
                  <a:lnTo>
                    <a:pt x="83118" y="39336"/>
                  </a:lnTo>
                  <a:lnTo>
                    <a:pt x="81930" y="38844"/>
                  </a:lnTo>
                  <a:lnTo>
                    <a:pt x="80742" y="38844"/>
                  </a:lnTo>
                  <a:lnTo>
                    <a:pt x="80742" y="38352"/>
                  </a:lnTo>
                  <a:lnTo>
                    <a:pt x="79554" y="38352"/>
                  </a:lnTo>
                  <a:lnTo>
                    <a:pt x="79554" y="37860"/>
                  </a:lnTo>
                  <a:lnTo>
                    <a:pt x="77178" y="37860"/>
                  </a:lnTo>
                  <a:lnTo>
                    <a:pt x="77178" y="37368"/>
                  </a:lnTo>
                  <a:lnTo>
                    <a:pt x="74808" y="37368"/>
                  </a:lnTo>
                  <a:lnTo>
                    <a:pt x="74808" y="36876"/>
                  </a:lnTo>
                  <a:lnTo>
                    <a:pt x="73620" y="36876"/>
                  </a:lnTo>
                  <a:lnTo>
                    <a:pt x="73620" y="36384"/>
                  </a:lnTo>
                  <a:lnTo>
                    <a:pt x="71244" y="36384"/>
                  </a:lnTo>
                  <a:lnTo>
                    <a:pt x="71244" y="35892"/>
                  </a:lnTo>
                  <a:lnTo>
                    <a:pt x="68868" y="35892"/>
                  </a:lnTo>
                  <a:lnTo>
                    <a:pt x="67680" y="35400"/>
                  </a:lnTo>
                  <a:lnTo>
                    <a:pt x="65304" y="35400"/>
                  </a:lnTo>
                  <a:lnTo>
                    <a:pt x="65304" y="34908"/>
                  </a:lnTo>
                  <a:lnTo>
                    <a:pt x="64116" y="34908"/>
                  </a:lnTo>
                  <a:lnTo>
                    <a:pt x="64116" y="34416"/>
                  </a:lnTo>
                  <a:lnTo>
                    <a:pt x="62934" y="34416"/>
                  </a:lnTo>
                  <a:lnTo>
                    <a:pt x="62934" y="33924"/>
                  </a:lnTo>
                  <a:lnTo>
                    <a:pt x="60558" y="33924"/>
                  </a:lnTo>
                  <a:lnTo>
                    <a:pt x="60558" y="33432"/>
                  </a:lnTo>
                  <a:lnTo>
                    <a:pt x="59370" y="33432"/>
                  </a:lnTo>
                  <a:lnTo>
                    <a:pt x="59370" y="32940"/>
                  </a:lnTo>
                  <a:lnTo>
                    <a:pt x="58182" y="32448"/>
                  </a:lnTo>
                  <a:lnTo>
                    <a:pt x="58182" y="31962"/>
                  </a:lnTo>
                  <a:lnTo>
                    <a:pt x="56994" y="31470"/>
                  </a:lnTo>
                  <a:lnTo>
                    <a:pt x="55806" y="31470"/>
                  </a:lnTo>
                  <a:lnTo>
                    <a:pt x="55806" y="29994"/>
                  </a:lnTo>
                  <a:lnTo>
                    <a:pt x="54618" y="29994"/>
                  </a:lnTo>
                  <a:lnTo>
                    <a:pt x="54618" y="29010"/>
                  </a:lnTo>
                  <a:lnTo>
                    <a:pt x="53430" y="29010"/>
                  </a:lnTo>
                  <a:lnTo>
                    <a:pt x="53430" y="27534"/>
                  </a:lnTo>
                  <a:lnTo>
                    <a:pt x="52242" y="27534"/>
                  </a:lnTo>
                  <a:lnTo>
                    <a:pt x="52242" y="26058"/>
                  </a:lnTo>
                  <a:lnTo>
                    <a:pt x="51060" y="25566"/>
                  </a:lnTo>
                  <a:lnTo>
                    <a:pt x="51060" y="25074"/>
                  </a:lnTo>
                  <a:lnTo>
                    <a:pt x="49872" y="25074"/>
                  </a:lnTo>
                  <a:lnTo>
                    <a:pt x="49872" y="24090"/>
                  </a:lnTo>
                  <a:lnTo>
                    <a:pt x="47496" y="23106"/>
                  </a:lnTo>
                  <a:lnTo>
                    <a:pt x="47496" y="22620"/>
                  </a:lnTo>
                  <a:lnTo>
                    <a:pt x="45120" y="21636"/>
                  </a:lnTo>
                  <a:lnTo>
                    <a:pt x="43932" y="21636"/>
                  </a:lnTo>
                  <a:lnTo>
                    <a:pt x="43932" y="21144"/>
                  </a:lnTo>
                  <a:lnTo>
                    <a:pt x="42744" y="20652"/>
                  </a:lnTo>
                  <a:lnTo>
                    <a:pt x="42744" y="20160"/>
                  </a:lnTo>
                  <a:lnTo>
                    <a:pt x="41556" y="20160"/>
                  </a:lnTo>
                  <a:lnTo>
                    <a:pt x="41556" y="19668"/>
                  </a:lnTo>
                  <a:lnTo>
                    <a:pt x="40374" y="19668"/>
                  </a:lnTo>
                  <a:lnTo>
                    <a:pt x="40374" y="19176"/>
                  </a:lnTo>
                  <a:lnTo>
                    <a:pt x="39186" y="19176"/>
                  </a:lnTo>
                  <a:lnTo>
                    <a:pt x="39186" y="18192"/>
                  </a:lnTo>
                  <a:lnTo>
                    <a:pt x="37998" y="18192"/>
                  </a:lnTo>
                  <a:lnTo>
                    <a:pt x="37998" y="17208"/>
                  </a:lnTo>
                  <a:lnTo>
                    <a:pt x="36810" y="17208"/>
                  </a:lnTo>
                  <a:lnTo>
                    <a:pt x="36810" y="16224"/>
                  </a:lnTo>
                  <a:lnTo>
                    <a:pt x="35622" y="16224"/>
                  </a:lnTo>
                  <a:lnTo>
                    <a:pt x="35622" y="15240"/>
                  </a:lnTo>
                  <a:lnTo>
                    <a:pt x="34434" y="15240"/>
                  </a:lnTo>
                  <a:lnTo>
                    <a:pt x="34434" y="10326"/>
                  </a:lnTo>
                  <a:lnTo>
                    <a:pt x="33246" y="10326"/>
                  </a:lnTo>
                  <a:lnTo>
                    <a:pt x="33246" y="9342"/>
                  </a:lnTo>
                  <a:lnTo>
                    <a:pt x="32058" y="9342"/>
                  </a:lnTo>
                  <a:lnTo>
                    <a:pt x="32058" y="8358"/>
                  </a:lnTo>
                  <a:lnTo>
                    <a:pt x="30870" y="8358"/>
                  </a:lnTo>
                  <a:lnTo>
                    <a:pt x="30870" y="7866"/>
                  </a:lnTo>
                  <a:lnTo>
                    <a:pt x="29682" y="7866"/>
                  </a:lnTo>
                  <a:lnTo>
                    <a:pt x="29682" y="7374"/>
                  </a:lnTo>
                  <a:lnTo>
                    <a:pt x="28500" y="7374"/>
                  </a:lnTo>
                  <a:lnTo>
                    <a:pt x="28500" y="6390"/>
                  </a:lnTo>
                  <a:lnTo>
                    <a:pt x="27312" y="6390"/>
                  </a:lnTo>
                  <a:lnTo>
                    <a:pt x="27312" y="5898"/>
                  </a:lnTo>
                  <a:lnTo>
                    <a:pt x="26124" y="5898"/>
                  </a:lnTo>
                  <a:lnTo>
                    <a:pt x="26124" y="5406"/>
                  </a:lnTo>
                  <a:lnTo>
                    <a:pt x="24936" y="5406"/>
                  </a:lnTo>
                  <a:lnTo>
                    <a:pt x="24936" y="4428"/>
                  </a:lnTo>
                  <a:lnTo>
                    <a:pt x="23748" y="4428"/>
                  </a:lnTo>
                  <a:lnTo>
                    <a:pt x="23748" y="3936"/>
                  </a:lnTo>
                  <a:lnTo>
                    <a:pt x="22560" y="3936"/>
                  </a:lnTo>
                  <a:lnTo>
                    <a:pt x="22560" y="3444"/>
                  </a:lnTo>
                  <a:lnTo>
                    <a:pt x="21372" y="3444"/>
                  </a:lnTo>
                  <a:lnTo>
                    <a:pt x="21372" y="2952"/>
                  </a:lnTo>
                  <a:lnTo>
                    <a:pt x="20184" y="2952"/>
                  </a:lnTo>
                  <a:lnTo>
                    <a:pt x="20184" y="1968"/>
                  </a:lnTo>
                  <a:lnTo>
                    <a:pt x="17808" y="1968"/>
                  </a:lnTo>
                  <a:lnTo>
                    <a:pt x="17808" y="984"/>
                  </a:lnTo>
                  <a:lnTo>
                    <a:pt x="16626" y="984"/>
                  </a:lnTo>
                  <a:lnTo>
                    <a:pt x="16626" y="0"/>
                  </a:lnTo>
                  <a:lnTo>
                    <a:pt x="21372" y="1968"/>
                  </a:lnTo>
                  <a:close/>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73" name="Shape 473"/>
            <p:cNvSpPr/>
            <p:nvPr/>
          </p:nvSpPr>
          <p:spPr>
            <a:xfrm>
              <a:off x="5883275" y="15262225"/>
              <a:ext cx="4660899" cy="7119936"/>
            </a:xfrm>
            <a:custGeom>
              <a:pathLst>
                <a:path extrusionOk="0" h="120000" w="120000">
                  <a:moveTo>
                    <a:pt x="62232" y="0"/>
                  </a:moveTo>
                  <a:lnTo>
                    <a:pt x="60714" y="0"/>
                  </a:lnTo>
                  <a:lnTo>
                    <a:pt x="60714" y="792"/>
                  </a:lnTo>
                  <a:lnTo>
                    <a:pt x="59196" y="792"/>
                  </a:lnTo>
                  <a:lnTo>
                    <a:pt x="59196" y="1590"/>
                  </a:lnTo>
                  <a:lnTo>
                    <a:pt x="57678" y="1590"/>
                  </a:lnTo>
                  <a:lnTo>
                    <a:pt x="57678" y="2382"/>
                  </a:lnTo>
                  <a:lnTo>
                    <a:pt x="56160" y="2382"/>
                  </a:lnTo>
                  <a:lnTo>
                    <a:pt x="56160" y="3180"/>
                  </a:lnTo>
                  <a:lnTo>
                    <a:pt x="54642" y="3972"/>
                  </a:lnTo>
                  <a:lnTo>
                    <a:pt x="54642" y="4764"/>
                  </a:lnTo>
                  <a:lnTo>
                    <a:pt x="53124" y="4764"/>
                  </a:lnTo>
                  <a:lnTo>
                    <a:pt x="53124" y="5562"/>
                  </a:lnTo>
                  <a:lnTo>
                    <a:pt x="51606" y="5562"/>
                  </a:lnTo>
                  <a:lnTo>
                    <a:pt x="51606" y="6354"/>
                  </a:lnTo>
                  <a:lnTo>
                    <a:pt x="45534" y="9534"/>
                  </a:lnTo>
                  <a:lnTo>
                    <a:pt x="45534" y="10326"/>
                  </a:lnTo>
                  <a:lnTo>
                    <a:pt x="44016" y="11124"/>
                  </a:lnTo>
                  <a:lnTo>
                    <a:pt x="42498" y="11124"/>
                  </a:lnTo>
                  <a:lnTo>
                    <a:pt x="42498" y="12708"/>
                  </a:lnTo>
                  <a:lnTo>
                    <a:pt x="40980" y="13506"/>
                  </a:lnTo>
                  <a:lnTo>
                    <a:pt x="40980" y="14298"/>
                  </a:lnTo>
                  <a:lnTo>
                    <a:pt x="39462" y="15096"/>
                  </a:lnTo>
                  <a:lnTo>
                    <a:pt x="39462" y="15888"/>
                  </a:lnTo>
                  <a:lnTo>
                    <a:pt x="37944" y="18270"/>
                  </a:lnTo>
                  <a:lnTo>
                    <a:pt x="36426" y="18270"/>
                  </a:lnTo>
                  <a:lnTo>
                    <a:pt x="36426" y="19062"/>
                  </a:lnTo>
                  <a:lnTo>
                    <a:pt x="34908" y="21450"/>
                  </a:lnTo>
                  <a:lnTo>
                    <a:pt x="34908" y="22242"/>
                  </a:lnTo>
                  <a:lnTo>
                    <a:pt x="33390" y="22242"/>
                  </a:lnTo>
                  <a:lnTo>
                    <a:pt x="33390" y="23034"/>
                  </a:lnTo>
                  <a:lnTo>
                    <a:pt x="31872" y="23832"/>
                  </a:lnTo>
                  <a:lnTo>
                    <a:pt x="31872" y="24624"/>
                  </a:lnTo>
                  <a:lnTo>
                    <a:pt x="30354" y="25422"/>
                  </a:lnTo>
                  <a:lnTo>
                    <a:pt x="28836" y="25422"/>
                  </a:lnTo>
                  <a:lnTo>
                    <a:pt x="27318" y="26214"/>
                  </a:lnTo>
                  <a:lnTo>
                    <a:pt x="25800" y="28596"/>
                  </a:lnTo>
                  <a:lnTo>
                    <a:pt x="25800" y="29394"/>
                  </a:lnTo>
                  <a:lnTo>
                    <a:pt x="24282" y="29394"/>
                  </a:lnTo>
                  <a:lnTo>
                    <a:pt x="22764" y="30186"/>
                  </a:lnTo>
                  <a:lnTo>
                    <a:pt x="21252" y="32568"/>
                  </a:lnTo>
                  <a:lnTo>
                    <a:pt x="19734" y="33366"/>
                  </a:lnTo>
                  <a:lnTo>
                    <a:pt x="19734" y="34158"/>
                  </a:lnTo>
                  <a:lnTo>
                    <a:pt x="16698" y="35748"/>
                  </a:lnTo>
                  <a:lnTo>
                    <a:pt x="16698" y="36540"/>
                  </a:lnTo>
                  <a:lnTo>
                    <a:pt x="15180" y="36540"/>
                  </a:lnTo>
                  <a:lnTo>
                    <a:pt x="15180" y="38130"/>
                  </a:lnTo>
                  <a:lnTo>
                    <a:pt x="13662" y="38130"/>
                  </a:lnTo>
                  <a:lnTo>
                    <a:pt x="13662" y="40512"/>
                  </a:lnTo>
                  <a:lnTo>
                    <a:pt x="10626" y="42102"/>
                  </a:lnTo>
                  <a:lnTo>
                    <a:pt x="10626" y="43692"/>
                  </a:lnTo>
                  <a:lnTo>
                    <a:pt x="9108" y="44484"/>
                  </a:lnTo>
                  <a:lnTo>
                    <a:pt x="9108" y="46074"/>
                  </a:lnTo>
                  <a:lnTo>
                    <a:pt x="7590" y="46866"/>
                  </a:lnTo>
                  <a:lnTo>
                    <a:pt x="7590" y="48456"/>
                  </a:lnTo>
                  <a:lnTo>
                    <a:pt x="6072" y="48456"/>
                  </a:lnTo>
                  <a:lnTo>
                    <a:pt x="6072" y="50046"/>
                  </a:lnTo>
                  <a:lnTo>
                    <a:pt x="4554" y="50046"/>
                  </a:lnTo>
                  <a:lnTo>
                    <a:pt x="4554" y="52428"/>
                  </a:lnTo>
                  <a:lnTo>
                    <a:pt x="3036" y="52428"/>
                  </a:lnTo>
                  <a:lnTo>
                    <a:pt x="3036" y="53226"/>
                  </a:lnTo>
                  <a:lnTo>
                    <a:pt x="1518" y="54018"/>
                  </a:lnTo>
                  <a:lnTo>
                    <a:pt x="1518" y="55608"/>
                  </a:lnTo>
                  <a:lnTo>
                    <a:pt x="0" y="55608"/>
                  </a:lnTo>
                  <a:lnTo>
                    <a:pt x="0" y="65136"/>
                  </a:lnTo>
                  <a:lnTo>
                    <a:pt x="1518" y="65136"/>
                  </a:lnTo>
                  <a:lnTo>
                    <a:pt x="1518" y="65934"/>
                  </a:lnTo>
                  <a:lnTo>
                    <a:pt x="3036" y="65934"/>
                  </a:lnTo>
                  <a:lnTo>
                    <a:pt x="3036" y="67524"/>
                  </a:lnTo>
                  <a:lnTo>
                    <a:pt x="4554" y="69906"/>
                  </a:lnTo>
                  <a:lnTo>
                    <a:pt x="6072" y="70698"/>
                  </a:lnTo>
                  <a:lnTo>
                    <a:pt x="10626" y="71496"/>
                  </a:lnTo>
                  <a:lnTo>
                    <a:pt x="10626" y="73878"/>
                  </a:lnTo>
                  <a:lnTo>
                    <a:pt x="13662" y="75468"/>
                  </a:lnTo>
                  <a:lnTo>
                    <a:pt x="13662" y="76260"/>
                  </a:lnTo>
                  <a:lnTo>
                    <a:pt x="15180" y="76260"/>
                  </a:lnTo>
                  <a:lnTo>
                    <a:pt x="15180" y="85794"/>
                  </a:lnTo>
                  <a:lnTo>
                    <a:pt x="16698" y="85794"/>
                  </a:lnTo>
                  <a:lnTo>
                    <a:pt x="16698" y="88176"/>
                  </a:lnTo>
                  <a:lnTo>
                    <a:pt x="18216" y="88176"/>
                  </a:lnTo>
                  <a:lnTo>
                    <a:pt x="18216" y="88968"/>
                  </a:lnTo>
                  <a:lnTo>
                    <a:pt x="19734" y="89766"/>
                  </a:lnTo>
                  <a:lnTo>
                    <a:pt x="19734" y="90558"/>
                  </a:lnTo>
                  <a:lnTo>
                    <a:pt x="21252" y="92940"/>
                  </a:lnTo>
                  <a:lnTo>
                    <a:pt x="21252" y="93738"/>
                  </a:lnTo>
                  <a:lnTo>
                    <a:pt x="22764" y="93738"/>
                  </a:lnTo>
                  <a:lnTo>
                    <a:pt x="22764" y="95322"/>
                  </a:lnTo>
                  <a:lnTo>
                    <a:pt x="24282" y="95322"/>
                  </a:lnTo>
                  <a:lnTo>
                    <a:pt x="24282" y="96912"/>
                  </a:lnTo>
                  <a:lnTo>
                    <a:pt x="25800" y="96912"/>
                  </a:lnTo>
                  <a:lnTo>
                    <a:pt x="25800" y="98502"/>
                  </a:lnTo>
                  <a:lnTo>
                    <a:pt x="31872" y="101682"/>
                  </a:lnTo>
                  <a:lnTo>
                    <a:pt x="31872" y="104064"/>
                  </a:lnTo>
                  <a:lnTo>
                    <a:pt x="33390" y="104064"/>
                  </a:lnTo>
                  <a:lnTo>
                    <a:pt x="33390" y="104856"/>
                  </a:lnTo>
                  <a:lnTo>
                    <a:pt x="34908" y="104856"/>
                  </a:lnTo>
                  <a:lnTo>
                    <a:pt x="34908" y="106446"/>
                  </a:lnTo>
                  <a:lnTo>
                    <a:pt x="36426" y="106446"/>
                  </a:lnTo>
                  <a:lnTo>
                    <a:pt x="36426" y="108828"/>
                  </a:lnTo>
                  <a:lnTo>
                    <a:pt x="37944" y="108828"/>
                  </a:lnTo>
                  <a:lnTo>
                    <a:pt x="37944" y="112800"/>
                  </a:lnTo>
                  <a:lnTo>
                    <a:pt x="39462" y="112800"/>
                  </a:lnTo>
                  <a:lnTo>
                    <a:pt x="39462" y="119952"/>
                  </a:lnTo>
                  <a:lnTo>
                    <a:pt x="39462" y="106446"/>
                  </a:lnTo>
                  <a:lnTo>
                    <a:pt x="40980" y="105654"/>
                  </a:lnTo>
                  <a:lnTo>
                    <a:pt x="40980" y="102474"/>
                  </a:lnTo>
                  <a:lnTo>
                    <a:pt x="42498" y="102474"/>
                  </a:lnTo>
                  <a:lnTo>
                    <a:pt x="42498" y="99294"/>
                  </a:lnTo>
                  <a:lnTo>
                    <a:pt x="44016" y="99294"/>
                  </a:lnTo>
                  <a:lnTo>
                    <a:pt x="44016" y="96912"/>
                  </a:lnTo>
                  <a:lnTo>
                    <a:pt x="45534" y="96912"/>
                  </a:lnTo>
                  <a:lnTo>
                    <a:pt x="45534" y="96120"/>
                  </a:lnTo>
                  <a:lnTo>
                    <a:pt x="47052" y="96120"/>
                  </a:lnTo>
                  <a:lnTo>
                    <a:pt x="47052" y="94530"/>
                  </a:lnTo>
                  <a:lnTo>
                    <a:pt x="48570" y="94530"/>
                  </a:lnTo>
                  <a:lnTo>
                    <a:pt x="50088" y="93738"/>
                  </a:lnTo>
                  <a:lnTo>
                    <a:pt x="50088" y="92940"/>
                  </a:lnTo>
                  <a:lnTo>
                    <a:pt x="53124" y="92940"/>
                  </a:lnTo>
                  <a:lnTo>
                    <a:pt x="53124" y="92148"/>
                  </a:lnTo>
                  <a:lnTo>
                    <a:pt x="54642" y="92148"/>
                  </a:lnTo>
                  <a:lnTo>
                    <a:pt x="56160" y="91350"/>
                  </a:lnTo>
                  <a:lnTo>
                    <a:pt x="56160" y="90558"/>
                  </a:lnTo>
                  <a:lnTo>
                    <a:pt x="59196" y="90558"/>
                  </a:lnTo>
                  <a:lnTo>
                    <a:pt x="59196" y="89766"/>
                  </a:lnTo>
                  <a:lnTo>
                    <a:pt x="60714" y="89766"/>
                  </a:lnTo>
                  <a:lnTo>
                    <a:pt x="60714" y="88968"/>
                  </a:lnTo>
                  <a:lnTo>
                    <a:pt x="63750" y="88968"/>
                  </a:lnTo>
                  <a:lnTo>
                    <a:pt x="63750" y="88176"/>
                  </a:lnTo>
                  <a:lnTo>
                    <a:pt x="65262" y="88176"/>
                  </a:lnTo>
                  <a:lnTo>
                    <a:pt x="66780" y="87384"/>
                  </a:lnTo>
                  <a:lnTo>
                    <a:pt x="68298" y="87384"/>
                  </a:lnTo>
                  <a:lnTo>
                    <a:pt x="69816" y="86586"/>
                  </a:lnTo>
                  <a:lnTo>
                    <a:pt x="71334" y="86586"/>
                  </a:lnTo>
                  <a:lnTo>
                    <a:pt x="71334" y="85794"/>
                  </a:lnTo>
                  <a:lnTo>
                    <a:pt x="72852" y="84996"/>
                  </a:lnTo>
                  <a:lnTo>
                    <a:pt x="74370" y="84996"/>
                  </a:lnTo>
                  <a:lnTo>
                    <a:pt x="75888" y="84204"/>
                  </a:lnTo>
                  <a:lnTo>
                    <a:pt x="75888" y="83412"/>
                  </a:lnTo>
                  <a:lnTo>
                    <a:pt x="78924" y="83412"/>
                  </a:lnTo>
                  <a:lnTo>
                    <a:pt x="78924" y="82614"/>
                  </a:lnTo>
                  <a:lnTo>
                    <a:pt x="80442" y="82614"/>
                  </a:lnTo>
                  <a:lnTo>
                    <a:pt x="80442" y="81822"/>
                  </a:lnTo>
                  <a:lnTo>
                    <a:pt x="81960" y="81822"/>
                  </a:lnTo>
                  <a:lnTo>
                    <a:pt x="83478" y="81024"/>
                  </a:lnTo>
                  <a:lnTo>
                    <a:pt x="88032" y="81024"/>
                  </a:lnTo>
                  <a:lnTo>
                    <a:pt x="88032" y="80232"/>
                  </a:lnTo>
                  <a:lnTo>
                    <a:pt x="94104" y="80232"/>
                  </a:lnTo>
                  <a:lnTo>
                    <a:pt x="95622" y="79440"/>
                  </a:lnTo>
                  <a:lnTo>
                    <a:pt x="98658" y="79440"/>
                  </a:lnTo>
                  <a:lnTo>
                    <a:pt x="98658" y="78642"/>
                  </a:lnTo>
                  <a:lnTo>
                    <a:pt x="100176" y="78642"/>
                  </a:lnTo>
                  <a:lnTo>
                    <a:pt x="101694" y="77850"/>
                  </a:lnTo>
                  <a:lnTo>
                    <a:pt x="104730" y="77850"/>
                  </a:lnTo>
                  <a:lnTo>
                    <a:pt x="104730" y="77052"/>
                  </a:lnTo>
                  <a:lnTo>
                    <a:pt x="107760" y="77052"/>
                  </a:lnTo>
                  <a:lnTo>
                    <a:pt x="107760" y="76260"/>
                  </a:lnTo>
                  <a:lnTo>
                    <a:pt x="109278" y="76260"/>
                  </a:lnTo>
                  <a:lnTo>
                    <a:pt x="109278" y="75468"/>
                  </a:lnTo>
                  <a:lnTo>
                    <a:pt x="110796" y="75468"/>
                  </a:lnTo>
                  <a:lnTo>
                    <a:pt x="112314" y="74670"/>
                  </a:lnTo>
                  <a:lnTo>
                    <a:pt x="113832" y="74670"/>
                  </a:lnTo>
                  <a:lnTo>
                    <a:pt x="113832" y="73878"/>
                  </a:lnTo>
                  <a:lnTo>
                    <a:pt x="115350" y="73878"/>
                  </a:lnTo>
                  <a:lnTo>
                    <a:pt x="115350" y="73080"/>
                  </a:lnTo>
                  <a:lnTo>
                    <a:pt x="118386" y="73080"/>
                  </a:lnTo>
                  <a:lnTo>
                    <a:pt x="118386" y="71496"/>
                  </a:lnTo>
                  <a:lnTo>
                    <a:pt x="119904" y="71496"/>
                  </a:lnTo>
                  <a:lnTo>
                    <a:pt x="119904" y="65136"/>
                  </a:lnTo>
                  <a:lnTo>
                    <a:pt x="118386" y="65136"/>
                  </a:lnTo>
                  <a:lnTo>
                    <a:pt x="118386" y="64344"/>
                  </a:lnTo>
                  <a:lnTo>
                    <a:pt x="115350" y="64344"/>
                  </a:lnTo>
                  <a:lnTo>
                    <a:pt x="115350" y="63552"/>
                  </a:lnTo>
                  <a:lnTo>
                    <a:pt x="113832" y="63552"/>
                  </a:lnTo>
                  <a:lnTo>
                    <a:pt x="113832" y="61962"/>
                  </a:lnTo>
                  <a:lnTo>
                    <a:pt x="112314" y="61962"/>
                  </a:lnTo>
                  <a:lnTo>
                    <a:pt x="112314" y="61164"/>
                  </a:lnTo>
                  <a:lnTo>
                    <a:pt x="109278" y="61164"/>
                  </a:lnTo>
                  <a:lnTo>
                    <a:pt x="109278" y="60372"/>
                  </a:lnTo>
                  <a:lnTo>
                    <a:pt x="106248" y="58782"/>
                  </a:lnTo>
                  <a:lnTo>
                    <a:pt x="104730" y="58782"/>
                  </a:lnTo>
                  <a:lnTo>
                    <a:pt x="103212" y="57990"/>
                  </a:lnTo>
                  <a:lnTo>
                    <a:pt x="103212" y="57192"/>
                  </a:lnTo>
                  <a:lnTo>
                    <a:pt x="101694" y="57192"/>
                  </a:lnTo>
                  <a:lnTo>
                    <a:pt x="101694" y="56400"/>
                  </a:lnTo>
                  <a:lnTo>
                    <a:pt x="100176" y="56400"/>
                  </a:lnTo>
                  <a:lnTo>
                    <a:pt x="100176" y="55608"/>
                  </a:lnTo>
                  <a:lnTo>
                    <a:pt x="98658" y="55608"/>
                  </a:lnTo>
                  <a:lnTo>
                    <a:pt x="98658" y="54810"/>
                  </a:lnTo>
                  <a:lnTo>
                    <a:pt x="97140" y="54810"/>
                  </a:lnTo>
                  <a:lnTo>
                    <a:pt x="97140" y="54018"/>
                  </a:lnTo>
                  <a:lnTo>
                    <a:pt x="94104" y="52428"/>
                  </a:lnTo>
                  <a:lnTo>
                    <a:pt x="94104" y="51636"/>
                  </a:lnTo>
                  <a:lnTo>
                    <a:pt x="91068" y="51636"/>
                  </a:lnTo>
                  <a:lnTo>
                    <a:pt x="91068" y="50046"/>
                  </a:lnTo>
                  <a:lnTo>
                    <a:pt x="89550" y="49254"/>
                  </a:lnTo>
                  <a:lnTo>
                    <a:pt x="88032" y="49254"/>
                  </a:lnTo>
                  <a:lnTo>
                    <a:pt x="88032" y="48456"/>
                  </a:lnTo>
                  <a:lnTo>
                    <a:pt x="86514" y="48456"/>
                  </a:lnTo>
                  <a:lnTo>
                    <a:pt x="84996" y="47664"/>
                  </a:lnTo>
                  <a:lnTo>
                    <a:pt x="84996" y="46866"/>
                  </a:lnTo>
                  <a:lnTo>
                    <a:pt x="83478" y="46074"/>
                  </a:lnTo>
                  <a:lnTo>
                    <a:pt x="81960" y="46074"/>
                  </a:lnTo>
                  <a:lnTo>
                    <a:pt x="81960" y="45282"/>
                  </a:lnTo>
                  <a:lnTo>
                    <a:pt x="80442" y="45282"/>
                  </a:lnTo>
                  <a:lnTo>
                    <a:pt x="80442" y="44484"/>
                  </a:lnTo>
                  <a:lnTo>
                    <a:pt x="78924" y="44484"/>
                  </a:lnTo>
                  <a:lnTo>
                    <a:pt x="78924" y="43692"/>
                  </a:lnTo>
                  <a:lnTo>
                    <a:pt x="75888" y="42102"/>
                  </a:lnTo>
                  <a:lnTo>
                    <a:pt x="75888" y="41310"/>
                  </a:lnTo>
                  <a:lnTo>
                    <a:pt x="74370" y="41310"/>
                  </a:lnTo>
                  <a:lnTo>
                    <a:pt x="74370" y="40512"/>
                  </a:lnTo>
                  <a:lnTo>
                    <a:pt x="72852" y="39720"/>
                  </a:lnTo>
                  <a:lnTo>
                    <a:pt x="72852" y="38922"/>
                  </a:lnTo>
                  <a:lnTo>
                    <a:pt x="71334" y="38922"/>
                  </a:lnTo>
                  <a:lnTo>
                    <a:pt x="71334" y="38130"/>
                  </a:lnTo>
                  <a:lnTo>
                    <a:pt x="69816" y="38130"/>
                  </a:lnTo>
                  <a:lnTo>
                    <a:pt x="69816" y="36540"/>
                  </a:lnTo>
                  <a:lnTo>
                    <a:pt x="68298" y="35748"/>
                  </a:lnTo>
                  <a:lnTo>
                    <a:pt x="68298" y="33366"/>
                  </a:lnTo>
                  <a:lnTo>
                    <a:pt x="66780" y="32568"/>
                  </a:lnTo>
                  <a:lnTo>
                    <a:pt x="66780" y="19860"/>
                  </a:lnTo>
                  <a:lnTo>
                    <a:pt x="65262" y="19860"/>
                  </a:lnTo>
                  <a:lnTo>
                    <a:pt x="65262" y="16680"/>
                  </a:lnTo>
                  <a:lnTo>
                    <a:pt x="63750" y="16680"/>
                  </a:lnTo>
                  <a:lnTo>
                    <a:pt x="63750" y="13506"/>
                  </a:lnTo>
                  <a:lnTo>
                    <a:pt x="62232" y="12708"/>
                  </a:lnTo>
                  <a:lnTo>
                    <a:pt x="62232" y="10326"/>
                  </a:lnTo>
                  <a:lnTo>
                    <a:pt x="60714" y="10326"/>
                  </a:lnTo>
                  <a:lnTo>
                    <a:pt x="60714" y="0"/>
                  </a:lnTo>
                  <a:lnTo>
                    <a:pt x="62232" y="0"/>
                  </a:lnTo>
                  <a:close/>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74" name="Shape 474"/>
            <p:cNvSpPr/>
            <p:nvPr/>
          </p:nvSpPr>
          <p:spPr>
            <a:xfrm>
              <a:off x="3821112" y="13895387"/>
              <a:ext cx="4424362" cy="5376862"/>
            </a:xfrm>
            <a:custGeom>
              <a:pathLst>
                <a:path extrusionOk="0" h="120000" w="120000">
                  <a:moveTo>
                    <a:pt x="52758" y="105204"/>
                  </a:moveTo>
                  <a:lnTo>
                    <a:pt x="38370" y="105204"/>
                  </a:lnTo>
                  <a:lnTo>
                    <a:pt x="38370" y="104154"/>
                  </a:lnTo>
                  <a:lnTo>
                    <a:pt x="35172" y="104154"/>
                  </a:lnTo>
                  <a:lnTo>
                    <a:pt x="35172" y="103104"/>
                  </a:lnTo>
                  <a:lnTo>
                    <a:pt x="31974" y="103104"/>
                  </a:lnTo>
                  <a:lnTo>
                    <a:pt x="31974" y="102048"/>
                  </a:lnTo>
                  <a:lnTo>
                    <a:pt x="23982" y="102048"/>
                  </a:lnTo>
                  <a:lnTo>
                    <a:pt x="23982" y="103104"/>
                  </a:lnTo>
                  <a:lnTo>
                    <a:pt x="22380" y="103104"/>
                  </a:lnTo>
                  <a:lnTo>
                    <a:pt x="22380" y="104154"/>
                  </a:lnTo>
                  <a:lnTo>
                    <a:pt x="20784" y="104154"/>
                  </a:lnTo>
                  <a:lnTo>
                    <a:pt x="20784" y="105204"/>
                  </a:lnTo>
                  <a:lnTo>
                    <a:pt x="19182" y="105204"/>
                  </a:lnTo>
                  <a:lnTo>
                    <a:pt x="19182" y="106260"/>
                  </a:lnTo>
                  <a:lnTo>
                    <a:pt x="17586" y="106260"/>
                  </a:lnTo>
                  <a:lnTo>
                    <a:pt x="17586" y="107310"/>
                  </a:lnTo>
                  <a:lnTo>
                    <a:pt x="15984" y="107310"/>
                  </a:lnTo>
                  <a:lnTo>
                    <a:pt x="15984" y="108360"/>
                  </a:lnTo>
                  <a:lnTo>
                    <a:pt x="14388" y="108360"/>
                  </a:lnTo>
                  <a:lnTo>
                    <a:pt x="14388" y="117828"/>
                  </a:lnTo>
                  <a:lnTo>
                    <a:pt x="12792" y="117828"/>
                  </a:lnTo>
                  <a:lnTo>
                    <a:pt x="12792" y="118884"/>
                  </a:lnTo>
                  <a:lnTo>
                    <a:pt x="11190" y="118884"/>
                  </a:lnTo>
                  <a:lnTo>
                    <a:pt x="11190" y="119934"/>
                  </a:lnTo>
                  <a:lnTo>
                    <a:pt x="6396" y="119934"/>
                  </a:lnTo>
                  <a:lnTo>
                    <a:pt x="6396" y="117828"/>
                  </a:lnTo>
                  <a:lnTo>
                    <a:pt x="4794" y="117828"/>
                  </a:lnTo>
                  <a:lnTo>
                    <a:pt x="4794" y="115728"/>
                  </a:lnTo>
                  <a:lnTo>
                    <a:pt x="3198" y="112572"/>
                  </a:lnTo>
                  <a:lnTo>
                    <a:pt x="3198" y="111516"/>
                  </a:lnTo>
                  <a:lnTo>
                    <a:pt x="1596" y="110466"/>
                  </a:lnTo>
                  <a:lnTo>
                    <a:pt x="1596" y="107310"/>
                  </a:lnTo>
                  <a:lnTo>
                    <a:pt x="0" y="107310"/>
                  </a:lnTo>
                  <a:lnTo>
                    <a:pt x="0" y="54708"/>
                  </a:lnTo>
                  <a:lnTo>
                    <a:pt x="1596" y="54708"/>
                  </a:lnTo>
                  <a:lnTo>
                    <a:pt x="1596" y="52602"/>
                  </a:lnTo>
                  <a:lnTo>
                    <a:pt x="3198" y="52602"/>
                  </a:lnTo>
                  <a:lnTo>
                    <a:pt x="3198" y="51552"/>
                  </a:lnTo>
                  <a:lnTo>
                    <a:pt x="4794" y="51552"/>
                  </a:lnTo>
                  <a:lnTo>
                    <a:pt x="4794" y="49446"/>
                  </a:lnTo>
                  <a:lnTo>
                    <a:pt x="6396" y="48396"/>
                  </a:lnTo>
                  <a:lnTo>
                    <a:pt x="6396" y="47340"/>
                  </a:lnTo>
                  <a:lnTo>
                    <a:pt x="7992" y="47340"/>
                  </a:lnTo>
                  <a:lnTo>
                    <a:pt x="7992" y="46290"/>
                  </a:lnTo>
                  <a:lnTo>
                    <a:pt x="9594" y="46290"/>
                  </a:lnTo>
                  <a:lnTo>
                    <a:pt x="9594" y="45240"/>
                  </a:lnTo>
                  <a:lnTo>
                    <a:pt x="11190" y="44184"/>
                  </a:lnTo>
                  <a:lnTo>
                    <a:pt x="11190" y="43134"/>
                  </a:lnTo>
                  <a:lnTo>
                    <a:pt x="12792" y="43134"/>
                  </a:lnTo>
                  <a:lnTo>
                    <a:pt x="14388" y="42084"/>
                  </a:lnTo>
                  <a:lnTo>
                    <a:pt x="15984" y="38928"/>
                  </a:lnTo>
                  <a:lnTo>
                    <a:pt x="15984" y="37872"/>
                  </a:lnTo>
                  <a:lnTo>
                    <a:pt x="17586" y="37872"/>
                  </a:lnTo>
                  <a:lnTo>
                    <a:pt x="22380" y="34716"/>
                  </a:lnTo>
                  <a:lnTo>
                    <a:pt x="22380" y="33666"/>
                  </a:lnTo>
                  <a:lnTo>
                    <a:pt x="23982" y="33666"/>
                  </a:lnTo>
                  <a:lnTo>
                    <a:pt x="28776" y="30510"/>
                  </a:lnTo>
                  <a:lnTo>
                    <a:pt x="28776" y="29460"/>
                  </a:lnTo>
                  <a:lnTo>
                    <a:pt x="31974" y="29460"/>
                  </a:lnTo>
                  <a:lnTo>
                    <a:pt x="31974" y="28404"/>
                  </a:lnTo>
                  <a:lnTo>
                    <a:pt x="33570" y="28404"/>
                  </a:lnTo>
                  <a:lnTo>
                    <a:pt x="33570" y="26304"/>
                  </a:lnTo>
                  <a:lnTo>
                    <a:pt x="35172" y="26304"/>
                  </a:lnTo>
                  <a:lnTo>
                    <a:pt x="35172" y="25248"/>
                  </a:lnTo>
                  <a:lnTo>
                    <a:pt x="36768" y="25248"/>
                  </a:lnTo>
                  <a:lnTo>
                    <a:pt x="36768" y="24198"/>
                  </a:lnTo>
                  <a:lnTo>
                    <a:pt x="38370" y="24198"/>
                  </a:lnTo>
                  <a:lnTo>
                    <a:pt x="38370" y="23148"/>
                  </a:lnTo>
                  <a:lnTo>
                    <a:pt x="39966" y="23148"/>
                  </a:lnTo>
                  <a:lnTo>
                    <a:pt x="39966" y="22092"/>
                  </a:lnTo>
                  <a:lnTo>
                    <a:pt x="41568" y="22092"/>
                  </a:lnTo>
                  <a:lnTo>
                    <a:pt x="41568" y="21042"/>
                  </a:lnTo>
                  <a:lnTo>
                    <a:pt x="43164" y="21042"/>
                  </a:lnTo>
                  <a:lnTo>
                    <a:pt x="43164" y="19992"/>
                  </a:lnTo>
                  <a:lnTo>
                    <a:pt x="47958" y="16830"/>
                  </a:lnTo>
                  <a:lnTo>
                    <a:pt x="52758" y="16830"/>
                  </a:lnTo>
                  <a:lnTo>
                    <a:pt x="55956" y="14730"/>
                  </a:lnTo>
                  <a:lnTo>
                    <a:pt x="57552" y="14730"/>
                  </a:lnTo>
                  <a:lnTo>
                    <a:pt x="59148" y="13674"/>
                  </a:lnTo>
                  <a:lnTo>
                    <a:pt x="60750" y="13674"/>
                  </a:lnTo>
                  <a:lnTo>
                    <a:pt x="60750" y="12624"/>
                  </a:lnTo>
                  <a:lnTo>
                    <a:pt x="62346" y="12624"/>
                  </a:lnTo>
                  <a:lnTo>
                    <a:pt x="67146" y="11574"/>
                  </a:lnTo>
                  <a:lnTo>
                    <a:pt x="68742" y="11574"/>
                  </a:lnTo>
                  <a:lnTo>
                    <a:pt x="68742" y="10518"/>
                  </a:lnTo>
                  <a:lnTo>
                    <a:pt x="70344" y="10518"/>
                  </a:lnTo>
                  <a:lnTo>
                    <a:pt x="70344" y="9468"/>
                  </a:lnTo>
                  <a:lnTo>
                    <a:pt x="71940" y="9468"/>
                  </a:lnTo>
                  <a:lnTo>
                    <a:pt x="71940" y="8418"/>
                  </a:lnTo>
                  <a:lnTo>
                    <a:pt x="73536" y="8418"/>
                  </a:lnTo>
                  <a:lnTo>
                    <a:pt x="73536" y="7362"/>
                  </a:lnTo>
                  <a:lnTo>
                    <a:pt x="75138" y="7362"/>
                  </a:lnTo>
                  <a:lnTo>
                    <a:pt x="75138" y="5262"/>
                  </a:lnTo>
                  <a:lnTo>
                    <a:pt x="76734" y="5262"/>
                  </a:lnTo>
                  <a:lnTo>
                    <a:pt x="76734" y="4206"/>
                  </a:lnTo>
                  <a:lnTo>
                    <a:pt x="81534" y="4206"/>
                  </a:lnTo>
                  <a:lnTo>
                    <a:pt x="81534" y="6312"/>
                  </a:lnTo>
                  <a:lnTo>
                    <a:pt x="83130" y="6312"/>
                  </a:lnTo>
                  <a:lnTo>
                    <a:pt x="83130" y="9468"/>
                  </a:lnTo>
                  <a:lnTo>
                    <a:pt x="84732" y="9468"/>
                  </a:lnTo>
                  <a:lnTo>
                    <a:pt x="84732" y="11574"/>
                  </a:lnTo>
                  <a:lnTo>
                    <a:pt x="86328" y="11574"/>
                  </a:lnTo>
                  <a:lnTo>
                    <a:pt x="86328" y="13674"/>
                  </a:lnTo>
                  <a:lnTo>
                    <a:pt x="87924" y="13674"/>
                  </a:lnTo>
                  <a:lnTo>
                    <a:pt x="87924" y="15780"/>
                  </a:lnTo>
                  <a:lnTo>
                    <a:pt x="89526" y="15780"/>
                  </a:lnTo>
                  <a:lnTo>
                    <a:pt x="89526" y="19992"/>
                  </a:lnTo>
                  <a:lnTo>
                    <a:pt x="91122" y="19992"/>
                  </a:lnTo>
                  <a:lnTo>
                    <a:pt x="91122" y="21042"/>
                  </a:lnTo>
                  <a:lnTo>
                    <a:pt x="92724" y="21042"/>
                  </a:lnTo>
                  <a:lnTo>
                    <a:pt x="92724" y="23148"/>
                  </a:lnTo>
                  <a:lnTo>
                    <a:pt x="94320" y="23148"/>
                  </a:lnTo>
                  <a:lnTo>
                    <a:pt x="94320" y="24198"/>
                  </a:lnTo>
                  <a:lnTo>
                    <a:pt x="95922" y="24198"/>
                  </a:lnTo>
                  <a:lnTo>
                    <a:pt x="95922" y="25248"/>
                  </a:lnTo>
                  <a:lnTo>
                    <a:pt x="97518" y="25248"/>
                  </a:lnTo>
                  <a:lnTo>
                    <a:pt x="97518" y="26304"/>
                  </a:lnTo>
                  <a:lnTo>
                    <a:pt x="100716" y="26304"/>
                  </a:lnTo>
                  <a:lnTo>
                    <a:pt x="100716" y="25248"/>
                  </a:lnTo>
                  <a:lnTo>
                    <a:pt x="102312" y="25248"/>
                  </a:lnTo>
                  <a:lnTo>
                    <a:pt x="102312" y="23148"/>
                  </a:lnTo>
                  <a:lnTo>
                    <a:pt x="103914" y="23148"/>
                  </a:lnTo>
                  <a:lnTo>
                    <a:pt x="103914" y="17886"/>
                  </a:lnTo>
                  <a:lnTo>
                    <a:pt x="105510" y="17886"/>
                  </a:lnTo>
                  <a:lnTo>
                    <a:pt x="105510" y="15780"/>
                  </a:lnTo>
                  <a:lnTo>
                    <a:pt x="107112" y="15780"/>
                  </a:lnTo>
                  <a:lnTo>
                    <a:pt x="107112" y="13674"/>
                  </a:lnTo>
                  <a:lnTo>
                    <a:pt x="108708" y="13674"/>
                  </a:lnTo>
                  <a:lnTo>
                    <a:pt x="108708" y="12624"/>
                  </a:lnTo>
                  <a:lnTo>
                    <a:pt x="110310" y="12624"/>
                  </a:lnTo>
                  <a:lnTo>
                    <a:pt x="110310" y="9468"/>
                  </a:lnTo>
                  <a:lnTo>
                    <a:pt x="111906" y="9468"/>
                  </a:lnTo>
                  <a:lnTo>
                    <a:pt x="111906" y="6312"/>
                  </a:lnTo>
                  <a:lnTo>
                    <a:pt x="113508" y="6312"/>
                  </a:lnTo>
                  <a:lnTo>
                    <a:pt x="113508" y="5262"/>
                  </a:lnTo>
                  <a:lnTo>
                    <a:pt x="115104" y="5262"/>
                  </a:lnTo>
                  <a:lnTo>
                    <a:pt x="115104" y="4206"/>
                  </a:lnTo>
                  <a:lnTo>
                    <a:pt x="116700" y="4206"/>
                  </a:lnTo>
                  <a:lnTo>
                    <a:pt x="116700" y="3156"/>
                  </a:lnTo>
                  <a:lnTo>
                    <a:pt x="118302" y="3156"/>
                  </a:lnTo>
                  <a:lnTo>
                    <a:pt x="118302" y="0"/>
                  </a:lnTo>
                  <a:lnTo>
                    <a:pt x="118302" y="29460"/>
                  </a:lnTo>
                  <a:lnTo>
                    <a:pt x="119898" y="29460"/>
                  </a:lnTo>
                  <a:lnTo>
                    <a:pt x="119898" y="36822"/>
                  </a:lnTo>
                  <a:lnTo>
                    <a:pt x="118302" y="36822"/>
                  </a:lnTo>
                  <a:lnTo>
                    <a:pt x="118302" y="37872"/>
                  </a:lnTo>
                  <a:lnTo>
                    <a:pt x="113508" y="37872"/>
                  </a:lnTo>
                  <a:lnTo>
                    <a:pt x="113508" y="38928"/>
                  </a:lnTo>
                  <a:lnTo>
                    <a:pt x="111906" y="38928"/>
                  </a:lnTo>
                  <a:lnTo>
                    <a:pt x="111906" y="39978"/>
                  </a:lnTo>
                  <a:lnTo>
                    <a:pt x="110310" y="39978"/>
                  </a:lnTo>
                  <a:lnTo>
                    <a:pt x="110310" y="41028"/>
                  </a:lnTo>
                  <a:lnTo>
                    <a:pt x="108708" y="41028"/>
                  </a:lnTo>
                  <a:lnTo>
                    <a:pt x="103914" y="44184"/>
                  </a:lnTo>
                  <a:lnTo>
                    <a:pt x="102312" y="44184"/>
                  </a:lnTo>
                  <a:lnTo>
                    <a:pt x="102312" y="45240"/>
                  </a:lnTo>
                  <a:lnTo>
                    <a:pt x="100716" y="45240"/>
                  </a:lnTo>
                  <a:lnTo>
                    <a:pt x="100716" y="46290"/>
                  </a:lnTo>
                  <a:lnTo>
                    <a:pt x="97518" y="46290"/>
                  </a:lnTo>
                  <a:lnTo>
                    <a:pt x="97518" y="48396"/>
                  </a:lnTo>
                  <a:lnTo>
                    <a:pt x="95922" y="48396"/>
                  </a:lnTo>
                  <a:lnTo>
                    <a:pt x="94320" y="49446"/>
                  </a:lnTo>
                  <a:lnTo>
                    <a:pt x="94320" y="50496"/>
                  </a:lnTo>
                  <a:lnTo>
                    <a:pt x="92724" y="50496"/>
                  </a:lnTo>
                  <a:lnTo>
                    <a:pt x="92724" y="51552"/>
                  </a:lnTo>
                  <a:lnTo>
                    <a:pt x="91122" y="51552"/>
                  </a:lnTo>
                  <a:lnTo>
                    <a:pt x="91122" y="55758"/>
                  </a:lnTo>
                  <a:lnTo>
                    <a:pt x="89526" y="55758"/>
                  </a:lnTo>
                  <a:lnTo>
                    <a:pt x="87924" y="56808"/>
                  </a:lnTo>
                  <a:lnTo>
                    <a:pt x="87924" y="58914"/>
                  </a:lnTo>
                  <a:lnTo>
                    <a:pt x="86328" y="59970"/>
                  </a:lnTo>
                  <a:lnTo>
                    <a:pt x="86328" y="61020"/>
                  </a:lnTo>
                  <a:lnTo>
                    <a:pt x="84732" y="62070"/>
                  </a:lnTo>
                  <a:lnTo>
                    <a:pt x="84732" y="64176"/>
                  </a:lnTo>
                  <a:lnTo>
                    <a:pt x="83130" y="65226"/>
                  </a:lnTo>
                  <a:lnTo>
                    <a:pt x="83130" y="67332"/>
                  </a:lnTo>
                  <a:lnTo>
                    <a:pt x="81534" y="67332"/>
                  </a:lnTo>
                  <a:lnTo>
                    <a:pt x="81534" y="68382"/>
                  </a:lnTo>
                  <a:lnTo>
                    <a:pt x="79932" y="68382"/>
                  </a:lnTo>
                  <a:lnTo>
                    <a:pt x="79932" y="69438"/>
                  </a:lnTo>
                  <a:lnTo>
                    <a:pt x="78336" y="69438"/>
                  </a:lnTo>
                  <a:lnTo>
                    <a:pt x="78336" y="72594"/>
                  </a:lnTo>
                  <a:lnTo>
                    <a:pt x="71940" y="76800"/>
                  </a:lnTo>
                  <a:lnTo>
                    <a:pt x="71940" y="78906"/>
                  </a:lnTo>
                  <a:lnTo>
                    <a:pt x="70344" y="78906"/>
                  </a:lnTo>
                  <a:lnTo>
                    <a:pt x="70344" y="82062"/>
                  </a:lnTo>
                  <a:lnTo>
                    <a:pt x="68742" y="82062"/>
                  </a:lnTo>
                  <a:lnTo>
                    <a:pt x="68742" y="83112"/>
                  </a:lnTo>
                  <a:lnTo>
                    <a:pt x="67146" y="83112"/>
                  </a:lnTo>
                  <a:lnTo>
                    <a:pt x="67146" y="85218"/>
                  </a:lnTo>
                  <a:lnTo>
                    <a:pt x="65544" y="85218"/>
                  </a:lnTo>
                  <a:lnTo>
                    <a:pt x="65544" y="88374"/>
                  </a:lnTo>
                  <a:lnTo>
                    <a:pt x="63948" y="88374"/>
                  </a:lnTo>
                  <a:lnTo>
                    <a:pt x="63948" y="90474"/>
                  </a:lnTo>
                  <a:lnTo>
                    <a:pt x="62346" y="90474"/>
                  </a:lnTo>
                  <a:lnTo>
                    <a:pt x="62346" y="93630"/>
                  </a:lnTo>
                  <a:lnTo>
                    <a:pt x="60750" y="94686"/>
                  </a:lnTo>
                  <a:lnTo>
                    <a:pt x="60750" y="95736"/>
                  </a:lnTo>
                  <a:lnTo>
                    <a:pt x="59148" y="95736"/>
                  </a:lnTo>
                  <a:lnTo>
                    <a:pt x="59148" y="100998"/>
                  </a:lnTo>
                  <a:lnTo>
                    <a:pt x="57552" y="100998"/>
                  </a:lnTo>
                  <a:lnTo>
                    <a:pt x="57552" y="102048"/>
                  </a:lnTo>
                  <a:lnTo>
                    <a:pt x="55956" y="102048"/>
                  </a:lnTo>
                  <a:lnTo>
                    <a:pt x="55956" y="103104"/>
                  </a:lnTo>
                  <a:lnTo>
                    <a:pt x="54354" y="103104"/>
                  </a:lnTo>
                  <a:lnTo>
                    <a:pt x="54354" y="104154"/>
                  </a:lnTo>
                  <a:lnTo>
                    <a:pt x="52758" y="104154"/>
                  </a:lnTo>
                  <a:lnTo>
                    <a:pt x="52758" y="106260"/>
                  </a:lnTo>
                  <a:lnTo>
                    <a:pt x="52758" y="105204"/>
                  </a:lnTo>
                  <a:close/>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75" name="Shape 475"/>
            <p:cNvSpPr/>
            <p:nvPr/>
          </p:nvSpPr>
          <p:spPr>
            <a:xfrm>
              <a:off x="284162" y="11633200"/>
              <a:ext cx="6427787" cy="5516561"/>
            </a:xfrm>
            <a:custGeom>
              <a:pathLst>
                <a:path extrusionOk="0" h="120000" w="120000">
                  <a:moveTo>
                    <a:pt x="110028" y="0"/>
                  </a:moveTo>
                  <a:lnTo>
                    <a:pt x="110028" y="5124"/>
                  </a:lnTo>
                  <a:lnTo>
                    <a:pt x="111126" y="5124"/>
                  </a:lnTo>
                  <a:lnTo>
                    <a:pt x="111126" y="7176"/>
                  </a:lnTo>
                  <a:lnTo>
                    <a:pt x="112230" y="7176"/>
                  </a:lnTo>
                  <a:lnTo>
                    <a:pt x="112230" y="8202"/>
                  </a:lnTo>
                  <a:lnTo>
                    <a:pt x="113328" y="8202"/>
                  </a:lnTo>
                  <a:lnTo>
                    <a:pt x="113328" y="11274"/>
                  </a:lnTo>
                  <a:lnTo>
                    <a:pt x="114432" y="11274"/>
                  </a:lnTo>
                  <a:lnTo>
                    <a:pt x="114432" y="36906"/>
                  </a:lnTo>
                  <a:lnTo>
                    <a:pt x="115530" y="36906"/>
                  </a:lnTo>
                  <a:lnTo>
                    <a:pt x="115530" y="37926"/>
                  </a:lnTo>
                  <a:lnTo>
                    <a:pt x="116628" y="38952"/>
                  </a:lnTo>
                  <a:lnTo>
                    <a:pt x="116628" y="39978"/>
                  </a:lnTo>
                  <a:lnTo>
                    <a:pt x="117732" y="39978"/>
                  </a:lnTo>
                  <a:lnTo>
                    <a:pt x="117732" y="42030"/>
                  </a:lnTo>
                  <a:lnTo>
                    <a:pt x="118830" y="42030"/>
                  </a:lnTo>
                  <a:lnTo>
                    <a:pt x="118830" y="48180"/>
                  </a:lnTo>
                  <a:lnTo>
                    <a:pt x="119934" y="48180"/>
                  </a:lnTo>
                  <a:lnTo>
                    <a:pt x="119934" y="54330"/>
                  </a:lnTo>
                  <a:lnTo>
                    <a:pt x="118830" y="54330"/>
                  </a:lnTo>
                  <a:lnTo>
                    <a:pt x="118830" y="55356"/>
                  </a:lnTo>
                  <a:lnTo>
                    <a:pt x="116628" y="55356"/>
                  </a:lnTo>
                  <a:lnTo>
                    <a:pt x="116628" y="56382"/>
                  </a:lnTo>
                  <a:lnTo>
                    <a:pt x="114432" y="56382"/>
                  </a:lnTo>
                  <a:lnTo>
                    <a:pt x="114432" y="57408"/>
                  </a:lnTo>
                  <a:lnTo>
                    <a:pt x="113328" y="57408"/>
                  </a:lnTo>
                  <a:lnTo>
                    <a:pt x="113328" y="58428"/>
                  </a:lnTo>
                  <a:lnTo>
                    <a:pt x="112230" y="58428"/>
                  </a:lnTo>
                  <a:lnTo>
                    <a:pt x="110028" y="60480"/>
                  </a:lnTo>
                  <a:lnTo>
                    <a:pt x="108930" y="60480"/>
                  </a:lnTo>
                  <a:lnTo>
                    <a:pt x="108930" y="61506"/>
                  </a:lnTo>
                  <a:lnTo>
                    <a:pt x="106728" y="61506"/>
                  </a:lnTo>
                  <a:lnTo>
                    <a:pt x="106728" y="62532"/>
                  </a:lnTo>
                  <a:lnTo>
                    <a:pt x="105630" y="63558"/>
                  </a:lnTo>
                  <a:lnTo>
                    <a:pt x="105630" y="64578"/>
                  </a:lnTo>
                  <a:lnTo>
                    <a:pt x="104526" y="64578"/>
                  </a:lnTo>
                  <a:lnTo>
                    <a:pt x="101226" y="67656"/>
                  </a:lnTo>
                  <a:lnTo>
                    <a:pt x="100128" y="67656"/>
                  </a:lnTo>
                  <a:lnTo>
                    <a:pt x="100128" y="68682"/>
                  </a:lnTo>
                  <a:lnTo>
                    <a:pt x="97926" y="68682"/>
                  </a:lnTo>
                  <a:lnTo>
                    <a:pt x="97926" y="69708"/>
                  </a:lnTo>
                  <a:lnTo>
                    <a:pt x="96828" y="69708"/>
                  </a:lnTo>
                  <a:lnTo>
                    <a:pt x="96828" y="70734"/>
                  </a:lnTo>
                  <a:lnTo>
                    <a:pt x="94626" y="70734"/>
                  </a:lnTo>
                  <a:lnTo>
                    <a:pt x="93522" y="71754"/>
                  </a:lnTo>
                  <a:lnTo>
                    <a:pt x="92424" y="71754"/>
                  </a:lnTo>
                  <a:lnTo>
                    <a:pt x="91326" y="72780"/>
                  </a:lnTo>
                  <a:lnTo>
                    <a:pt x="90222" y="72780"/>
                  </a:lnTo>
                  <a:lnTo>
                    <a:pt x="90222" y="73806"/>
                  </a:lnTo>
                  <a:lnTo>
                    <a:pt x="88020" y="73806"/>
                  </a:lnTo>
                  <a:lnTo>
                    <a:pt x="88020" y="75858"/>
                  </a:lnTo>
                  <a:lnTo>
                    <a:pt x="86922" y="75858"/>
                  </a:lnTo>
                  <a:lnTo>
                    <a:pt x="85824" y="76884"/>
                  </a:lnTo>
                  <a:lnTo>
                    <a:pt x="85824" y="77910"/>
                  </a:lnTo>
                  <a:lnTo>
                    <a:pt x="84720" y="77910"/>
                  </a:lnTo>
                  <a:lnTo>
                    <a:pt x="84720" y="78930"/>
                  </a:lnTo>
                  <a:lnTo>
                    <a:pt x="83622" y="78930"/>
                  </a:lnTo>
                  <a:lnTo>
                    <a:pt x="83622" y="79956"/>
                  </a:lnTo>
                  <a:lnTo>
                    <a:pt x="82524" y="79956"/>
                  </a:lnTo>
                  <a:lnTo>
                    <a:pt x="82524" y="80982"/>
                  </a:lnTo>
                  <a:lnTo>
                    <a:pt x="81420" y="80982"/>
                  </a:lnTo>
                  <a:lnTo>
                    <a:pt x="81420" y="82008"/>
                  </a:lnTo>
                  <a:lnTo>
                    <a:pt x="80322" y="82008"/>
                  </a:lnTo>
                  <a:lnTo>
                    <a:pt x="80322" y="83034"/>
                  </a:lnTo>
                  <a:lnTo>
                    <a:pt x="79218" y="83034"/>
                  </a:lnTo>
                  <a:lnTo>
                    <a:pt x="79218" y="85080"/>
                  </a:lnTo>
                  <a:lnTo>
                    <a:pt x="78120" y="85080"/>
                  </a:lnTo>
                  <a:lnTo>
                    <a:pt x="78120" y="86106"/>
                  </a:lnTo>
                  <a:lnTo>
                    <a:pt x="77022" y="86106"/>
                  </a:lnTo>
                  <a:lnTo>
                    <a:pt x="75918" y="89184"/>
                  </a:lnTo>
                  <a:lnTo>
                    <a:pt x="75918" y="90210"/>
                  </a:lnTo>
                  <a:lnTo>
                    <a:pt x="74820" y="90210"/>
                  </a:lnTo>
                  <a:lnTo>
                    <a:pt x="74820" y="91236"/>
                  </a:lnTo>
                  <a:lnTo>
                    <a:pt x="73722" y="91236"/>
                  </a:lnTo>
                  <a:lnTo>
                    <a:pt x="73722" y="93282"/>
                  </a:lnTo>
                  <a:lnTo>
                    <a:pt x="72618" y="93282"/>
                  </a:lnTo>
                  <a:lnTo>
                    <a:pt x="72618" y="95334"/>
                  </a:lnTo>
                  <a:lnTo>
                    <a:pt x="71520" y="95334"/>
                  </a:lnTo>
                  <a:lnTo>
                    <a:pt x="71520" y="97386"/>
                  </a:lnTo>
                  <a:lnTo>
                    <a:pt x="70416" y="98406"/>
                  </a:lnTo>
                  <a:lnTo>
                    <a:pt x="70416" y="99432"/>
                  </a:lnTo>
                  <a:lnTo>
                    <a:pt x="69318" y="99432"/>
                  </a:lnTo>
                  <a:lnTo>
                    <a:pt x="69318" y="101484"/>
                  </a:lnTo>
                  <a:lnTo>
                    <a:pt x="68220" y="102510"/>
                  </a:lnTo>
                  <a:lnTo>
                    <a:pt x="68220" y="103536"/>
                  </a:lnTo>
                  <a:lnTo>
                    <a:pt x="67116" y="103536"/>
                  </a:lnTo>
                  <a:lnTo>
                    <a:pt x="67116" y="105582"/>
                  </a:lnTo>
                  <a:lnTo>
                    <a:pt x="66018" y="105582"/>
                  </a:lnTo>
                  <a:lnTo>
                    <a:pt x="66018" y="106608"/>
                  </a:lnTo>
                  <a:lnTo>
                    <a:pt x="64914" y="106608"/>
                  </a:lnTo>
                  <a:lnTo>
                    <a:pt x="64914" y="107634"/>
                  </a:lnTo>
                  <a:lnTo>
                    <a:pt x="63816" y="107634"/>
                  </a:lnTo>
                  <a:lnTo>
                    <a:pt x="63816" y="108660"/>
                  </a:lnTo>
                  <a:lnTo>
                    <a:pt x="48414" y="108660"/>
                  </a:lnTo>
                  <a:lnTo>
                    <a:pt x="48414" y="109686"/>
                  </a:lnTo>
                  <a:lnTo>
                    <a:pt x="46212" y="109686"/>
                  </a:lnTo>
                  <a:lnTo>
                    <a:pt x="45114" y="110712"/>
                  </a:lnTo>
                  <a:lnTo>
                    <a:pt x="42912" y="110712"/>
                  </a:lnTo>
                  <a:lnTo>
                    <a:pt x="42912" y="111738"/>
                  </a:lnTo>
                  <a:lnTo>
                    <a:pt x="40710" y="111738"/>
                  </a:lnTo>
                  <a:lnTo>
                    <a:pt x="40710" y="112758"/>
                  </a:lnTo>
                  <a:lnTo>
                    <a:pt x="39612" y="113784"/>
                  </a:lnTo>
                  <a:lnTo>
                    <a:pt x="39612" y="114810"/>
                  </a:lnTo>
                  <a:lnTo>
                    <a:pt x="38508" y="114810"/>
                  </a:lnTo>
                  <a:lnTo>
                    <a:pt x="37410" y="115836"/>
                  </a:lnTo>
                  <a:lnTo>
                    <a:pt x="36312" y="115836"/>
                  </a:lnTo>
                  <a:lnTo>
                    <a:pt x="36312" y="116862"/>
                  </a:lnTo>
                  <a:lnTo>
                    <a:pt x="35208" y="117888"/>
                  </a:lnTo>
                  <a:lnTo>
                    <a:pt x="34110" y="117888"/>
                  </a:lnTo>
                  <a:lnTo>
                    <a:pt x="34110" y="118908"/>
                  </a:lnTo>
                  <a:lnTo>
                    <a:pt x="33006" y="118908"/>
                  </a:lnTo>
                  <a:lnTo>
                    <a:pt x="33006" y="119934"/>
                  </a:lnTo>
                  <a:lnTo>
                    <a:pt x="31908" y="119934"/>
                  </a:lnTo>
                  <a:lnTo>
                    <a:pt x="31908" y="105582"/>
                  </a:lnTo>
                  <a:lnTo>
                    <a:pt x="33006" y="104562"/>
                  </a:lnTo>
                  <a:lnTo>
                    <a:pt x="33006" y="103536"/>
                  </a:lnTo>
                  <a:lnTo>
                    <a:pt x="34110" y="102510"/>
                  </a:lnTo>
                  <a:lnTo>
                    <a:pt x="34110" y="101484"/>
                  </a:lnTo>
                  <a:lnTo>
                    <a:pt x="35208" y="98406"/>
                  </a:lnTo>
                  <a:lnTo>
                    <a:pt x="35208" y="97386"/>
                  </a:lnTo>
                  <a:lnTo>
                    <a:pt x="36312" y="97386"/>
                  </a:lnTo>
                  <a:lnTo>
                    <a:pt x="37410" y="96360"/>
                  </a:lnTo>
                  <a:lnTo>
                    <a:pt x="37410" y="95334"/>
                  </a:lnTo>
                  <a:lnTo>
                    <a:pt x="41808" y="91236"/>
                  </a:lnTo>
                  <a:lnTo>
                    <a:pt x="41808" y="90210"/>
                  </a:lnTo>
                  <a:lnTo>
                    <a:pt x="42912" y="89184"/>
                  </a:lnTo>
                  <a:lnTo>
                    <a:pt x="44010" y="89184"/>
                  </a:lnTo>
                  <a:lnTo>
                    <a:pt x="44010" y="88158"/>
                  </a:lnTo>
                  <a:lnTo>
                    <a:pt x="45114" y="85080"/>
                  </a:lnTo>
                  <a:lnTo>
                    <a:pt x="46212" y="85080"/>
                  </a:lnTo>
                  <a:lnTo>
                    <a:pt x="46212" y="84060"/>
                  </a:lnTo>
                  <a:lnTo>
                    <a:pt x="47310" y="83034"/>
                  </a:lnTo>
                  <a:lnTo>
                    <a:pt x="47310" y="82008"/>
                  </a:lnTo>
                  <a:lnTo>
                    <a:pt x="52812" y="76884"/>
                  </a:lnTo>
                  <a:lnTo>
                    <a:pt x="52812" y="75858"/>
                  </a:lnTo>
                  <a:lnTo>
                    <a:pt x="53916" y="72780"/>
                  </a:lnTo>
                  <a:lnTo>
                    <a:pt x="55014" y="71754"/>
                  </a:lnTo>
                  <a:lnTo>
                    <a:pt x="55014" y="70734"/>
                  </a:lnTo>
                  <a:lnTo>
                    <a:pt x="56112" y="70734"/>
                  </a:lnTo>
                  <a:lnTo>
                    <a:pt x="57216" y="69708"/>
                  </a:lnTo>
                  <a:lnTo>
                    <a:pt x="58314" y="66630"/>
                  </a:lnTo>
                  <a:lnTo>
                    <a:pt x="59418" y="65604"/>
                  </a:lnTo>
                  <a:lnTo>
                    <a:pt x="59418" y="64578"/>
                  </a:lnTo>
                  <a:lnTo>
                    <a:pt x="62718" y="61506"/>
                  </a:lnTo>
                  <a:lnTo>
                    <a:pt x="62718" y="60480"/>
                  </a:lnTo>
                  <a:lnTo>
                    <a:pt x="63816" y="60480"/>
                  </a:lnTo>
                  <a:lnTo>
                    <a:pt x="63816" y="59454"/>
                  </a:lnTo>
                  <a:lnTo>
                    <a:pt x="64914" y="58428"/>
                  </a:lnTo>
                  <a:lnTo>
                    <a:pt x="64914" y="57408"/>
                  </a:lnTo>
                  <a:lnTo>
                    <a:pt x="67116" y="57408"/>
                  </a:lnTo>
                  <a:lnTo>
                    <a:pt x="67116" y="56382"/>
                  </a:lnTo>
                  <a:lnTo>
                    <a:pt x="68220" y="56382"/>
                  </a:lnTo>
                  <a:lnTo>
                    <a:pt x="68220" y="55356"/>
                  </a:lnTo>
                  <a:lnTo>
                    <a:pt x="69318" y="54330"/>
                  </a:lnTo>
                  <a:lnTo>
                    <a:pt x="70416" y="54330"/>
                  </a:lnTo>
                  <a:lnTo>
                    <a:pt x="70416" y="53304"/>
                  </a:lnTo>
                  <a:lnTo>
                    <a:pt x="72618" y="53304"/>
                  </a:lnTo>
                  <a:lnTo>
                    <a:pt x="72618" y="52278"/>
                  </a:lnTo>
                  <a:lnTo>
                    <a:pt x="73722" y="52278"/>
                  </a:lnTo>
                  <a:lnTo>
                    <a:pt x="73722" y="50232"/>
                  </a:lnTo>
                  <a:lnTo>
                    <a:pt x="74820" y="50232"/>
                  </a:lnTo>
                  <a:lnTo>
                    <a:pt x="74820" y="48180"/>
                  </a:lnTo>
                  <a:lnTo>
                    <a:pt x="61614" y="48180"/>
                  </a:lnTo>
                  <a:lnTo>
                    <a:pt x="60516" y="49206"/>
                  </a:lnTo>
                  <a:lnTo>
                    <a:pt x="46212" y="49206"/>
                  </a:lnTo>
                  <a:lnTo>
                    <a:pt x="46212" y="52278"/>
                  </a:lnTo>
                  <a:lnTo>
                    <a:pt x="45114" y="52278"/>
                  </a:lnTo>
                  <a:lnTo>
                    <a:pt x="45114" y="55356"/>
                  </a:lnTo>
                  <a:lnTo>
                    <a:pt x="44010" y="55356"/>
                  </a:lnTo>
                  <a:lnTo>
                    <a:pt x="44010" y="58428"/>
                  </a:lnTo>
                  <a:lnTo>
                    <a:pt x="42912" y="58428"/>
                  </a:lnTo>
                  <a:lnTo>
                    <a:pt x="42912" y="60480"/>
                  </a:lnTo>
                  <a:lnTo>
                    <a:pt x="41808" y="60480"/>
                  </a:lnTo>
                  <a:lnTo>
                    <a:pt x="41808" y="63558"/>
                  </a:lnTo>
                  <a:lnTo>
                    <a:pt x="40710" y="63558"/>
                  </a:lnTo>
                  <a:lnTo>
                    <a:pt x="40710" y="64578"/>
                  </a:lnTo>
                  <a:lnTo>
                    <a:pt x="39612" y="64578"/>
                  </a:lnTo>
                  <a:lnTo>
                    <a:pt x="39612" y="65604"/>
                  </a:lnTo>
                  <a:lnTo>
                    <a:pt x="38508" y="65604"/>
                  </a:lnTo>
                  <a:lnTo>
                    <a:pt x="38508" y="66630"/>
                  </a:lnTo>
                  <a:lnTo>
                    <a:pt x="31908" y="66630"/>
                  </a:lnTo>
                  <a:lnTo>
                    <a:pt x="31908" y="53304"/>
                  </a:lnTo>
                  <a:lnTo>
                    <a:pt x="23106" y="53304"/>
                  </a:lnTo>
                  <a:lnTo>
                    <a:pt x="23106" y="55356"/>
                  </a:lnTo>
                  <a:lnTo>
                    <a:pt x="22008" y="55356"/>
                  </a:lnTo>
                  <a:lnTo>
                    <a:pt x="22008" y="60480"/>
                  </a:lnTo>
                  <a:lnTo>
                    <a:pt x="20904" y="60480"/>
                  </a:lnTo>
                  <a:lnTo>
                    <a:pt x="20904" y="61506"/>
                  </a:lnTo>
                  <a:lnTo>
                    <a:pt x="19806" y="61506"/>
                  </a:lnTo>
                  <a:lnTo>
                    <a:pt x="19806" y="63558"/>
                  </a:lnTo>
                  <a:lnTo>
                    <a:pt x="18702" y="63558"/>
                  </a:lnTo>
                  <a:lnTo>
                    <a:pt x="18702" y="64578"/>
                  </a:lnTo>
                  <a:lnTo>
                    <a:pt x="16506" y="64578"/>
                  </a:lnTo>
                  <a:lnTo>
                    <a:pt x="15402" y="65604"/>
                  </a:lnTo>
                  <a:lnTo>
                    <a:pt x="12102" y="65604"/>
                  </a:lnTo>
                  <a:lnTo>
                    <a:pt x="12102" y="66630"/>
                  </a:lnTo>
                  <a:lnTo>
                    <a:pt x="9900" y="66630"/>
                  </a:lnTo>
                  <a:lnTo>
                    <a:pt x="9900" y="67656"/>
                  </a:lnTo>
                  <a:lnTo>
                    <a:pt x="7704" y="67656"/>
                  </a:lnTo>
                  <a:lnTo>
                    <a:pt x="7704" y="68682"/>
                  </a:lnTo>
                  <a:lnTo>
                    <a:pt x="4404" y="68682"/>
                  </a:lnTo>
                  <a:lnTo>
                    <a:pt x="4404" y="69708"/>
                  </a:lnTo>
                  <a:lnTo>
                    <a:pt x="1098" y="69708"/>
                  </a:lnTo>
                  <a:lnTo>
                    <a:pt x="1098" y="65604"/>
                  </a:lnTo>
                  <a:lnTo>
                    <a:pt x="0" y="65604"/>
                  </a:lnTo>
                  <a:lnTo>
                    <a:pt x="0" y="55356"/>
                  </a:lnTo>
                  <a:lnTo>
                    <a:pt x="2202" y="53304"/>
                  </a:lnTo>
                  <a:lnTo>
                    <a:pt x="2202" y="52278"/>
                  </a:lnTo>
                  <a:lnTo>
                    <a:pt x="3300" y="52278"/>
                  </a:lnTo>
                  <a:lnTo>
                    <a:pt x="4404" y="51252"/>
                  </a:lnTo>
                  <a:lnTo>
                    <a:pt x="4404" y="50232"/>
                  </a:lnTo>
                  <a:lnTo>
                    <a:pt x="5502" y="50232"/>
                  </a:lnTo>
                  <a:lnTo>
                    <a:pt x="5502" y="49206"/>
                  </a:lnTo>
                  <a:lnTo>
                    <a:pt x="12102" y="43056"/>
                  </a:lnTo>
                  <a:lnTo>
                    <a:pt x="15402" y="42030"/>
                  </a:lnTo>
                  <a:lnTo>
                    <a:pt x="15402" y="41004"/>
                  </a:lnTo>
                  <a:lnTo>
                    <a:pt x="16506" y="41004"/>
                  </a:lnTo>
                  <a:lnTo>
                    <a:pt x="16506" y="39978"/>
                  </a:lnTo>
                  <a:lnTo>
                    <a:pt x="17604" y="39978"/>
                  </a:lnTo>
                  <a:lnTo>
                    <a:pt x="17604" y="38952"/>
                  </a:lnTo>
                  <a:lnTo>
                    <a:pt x="18702" y="38952"/>
                  </a:lnTo>
                  <a:lnTo>
                    <a:pt x="18702" y="37926"/>
                  </a:lnTo>
                  <a:lnTo>
                    <a:pt x="19806" y="37926"/>
                  </a:lnTo>
                  <a:lnTo>
                    <a:pt x="19806" y="35880"/>
                  </a:lnTo>
                  <a:lnTo>
                    <a:pt x="20904" y="35880"/>
                  </a:lnTo>
                  <a:lnTo>
                    <a:pt x="20904" y="34854"/>
                  </a:lnTo>
                  <a:lnTo>
                    <a:pt x="22008" y="34854"/>
                  </a:lnTo>
                  <a:lnTo>
                    <a:pt x="22008" y="33828"/>
                  </a:lnTo>
                  <a:lnTo>
                    <a:pt x="24204" y="31776"/>
                  </a:lnTo>
                  <a:lnTo>
                    <a:pt x="24204" y="30750"/>
                  </a:lnTo>
                  <a:lnTo>
                    <a:pt x="25308" y="30750"/>
                  </a:lnTo>
                  <a:lnTo>
                    <a:pt x="26406" y="29730"/>
                  </a:lnTo>
                  <a:lnTo>
                    <a:pt x="26406" y="28704"/>
                  </a:lnTo>
                  <a:lnTo>
                    <a:pt x="27510" y="28704"/>
                  </a:lnTo>
                  <a:lnTo>
                    <a:pt x="27510" y="27678"/>
                  </a:lnTo>
                  <a:lnTo>
                    <a:pt x="28608" y="27678"/>
                  </a:lnTo>
                  <a:lnTo>
                    <a:pt x="28608" y="25626"/>
                  </a:lnTo>
                  <a:lnTo>
                    <a:pt x="29706" y="25626"/>
                  </a:lnTo>
                  <a:lnTo>
                    <a:pt x="29706" y="24600"/>
                  </a:lnTo>
                  <a:lnTo>
                    <a:pt x="30810" y="24600"/>
                  </a:lnTo>
                  <a:lnTo>
                    <a:pt x="30810" y="20502"/>
                  </a:lnTo>
                  <a:lnTo>
                    <a:pt x="31908" y="20502"/>
                  </a:lnTo>
                  <a:lnTo>
                    <a:pt x="31908" y="18450"/>
                  </a:lnTo>
                  <a:lnTo>
                    <a:pt x="33006" y="18450"/>
                  </a:lnTo>
                  <a:lnTo>
                    <a:pt x="33006" y="15378"/>
                  </a:lnTo>
                  <a:lnTo>
                    <a:pt x="34110" y="15378"/>
                  </a:lnTo>
                  <a:lnTo>
                    <a:pt x="34110" y="14352"/>
                  </a:lnTo>
                  <a:lnTo>
                    <a:pt x="34110" y="50232"/>
                  </a:lnTo>
                  <a:lnTo>
                    <a:pt x="33006" y="50232"/>
                  </a:lnTo>
                  <a:lnTo>
                    <a:pt x="33006" y="63558"/>
                  </a:lnTo>
                  <a:lnTo>
                    <a:pt x="34110" y="63558"/>
                  </a:lnTo>
                  <a:lnTo>
                    <a:pt x="34110" y="64578"/>
                  </a:lnTo>
                  <a:lnTo>
                    <a:pt x="45114" y="64578"/>
                  </a:lnTo>
                  <a:lnTo>
                    <a:pt x="45114" y="62532"/>
                  </a:lnTo>
                  <a:lnTo>
                    <a:pt x="46212" y="61506"/>
                  </a:lnTo>
                  <a:lnTo>
                    <a:pt x="46212" y="60480"/>
                  </a:lnTo>
                  <a:lnTo>
                    <a:pt x="47310" y="60480"/>
                  </a:lnTo>
                  <a:lnTo>
                    <a:pt x="47310" y="59454"/>
                  </a:lnTo>
                  <a:lnTo>
                    <a:pt x="48414" y="59454"/>
                  </a:lnTo>
                  <a:lnTo>
                    <a:pt x="48414" y="36906"/>
                  </a:lnTo>
                  <a:lnTo>
                    <a:pt x="49512" y="35880"/>
                  </a:lnTo>
                  <a:lnTo>
                    <a:pt x="51714" y="35880"/>
                  </a:lnTo>
                  <a:lnTo>
                    <a:pt x="51714" y="34854"/>
                  </a:lnTo>
                  <a:lnTo>
                    <a:pt x="55014" y="34854"/>
                  </a:lnTo>
                  <a:lnTo>
                    <a:pt x="55014" y="33828"/>
                  </a:lnTo>
                  <a:lnTo>
                    <a:pt x="56112" y="33828"/>
                  </a:lnTo>
                  <a:lnTo>
                    <a:pt x="56112" y="32802"/>
                  </a:lnTo>
                  <a:lnTo>
                    <a:pt x="58314" y="32802"/>
                  </a:lnTo>
                  <a:lnTo>
                    <a:pt x="58314" y="31776"/>
                  </a:lnTo>
                  <a:lnTo>
                    <a:pt x="60516" y="31776"/>
                  </a:lnTo>
                  <a:lnTo>
                    <a:pt x="60516" y="30750"/>
                  </a:lnTo>
                  <a:lnTo>
                    <a:pt x="62718" y="30750"/>
                  </a:lnTo>
                  <a:lnTo>
                    <a:pt x="62718" y="29730"/>
                  </a:lnTo>
                  <a:lnTo>
                    <a:pt x="63816" y="29730"/>
                  </a:lnTo>
                  <a:lnTo>
                    <a:pt x="63816" y="28704"/>
                  </a:lnTo>
                  <a:lnTo>
                    <a:pt x="66018" y="28704"/>
                  </a:lnTo>
                  <a:lnTo>
                    <a:pt x="66018" y="27678"/>
                  </a:lnTo>
                  <a:lnTo>
                    <a:pt x="68220" y="27678"/>
                  </a:lnTo>
                  <a:lnTo>
                    <a:pt x="68220" y="26652"/>
                  </a:lnTo>
                  <a:lnTo>
                    <a:pt x="70416" y="26652"/>
                  </a:lnTo>
                  <a:lnTo>
                    <a:pt x="70416" y="25626"/>
                  </a:lnTo>
                  <a:lnTo>
                    <a:pt x="72618" y="25626"/>
                  </a:lnTo>
                  <a:lnTo>
                    <a:pt x="72618" y="24600"/>
                  </a:lnTo>
                  <a:lnTo>
                    <a:pt x="74820" y="24600"/>
                  </a:lnTo>
                  <a:lnTo>
                    <a:pt x="74820" y="23580"/>
                  </a:lnTo>
                  <a:lnTo>
                    <a:pt x="77022" y="23580"/>
                  </a:lnTo>
                  <a:lnTo>
                    <a:pt x="77022" y="22554"/>
                  </a:lnTo>
                  <a:lnTo>
                    <a:pt x="79218" y="22554"/>
                  </a:lnTo>
                  <a:lnTo>
                    <a:pt x="79218" y="21528"/>
                  </a:lnTo>
                  <a:lnTo>
                    <a:pt x="80322" y="21528"/>
                  </a:lnTo>
                  <a:lnTo>
                    <a:pt x="80322" y="20502"/>
                  </a:lnTo>
                  <a:lnTo>
                    <a:pt x="81420" y="20502"/>
                  </a:lnTo>
                  <a:lnTo>
                    <a:pt x="81420" y="19476"/>
                  </a:lnTo>
                  <a:lnTo>
                    <a:pt x="83622" y="19476"/>
                  </a:lnTo>
                  <a:lnTo>
                    <a:pt x="83622" y="18450"/>
                  </a:lnTo>
                  <a:lnTo>
                    <a:pt x="84720" y="18450"/>
                  </a:lnTo>
                  <a:lnTo>
                    <a:pt x="84720" y="17424"/>
                  </a:lnTo>
                  <a:lnTo>
                    <a:pt x="85824" y="17424"/>
                  </a:lnTo>
                  <a:lnTo>
                    <a:pt x="85824" y="15378"/>
                  </a:lnTo>
                  <a:lnTo>
                    <a:pt x="86922" y="15378"/>
                  </a:lnTo>
                  <a:lnTo>
                    <a:pt x="86922" y="14352"/>
                  </a:lnTo>
                  <a:lnTo>
                    <a:pt x="88020" y="14352"/>
                  </a:lnTo>
                  <a:lnTo>
                    <a:pt x="88020" y="13326"/>
                  </a:lnTo>
                  <a:lnTo>
                    <a:pt x="89124" y="12300"/>
                  </a:lnTo>
                  <a:lnTo>
                    <a:pt x="90222" y="12300"/>
                  </a:lnTo>
                  <a:lnTo>
                    <a:pt x="93522" y="11274"/>
                  </a:lnTo>
                  <a:lnTo>
                    <a:pt x="96828" y="8202"/>
                  </a:lnTo>
                  <a:lnTo>
                    <a:pt x="101226" y="7176"/>
                  </a:lnTo>
                  <a:lnTo>
                    <a:pt x="103428" y="7176"/>
                  </a:lnTo>
                  <a:lnTo>
                    <a:pt x="103428" y="6150"/>
                  </a:lnTo>
                  <a:lnTo>
                    <a:pt x="105630" y="6150"/>
                  </a:lnTo>
                  <a:lnTo>
                    <a:pt x="105630" y="5124"/>
                  </a:lnTo>
                  <a:lnTo>
                    <a:pt x="106728" y="5124"/>
                  </a:lnTo>
                  <a:lnTo>
                    <a:pt x="106728" y="4098"/>
                  </a:lnTo>
                  <a:lnTo>
                    <a:pt x="107826" y="4098"/>
                  </a:lnTo>
                  <a:lnTo>
                    <a:pt x="107826" y="3078"/>
                  </a:lnTo>
                  <a:lnTo>
                    <a:pt x="108930" y="3078"/>
                  </a:lnTo>
                  <a:lnTo>
                    <a:pt x="108930" y="2052"/>
                  </a:lnTo>
                  <a:lnTo>
                    <a:pt x="111126" y="2052"/>
                  </a:lnTo>
                  <a:lnTo>
                    <a:pt x="111126" y="1026"/>
                  </a:lnTo>
                  <a:lnTo>
                    <a:pt x="110028" y="0"/>
                  </a:lnTo>
                  <a:close/>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76" name="Shape 476"/>
            <p:cNvSpPr/>
            <p:nvPr/>
          </p:nvSpPr>
          <p:spPr>
            <a:xfrm>
              <a:off x="47625" y="9088436"/>
              <a:ext cx="2833686" cy="2782886"/>
            </a:xfrm>
            <a:custGeom>
              <a:pathLst>
                <a:path extrusionOk="0" h="120000" w="120000">
                  <a:moveTo>
                    <a:pt x="82392" y="119874"/>
                  </a:moveTo>
                  <a:lnTo>
                    <a:pt x="82392" y="105648"/>
                  </a:lnTo>
                  <a:lnTo>
                    <a:pt x="79896" y="97524"/>
                  </a:lnTo>
                  <a:lnTo>
                    <a:pt x="79896" y="95490"/>
                  </a:lnTo>
                  <a:lnTo>
                    <a:pt x="2496" y="95490"/>
                  </a:lnTo>
                  <a:lnTo>
                    <a:pt x="2496" y="93462"/>
                  </a:lnTo>
                  <a:lnTo>
                    <a:pt x="0" y="93462"/>
                  </a:lnTo>
                  <a:lnTo>
                    <a:pt x="0" y="75174"/>
                  </a:lnTo>
                  <a:lnTo>
                    <a:pt x="2496" y="75174"/>
                  </a:lnTo>
                  <a:lnTo>
                    <a:pt x="2496" y="73140"/>
                  </a:lnTo>
                  <a:lnTo>
                    <a:pt x="4992" y="73140"/>
                  </a:lnTo>
                  <a:lnTo>
                    <a:pt x="4992" y="71112"/>
                  </a:lnTo>
                  <a:lnTo>
                    <a:pt x="9984" y="71112"/>
                  </a:lnTo>
                  <a:lnTo>
                    <a:pt x="9984" y="69078"/>
                  </a:lnTo>
                  <a:lnTo>
                    <a:pt x="22470" y="69078"/>
                  </a:lnTo>
                  <a:lnTo>
                    <a:pt x="22470" y="67050"/>
                  </a:lnTo>
                  <a:lnTo>
                    <a:pt x="29958" y="67050"/>
                  </a:lnTo>
                  <a:lnTo>
                    <a:pt x="29958" y="65016"/>
                  </a:lnTo>
                  <a:lnTo>
                    <a:pt x="32460" y="65016"/>
                  </a:lnTo>
                  <a:lnTo>
                    <a:pt x="32460" y="62982"/>
                  </a:lnTo>
                  <a:lnTo>
                    <a:pt x="37452" y="62982"/>
                  </a:lnTo>
                  <a:lnTo>
                    <a:pt x="39948" y="60954"/>
                  </a:lnTo>
                  <a:lnTo>
                    <a:pt x="47436" y="60954"/>
                  </a:lnTo>
                  <a:lnTo>
                    <a:pt x="47436" y="58920"/>
                  </a:lnTo>
                  <a:lnTo>
                    <a:pt x="54930" y="58920"/>
                  </a:lnTo>
                  <a:lnTo>
                    <a:pt x="54930" y="56886"/>
                  </a:lnTo>
                  <a:lnTo>
                    <a:pt x="62418" y="56886"/>
                  </a:lnTo>
                  <a:lnTo>
                    <a:pt x="64914" y="54858"/>
                  </a:lnTo>
                  <a:lnTo>
                    <a:pt x="87384" y="54858"/>
                  </a:lnTo>
                  <a:lnTo>
                    <a:pt x="87384" y="52824"/>
                  </a:lnTo>
                  <a:lnTo>
                    <a:pt x="89880" y="52824"/>
                  </a:lnTo>
                  <a:lnTo>
                    <a:pt x="89880" y="50796"/>
                  </a:lnTo>
                  <a:lnTo>
                    <a:pt x="92382" y="50796"/>
                  </a:lnTo>
                  <a:lnTo>
                    <a:pt x="92382" y="46728"/>
                  </a:lnTo>
                  <a:lnTo>
                    <a:pt x="94878" y="46728"/>
                  </a:lnTo>
                  <a:lnTo>
                    <a:pt x="94878" y="28446"/>
                  </a:lnTo>
                  <a:lnTo>
                    <a:pt x="97374" y="28446"/>
                  </a:lnTo>
                  <a:lnTo>
                    <a:pt x="97374" y="24378"/>
                  </a:lnTo>
                  <a:lnTo>
                    <a:pt x="99870" y="24378"/>
                  </a:lnTo>
                  <a:lnTo>
                    <a:pt x="99870" y="20316"/>
                  </a:lnTo>
                  <a:lnTo>
                    <a:pt x="102366" y="20316"/>
                  </a:lnTo>
                  <a:lnTo>
                    <a:pt x="102366" y="16254"/>
                  </a:lnTo>
                  <a:lnTo>
                    <a:pt x="104862" y="16254"/>
                  </a:lnTo>
                  <a:lnTo>
                    <a:pt x="104862" y="12192"/>
                  </a:lnTo>
                  <a:lnTo>
                    <a:pt x="107358" y="12192"/>
                  </a:lnTo>
                  <a:lnTo>
                    <a:pt x="107358" y="8124"/>
                  </a:lnTo>
                  <a:lnTo>
                    <a:pt x="109854" y="8124"/>
                  </a:lnTo>
                  <a:lnTo>
                    <a:pt x="109854" y="4062"/>
                  </a:lnTo>
                  <a:lnTo>
                    <a:pt x="112356" y="4062"/>
                  </a:lnTo>
                  <a:lnTo>
                    <a:pt x="112356" y="2034"/>
                  </a:lnTo>
                  <a:lnTo>
                    <a:pt x="114852" y="2034"/>
                  </a:lnTo>
                  <a:lnTo>
                    <a:pt x="114852" y="0"/>
                  </a:lnTo>
                  <a:lnTo>
                    <a:pt x="114852" y="14220"/>
                  </a:lnTo>
                  <a:lnTo>
                    <a:pt x="117348" y="14220"/>
                  </a:lnTo>
                  <a:lnTo>
                    <a:pt x="117348" y="20316"/>
                  </a:lnTo>
                  <a:lnTo>
                    <a:pt x="119844" y="20316"/>
                  </a:lnTo>
                  <a:lnTo>
                    <a:pt x="119844" y="56886"/>
                  </a:lnTo>
                  <a:lnTo>
                    <a:pt x="117348" y="56886"/>
                  </a:lnTo>
                  <a:lnTo>
                    <a:pt x="117348" y="58920"/>
                  </a:lnTo>
                  <a:lnTo>
                    <a:pt x="114852" y="58920"/>
                  </a:lnTo>
                  <a:lnTo>
                    <a:pt x="114852" y="60954"/>
                  </a:lnTo>
                  <a:lnTo>
                    <a:pt x="112356" y="60954"/>
                  </a:lnTo>
                  <a:lnTo>
                    <a:pt x="112356" y="65016"/>
                  </a:lnTo>
                  <a:lnTo>
                    <a:pt x="109854" y="65016"/>
                  </a:lnTo>
                  <a:lnTo>
                    <a:pt x="109854" y="67050"/>
                  </a:lnTo>
                  <a:lnTo>
                    <a:pt x="107358" y="67050"/>
                  </a:lnTo>
                  <a:lnTo>
                    <a:pt x="107358" y="73140"/>
                  </a:lnTo>
                  <a:lnTo>
                    <a:pt x="104862" y="73140"/>
                  </a:lnTo>
                  <a:lnTo>
                    <a:pt x="104862" y="77208"/>
                  </a:lnTo>
                  <a:lnTo>
                    <a:pt x="102366" y="77208"/>
                  </a:lnTo>
                  <a:lnTo>
                    <a:pt x="102366" y="81270"/>
                  </a:lnTo>
                  <a:lnTo>
                    <a:pt x="99870" y="81270"/>
                  </a:lnTo>
                  <a:lnTo>
                    <a:pt x="99870" y="83304"/>
                  </a:lnTo>
                  <a:lnTo>
                    <a:pt x="97374" y="83304"/>
                  </a:lnTo>
                  <a:lnTo>
                    <a:pt x="97374" y="85332"/>
                  </a:lnTo>
                  <a:lnTo>
                    <a:pt x="94878" y="85332"/>
                  </a:lnTo>
                  <a:lnTo>
                    <a:pt x="94878" y="89394"/>
                  </a:lnTo>
                  <a:lnTo>
                    <a:pt x="92382" y="89394"/>
                  </a:lnTo>
                  <a:lnTo>
                    <a:pt x="92382" y="93462"/>
                  </a:lnTo>
                  <a:lnTo>
                    <a:pt x="89880" y="93462"/>
                  </a:lnTo>
                  <a:lnTo>
                    <a:pt x="89880" y="97524"/>
                  </a:lnTo>
                  <a:lnTo>
                    <a:pt x="87384" y="97524"/>
                  </a:lnTo>
                  <a:lnTo>
                    <a:pt x="87384" y="99558"/>
                  </a:lnTo>
                  <a:lnTo>
                    <a:pt x="84888" y="99558"/>
                  </a:lnTo>
                  <a:lnTo>
                    <a:pt x="84888" y="101586"/>
                  </a:lnTo>
                  <a:lnTo>
                    <a:pt x="79896" y="101586"/>
                  </a:lnTo>
                  <a:lnTo>
                    <a:pt x="79896" y="105648"/>
                  </a:lnTo>
                  <a:lnTo>
                    <a:pt x="82392" y="119874"/>
                  </a:lnTo>
                  <a:close/>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77" name="Shape 477"/>
            <p:cNvSpPr/>
            <p:nvPr/>
          </p:nvSpPr>
          <p:spPr>
            <a:xfrm>
              <a:off x="1520825" y="8097836"/>
              <a:ext cx="2892425" cy="2217736"/>
            </a:xfrm>
            <a:custGeom>
              <a:pathLst>
                <a:path extrusionOk="0" h="120000" w="120000">
                  <a:moveTo>
                    <a:pt x="19566" y="119838"/>
                  </a:moveTo>
                  <a:lnTo>
                    <a:pt x="17124" y="119838"/>
                  </a:lnTo>
                  <a:lnTo>
                    <a:pt x="17124" y="117288"/>
                  </a:lnTo>
                  <a:lnTo>
                    <a:pt x="14676" y="117288"/>
                  </a:lnTo>
                  <a:lnTo>
                    <a:pt x="14676" y="114744"/>
                  </a:lnTo>
                  <a:lnTo>
                    <a:pt x="12228" y="112194"/>
                  </a:lnTo>
                  <a:lnTo>
                    <a:pt x="12228" y="104544"/>
                  </a:lnTo>
                  <a:lnTo>
                    <a:pt x="9786" y="101994"/>
                  </a:lnTo>
                  <a:lnTo>
                    <a:pt x="9786" y="94344"/>
                  </a:lnTo>
                  <a:lnTo>
                    <a:pt x="7338" y="94344"/>
                  </a:lnTo>
                  <a:lnTo>
                    <a:pt x="4890" y="91794"/>
                  </a:lnTo>
                  <a:lnTo>
                    <a:pt x="4890" y="89244"/>
                  </a:lnTo>
                  <a:lnTo>
                    <a:pt x="2448" y="89244"/>
                  </a:lnTo>
                  <a:lnTo>
                    <a:pt x="2448" y="84144"/>
                  </a:lnTo>
                  <a:lnTo>
                    <a:pt x="0" y="84144"/>
                  </a:lnTo>
                  <a:lnTo>
                    <a:pt x="0" y="50994"/>
                  </a:lnTo>
                  <a:lnTo>
                    <a:pt x="2448" y="48444"/>
                  </a:lnTo>
                  <a:lnTo>
                    <a:pt x="4890" y="48444"/>
                  </a:lnTo>
                  <a:lnTo>
                    <a:pt x="4890" y="45894"/>
                  </a:lnTo>
                  <a:lnTo>
                    <a:pt x="9786" y="40794"/>
                  </a:lnTo>
                  <a:lnTo>
                    <a:pt x="12228" y="40794"/>
                  </a:lnTo>
                  <a:lnTo>
                    <a:pt x="14676" y="38250"/>
                  </a:lnTo>
                  <a:lnTo>
                    <a:pt x="17124" y="38250"/>
                  </a:lnTo>
                  <a:lnTo>
                    <a:pt x="17124" y="33150"/>
                  </a:lnTo>
                  <a:lnTo>
                    <a:pt x="22014" y="33150"/>
                  </a:lnTo>
                  <a:lnTo>
                    <a:pt x="22014" y="30600"/>
                  </a:lnTo>
                  <a:lnTo>
                    <a:pt x="26904" y="30600"/>
                  </a:lnTo>
                  <a:lnTo>
                    <a:pt x="26904" y="28050"/>
                  </a:lnTo>
                  <a:lnTo>
                    <a:pt x="29352" y="28050"/>
                  </a:lnTo>
                  <a:lnTo>
                    <a:pt x="29352" y="25500"/>
                  </a:lnTo>
                  <a:lnTo>
                    <a:pt x="31794" y="25500"/>
                  </a:lnTo>
                  <a:lnTo>
                    <a:pt x="31794" y="22950"/>
                  </a:lnTo>
                  <a:lnTo>
                    <a:pt x="39132" y="22950"/>
                  </a:lnTo>
                  <a:lnTo>
                    <a:pt x="39132" y="20400"/>
                  </a:lnTo>
                  <a:lnTo>
                    <a:pt x="51366" y="20400"/>
                  </a:lnTo>
                  <a:lnTo>
                    <a:pt x="51366" y="17850"/>
                  </a:lnTo>
                  <a:lnTo>
                    <a:pt x="58698" y="17850"/>
                  </a:lnTo>
                  <a:lnTo>
                    <a:pt x="61146" y="15300"/>
                  </a:lnTo>
                  <a:lnTo>
                    <a:pt x="61146" y="12750"/>
                  </a:lnTo>
                  <a:lnTo>
                    <a:pt x="68484" y="12750"/>
                  </a:lnTo>
                  <a:lnTo>
                    <a:pt x="68484" y="10200"/>
                  </a:lnTo>
                  <a:lnTo>
                    <a:pt x="70932" y="10200"/>
                  </a:lnTo>
                  <a:lnTo>
                    <a:pt x="78270" y="7650"/>
                  </a:lnTo>
                  <a:lnTo>
                    <a:pt x="83160" y="7650"/>
                  </a:lnTo>
                  <a:lnTo>
                    <a:pt x="83160" y="5100"/>
                  </a:lnTo>
                  <a:lnTo>
                    <a:pt x="85608" y="5100"/>
                  </a:lnTo>
                  <a:lnTo>
                    <a:pt x="85608" y="2550"/>
                  </a:lnTo>
                  <a:lnTo>
                    <a:pt x="88050" y="2550"/>
                  </a:lnTo>
                  <a:lnTo>
                    <a:pt x="95388" y="0"/>
                  </a:lnTo>
                  <a:lnTo>
                    <a:pt x="114954" y="0"/>
                  </a:lnTo>
                  <a:lnTo>
                    <a:pt x="114954" y="2550"/>
                  </a:lnTo>
                  <a:lnTo>
                    <a:pt x="117402" y="2550"/>
                  </a:lnTo>
                  <a:lnTo>
                    <a:pt x="117402" y="7650"/>
                  </a:lnTo>
                  <a:lnTo>
                    <a:pt x="119850" y="7650"/>
                  </a:lnTo>
                  <a:lnTo>
                    <a:pt x="119850" y="20400"/>
                  </a:lnTo>
                  <a:lnTo>
                    <a:pt x="117402" y="20400"/>
                  </a:lnTo>
                  <a:lnTo>
                    <a:pt x="117402" y="22950"/>
                  </a:lnTo>
                  <a:lnTo>
                    <a:pt x="105174" y="22950"/>
                  </a:lnTo>
                  <a:lnTo>
                    <a:pt x="105174" y="25500"/>
                  </a:lnTo>
                  <a:lnTo>
                    <a:pt x="83160" y="25500"/>
                  </a:lnTo>
                  <a:lnTo>
                    <a:pt x="83160" y="28050"/>
                  </a:lnTo>
                  <a:lnTo>
                    <a:pt x="63594" y="28050"/>
                  </a:lnTo>
                  <a:lnTo>
                    <a:pt x="63594" y="30600"/>
                  </a:lnTo>
                  <a:lnTo>
                    <a:pt x="56256" y="30600"/>
                  </a:lnTo>
                  <a:lnTo>
                    <a:pt x="56256" y="33150"/>
                  </a:lnTo>
                  <a:lnTo>
                    <a:pt x="53808" y="35700"/>
                  </a:lnTo>
                  <a:lnTo>
                    <a:pt x="51366" y="35700"/>
                  </a:lnTo>
                  <a:lnTo>
                    <a:pt x="51366" y="38250"/>
                  </a:lnTo>
                  <a:lnTo>
                    <a:pt x="48918" y="38250"/>
                  </a:lnTo>
                  <a:lnTo>
                    <a:pt x="48918" y="40794"/>
                  </a:lnTo>
                  <a:lnTo>
                    <a:pt x="46470" y="40794"/>
                  </a:lnTo>
                  <a:lnTo>
                    <a:pt x="46470" y="48444"/>
                  </a:lnTo>
                  <a:lnTo>
                    <a:pt x="44028" y="50994"/>
                  </a:lnTo>
                  <a:lnTo>
                    <a:pt x="44028" y="53544"/>
                  </a:lnTo>
                  <a:lnTo>
                    <a:pt x="41580" y="53544"/>
                  </a:lnTo>
                  <a:lnTo>
                    <a:pt x="41580" y="61194"/>
                  </a:lnTo>
                  <a:lnTo>
                    <a:pt x="39132" y="61194"/>
                  </a:lnTo>
                  <a:lnTo>
                    <a:pt x="39132" y="68844"/>
                  </a:lnTo>
                  <a:lnTo>
                    <a:pt x="36690" y="68844"/>
                  </a:lnTo>
                  <a:lnTo>
                    <a:pt x="36690" y="79044"/>
                  </a:lnTo>
                  <a:lnTo>
                    <a:pt x="34242" y="79044"/>
                  </a:lnTo>
                  <a:lnTo>
                    <a:pt x="34242" y="86694"/>
                  </a:lnTo>
                  <a:lnTo>
                    <a:pt x="31794" y="86694"/>
                  </a:lnTo>
                  <a:lnTo>
                    <a:pt x="31794" y="91794"/>
                  </a:lnTo>
                  <a:lnTo>
                    <a:pt x="29352" y="91794"/>
                  </a:lnTo>
                  <a:lnTo>
                    <a:pt x="29352" y="96894"/>
                  </a:lnTo>
                  <a:lnTo>
                    <a:pt x="26904" y="96894"/>
                  </a:lnTo>
                  <a:lnTo>
                    <a:pt x="26904" y="101994"/>
                  </a:lnTo>
                  <a:lnTo>
                    <a:pt x="24456" y="101994"/>
                  </a:lnTo>
                  <a:lnTo>
                    <a:pt x="24456" y="104544"/>
                  </a:lnTo>
                  <a:lnTo>
                    <a:pt x="22014" y="104544"/>
                  </a:lnTo>
                  <a:lnTo>
                    <a:pt x="22014" y="109644"/>
                  </a:lnTo>
                  <a:lnTo>
                    <a:pt x="19566" y="112194"/>
                  </a:lnTo>
                  <a:lnTo>
                    <a:pt x="17124" y="112194"/>
                  </a:lnTo>
                  <a:lnTo>
                    <a:pt x="17124" y="114744"/>
                  </a:lnTo>
                  <a:lnTo>
                    <a:pt x="14676" y="114744"/>
                  </a:lnTo>
                  <a:lnTo>
                    <a:pt x="19566" y="119838"/>
                  </a:lnTo>
                  <a:close/>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78" name="Shape 478"/>
            <p:cNvSpPr/>
            <p:nvPr/>
          </p:nvSpPr>
          <p:spPr>
            <a:xfrm>
              <a:off x="3113086" y="3949700"/>
              <a:ext cx="3068637" cy="1228724"/>
            </a:xfrm>
            <a:custGeom>
              <a:pathLst>
                <a:path extrusionOk="0" h="120000" w="120000">
                  <a:moveTo>
                    <a:pt x="71454" y="92088"/>
                  </a:moveTo>
                  <a:lnTo>
                    <a:pt x="71454" y="87480"/>
                  </a:lnTo>
                  <a:lnTo>
                    <a:pt x="66840" y="87480"/>
                  </a:lnTo>
                  <a:lnTo>
                    <a:pt x="66840" y="82878"/>
                  </a:lnTo>
                  <a:lnTo>
                    <a:pt x="57624" y="82878"/>
                  </a:lnTo>
                  <a:lnTo>
                    <a:pt x="57624" y="78276"/>
                  </a:lnTo>
                  <a:lnTo>
                    <a:pt x="48402" y="78276"/>
                  </a:lnTo>
                  <a:lnTo>
                    <a:pt x="46098" y="73668"/>
                  </a:lnTo>
                  <a:lnTo>
                    <a:pt x="41490" y="73668"/>
                  </a:lnTo>
                  <a:lnTo>
                    <a:pt x="41490" y="69066"/>
                  </a:lnTo>
                  <a:lnTo>
                    <a:pt x="39186" y="69066"/>
                  </a:lnTo>
                  <a:lnTo>
                    <a:pt x="39186" y="64458"/>
                  </a:lnTo>
                  <a:lnTo>
                    <a:pt x="34572" y="64458"/>
                  </a:lnTo>
                  <a:lnTo>
                    <a:pt x="34572" y="59856"/>
                  </a:lnTo>
                  <a:lnTo>
                    <a:pt x="29964" y="59856"/>
                  </a:lnTo>
                  <a:lnTo>
                    <a:pt x="27660" y="55254"/>
                  </a:lnTo>
                  <a:lnTo>
                    <a:pt x="27660" y="50646"/>
                  </a:lnTo>
                  <a:lnTo>
                    <a:pt x="23052" y="50646"/>
                  </a:lnTo>
                  <a:lnTo>
                    <a:pt x="23052" y="46044"/>
                  </a:lnTo>
                  <a:lnTo>
                    <a:pt x="20742" y="46044"/>
                  </a:lnTo>
                  <a:lnTo>
                    <a:pt x="20742" y="41436"/>
                  </a:lnTo>
                  <a:lnTo>
                    <a:pt x="16134" y="41436"/>
                  </a:lnTo>
                  <a:lnTo>
                    <a:pt x="16134" y="36834"/>
                  </a:lnTo>
                  <a:lnTo>
                    <a:pt x="13830" y="36834"/>
                  </a:lnTo>
                  <a:lnTo>
                    <a:pt x="13830" y="32232"/>
                  </a:lnTo>
                  <a:lnTo>
                    <a:pt x="11526" y="27624"/>
                  </a:lnTo>
                  <a:lnTo>
                    <a:pt x="9222" y="27624"/>
                  </a:lnTo>
                  <a:lnTo>
                    <a:pt x="9222" y="23022"/>
                  </a:lnTo>
                  <a:lnTo>
                    <a:pt x="4608" y="23022"/>
                  </a:lnTo>
                  <a:lnTo>
                    <a:pt x="4608" y="13812"/>
                  </a:lnTo>
                  <a:lnTo>
                    <a:pt x="2304" y="13812"/>
                  </a:lnTo>
                  <a:lnTo>
                    <a:pt x="2304" y="4602"/>
                  </a:lnTo>
                  <a:lnTo>
                    <a:pt x="0" y="4602"/>
                  </a:lnTo>
                  <a:lnTo>
                    <a:pt x="0" y="0"/>
                  </a:lnTo>
                  <a:lnTo>
                    <a:pt x="119856" y="0"/>
                  </a:lnTo>
                  <a:lnTo>
                    <a:pt x="119856" y="9210"/>
                  </a:lnTo>
                  <a:lnTo>
                    <a:pt x="117552" y="9210"/>
                  </a:lnTo>
                  <a:lnTo>
                    <a:pt x="117552" y="23022"/>
                  </a:lnTo>
                  <a:lnTo>
                    <a:pt x="115248" y="23022"/>
                  </a:lnTo>
                  <a:lnTo>
                    <a:pt x="115248" y="36834"/>
                  </a:lnTo>
                  <a:lnTo>
                    <a:pt x="112944" y="36834"/>
                  </a:lnTo>
                  <a:lnTo>
                    <a:pt x="112944" y="115110"/>
                  </a:lnTo>
                  <a:lnTo>
                    <a:pt x="110634" y="115110"/>
                  </a:lnTo>
                  <a:lnTo>
                    <a:pt x="110634" y="119712"/>
                  </a:lnTo>
                  <a:lnTo>
                    <a:pt x="94500" y="119712"/>
                  </a:lnTo>
                  <a:lnTo>
                    <a:pt x="94500" y="115110"/>
                  </a:lnTo>
                  <a:lnTo>
                    <a:pt x="92196" y="115110"/>
                  </a:lnTo>
                  <a:lnTo>
                    <a:pt x="92196" y="110502"/>
                  </a:lnTo>
                  <a:lnTo>
                    <a:pt x="89892" y="110502"/>
                  </a:lnTo>
                  <a:lnTo>
                    <a:pt x="89892" y="105900"/>
                  </a:lnTo>
                  <a:lnTo>
                    <a:pt x="87588" y="105900"/>
                  </a:lnTo>
                  <a:lnTo>
                    <a:pt x="87588" y="101292"/>
                  </a:lnTo>
                  <a:lnTo>
                    <a:pt x="85284" y="101292"/>
                  </a:lnTo>
                  <a:lnTo>
                    <a:pt x="85284" y="96690"/>
                  </a:lnTo>
                  <a:lnTo>
                    <a:pt x="82980" y="96690"/>
                  </a:lnTo>
                  <a:lnTo>
                    <a:pt x="82980" y="92088"/>
                  </a:lnTo>
                  <a:lnTo>
                    <a:pt x="66840" y="92088"/>
                  </a:lnTo>
                  <a:lnTo>
                    <a:pt x="66840" y="87480"/>
                  </a:lnTo>
                  <a:lnTo>
                    <a:pt x="64536" y="87480"/>
                  </a:lnTo>
                  <a:lnTo>
                    <a:pt x="64536" y="82878"/>
                  </a:lnTo>
                  <a:lnTo>
                    <a:pt x="71454" y="92088"/>
                  </a:lnTo>
                  <a:close/>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79" name="Shape 479"/>
            <p:cNvSpPr/>
            <p:nvPr/>
          </p:nvSpPr>
          <p:spPr>
            <a:xfrm>
              <a:off x="7829550" y="3290887"/>
              <a:ext cx="2714624" cy="1698625"/>
            </a:xfrm>
            <a:custGeom>
              <a:pathLst>
                <a:path extrusionOk="0" h="120000" w="120000">
                  <a:moveTo>
                    <a:pt x="15630" y="53238"/>
                  </a:moveTo>
                  <a:lnTo>
                    <a:pt x="15630" y="49914"/>
                  </a:lnTo>
                  <a:lnTo>
                    <a:pt x="13026" y="49914"/>
                  </a:lnTo>
                  <a:lnTo>
                    <a:pt x="10422" y="39930"/>
                  </a:lnTo>
                  <a:lnTo>
                    <a:pt x="10422" y="29946"/>
                  </a:lnTo>
                  <a:lnTo>
                    <a:pt x="7818" y="29946"/>
                  </a:lnTo>
                  <a:lnTo>
                    <a:pt x="7818" y="23292"/>
                  </a:lnTo>
                  <a:lnTo>
                    <a:pt x="5208" y="23292"/>
                  </a:lnTo>
                  <a:lnTo>
                    <a:pt x="5208" y="13308"/>
                  </a:lnTo>
                  <a:lnTo>
                    <a:pt x="2604" y="13308"/>
                  </a:lnTo>
                  <a:lnTo>
                    <a:pt x="2604" y="6654"/>
                  </a:lnTo>
                  <a:lnTo>
                    <a:pt x="0" y="6654"/>
                  </a:lnTo>
                  <a:lnTo>
                    <a:pt x="0" y="0"/>
                  </a:lnTo>
                  <a:lnTo>
                    <a:pt x="5208" y="0"/>
                  </a:lnTo>
                  <a:lnTo>
                    <a:pt x="5208" y="3330"/>
                  </a:lnTo>
                  <a:lnTo>
                    <a:pt x="80760" y="3330"/>
                  </a:lnTo>
                  <a:lnTo>
                    <a:pt x="80760" y="6654"/>
                  </a:lnTo>
                  <a:lnTo>
                    <a:pt x="83364" y="6654"/>
                  </a:lnTo>
                  <a:lnTo>
                    <a:pt x="83364" y="9984"/>
                  </a:lnTo>
                  <a:lnTo>
                    <a:pt x="85968" y="9984"/>
                  </a:lnTo>
                  <a:lnTo>
                    <a:pt x="85968" y="16638"/>
                  </a:lnTo>
                  <a:lnTo>
                    <a:pt x="88578" y="16638"/>
                  </a:lnTo>
                  <a:lnTo>
                    <a:pt x="88578" y="19968"/>
                  </a:lnTo>
                  <a:lnTo>
                    <a:pt x="91182" y="19968"/>
                  </a:lnTo>
                  <a:lnTo>
                    <a:pt x="91182" y="23292"/>
                  </a:lnTo>
                  <a:lnTo>
                    <a:pt x="96390" y="23292"/>
                  </a:lnTo>
                  <a:lnTo>
                    <a:pt x="96390" y="26622"/>
                  </a:lnTo>
                  <a:lnTo>
                    <a:pt x="104208" y="26622"/>
                  </a:lnTo>
                  <a:lnTo>
                    <a:pt x="106812" y="29946"/>
                  </a:lnTo>
                  <a:lnTo>
                    <a:pt x="109416" y="29946"/>
                  </a:lnTo>
                  <a:lnTo>
                    <a:pt x="109416" y="33276"/>
                  </a:lnTo>
                  <a:lnTo>
                    <a:pt x="114624" y="33276"/>
                  </a:lnTo>
                  <a:lnTo>
                    <a:pt x="114624" y="39930"/>
                  </a:lnTo>
                  <a:lnTo>
                    <a:pt x="117234" y="39930"/>
                  </a:lnTo>
                  <a:lnTo>
                    <a:pt x="117234" y="46584"/>
                  </a:lnTo>
                  <a:lnTo>
                    <a:pt x="119838" y="46584"/>
                  </a:lnTo>
                  <a:lnTo>
                    <a:pt x="119838" y="56568"/>
                  </a:lnTo>
                  <a:lnTo>
                    <a:pt x="83364" y="56568"/>
                  </a:lnTo>
                  <a:lnTo>
                    <a:pt x="83364" y="59898"/>
                  </a:lnTo>
                  <a:lnTo>
                    <a:pt x="75552" y="59898"/>
                  </a:lnTo>
                  <a:lnTo>
                    <a:pt x="75552" y="63222"/>
                  </a:lnTo>
                  <a:lnTo>
                    <a:pt x="72942" y="63222"/>
                  </a:lnTo>
                  <a:lnTo>
                    <a:pt x="72942" y="66552"/>
                  </a:lnTo>
                  <a:lnTo>
                    <a:pt x="70338" y="66552"/>
                  </a:lnTo>
                  <a:lnTo>
                    <a:pt x="70338" y="69876"/>
                  </a:lnTo>
                  <a:lnTo>
                    <a:pt x="67734" y="69876"/>
                  </a:lnTo>
                  <a:lnTo>
                    <a:pt x="67734" y="73206"/>
                  </a:lnTo>
                  <a:lnTo>
                    <a:pt x="65130" y="73206"/>
                  </a:lnTo>
                  <a:lnTo>
                    <a:pt x="65130" y="79860"/>
                  </a:lnTo>
                  <a:lnTo>
                    <a:pt x="62526" y="79860"/>
                  </a:lnTo>
                  <a:lnTo>
                    <a:pt x="62526" y="109812"/>
                  </a:lnTo>
                  <a:lnTo>
                    <a:pt x="59916" y="113136"/>
                  </a:lnTo>
                  <a:lnTo>
                    <a:pt x="59916" y="116466"/>
                  </a:lnTo>
                  <a:lnTo>
                    <a:pt x="54708" y="116466"/>
                  </a:lnTo>
                  <a:lnTo>
                    <a:pt x="54708" y="119790"/>
                  </a:lnTo>
                  <a:lnTo>
                    <a:pt x="52104" y="119790"/>
                  </a:lnTo>
                  <a:lnTo>
                    <a:pt x="52104" y="109812"/>
                  </a:lnTo>
                  <a:lnTo>
                    <a:pt x="49500" y="109812"/>
                  </a:lnTo>
                  <a:lnTo>
                    <a:pt x="49500" y="99828"/>
                  </a:lnTo>
                  <a:lnTo>
                    <a:pt x="46890" y="99828"/>
                  </a:lnTo>
                  <a:lnTo>
                    <a:pt x="46890" y="93174"/>
                  </a:lnTo>
                  <a:lnTo>
                    <a:pt x="44286" y="93174"/>
                  </a:lnTo>
                  <a:lnTo>
                    <a:pt x="44286" y="89844"/>
                  </a:lnTo>
                  <a:lnTo>
                    <a:pt x="41682" y="89844"/>
                  </a:lnTo>
                  <a:lnTo>
                    <a:pt x="41682" y="79860"/>
                  </a:lnTo>
                  <a:lnTo>
                    <a:pt x="39078" y="79860"/>
                  </a:lnTo>
                  <a:lnTo>
                    <a:pt x="39078" y="76536"/>
                  </a:lnTo>
                  <a:lnTo>
                    <a:pt x="36474" y="76536"/>
                  </a:lnTo>
                  <a:lnTo>
                    <a:pt x="36474" y="69876"/>
                  </a:lnTo>
                  <a:lnTo>
                    <a:pt x="33870" y="69876"/>
                  </a:lnTo>
                  <a:lnTo>
                    <a:pt x="33870" y="63222"/>
                  </a:lnTo>
                  <a:lnTo>
                    <a:pt x="31260" y="63222"/>
                  </a:lnTo>
                  <a:lnTo>
                    <a:pt x="31260" y="59898"/>
                  </a:lnTo>
                  <a:lnTo>
                    <a:pt x="28656" y="59898"/>
                  </a:lnTo>
                  <a:lnTo>
                    <a:pt x="28656" y="56568"/>
                  </a:lnTo>
                  <a:lnTo>
                    <a:pt x="26052" y="56568"/>
                  </a:lnTo>
                  <a:lnTo>
                    <a:pt x="26052" y="53238"/>
                  </a:lnTo>
                  <a:lnTo>
                    <a:pt x="23448" y="53238"/>
                  </a:lnTo>
                  <a:lnTo>
                    <a:pt x="23448" y="49914"/>
                  </a:lnTo>
                  <a:lnTo>
                    <a:pt x="18234" y="49914"/>
                  </a:lnTo>
                  <a:lnTo>
                    <a:pt x="18234" y="46584"/>
                  </a:lnTo>
                  <a:lnTo>
                    <a:pt x="15630" y="53238"/>
                  </a:lnTo>
                  <a:close/>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80" name="Shape 480"/>
            <p:cNvSpPr/>
            <p:nvPr/>
          </p:nvSpPr>
          <p:spPr>
            <a:xfrm>
              <a:off x="9244011" y="1735136"/>
              <a:ext cx="3127374" cy="2265362"/>
            </a:xfrm>
            <a:custGeom>
              <a:pathLst>
                <a:path extrusionOk="0" h="120000" w="120000">
                  <a:moveTo>
                    <a:pt x="54276" y="117348"/>
                  </a:moveTo>
                  <a:lnTo>
                    <a:pt x="49752" y="117348"/>
                  </a:lnTo>
                  <a:lnTo>
                    <a:pt x="47490" y="114852"/>
                  </a:lnTo>
                  <a:lnTo>
                    <a:pt x="45228" y="107358"/>
                  </a:lnTo>
                  <a:lnTo>
                    <a:pt x="42966" y="107358"/>
                  </a:lnTo>
                  <a:lnTo>
                    <a:pt x="40704" y="104862"/>
                  </a:lnTo>
                  <a:lnTo>
                    <a:pt x="38448" y="104862"/>
                  </a:lnTo>
                  <a:lnTo>
                    <a:pt x="38448" y="102366"/>
                  </a:lnTo>
                  <a:lnTo>
                    <a:pt x="36186" y="99870"/>
                  </a:lnTo>
                  <a:lnTo>
                    <a:pt x="29400" y="97374"/>
                  </a:lnTo>
                  <a:lnTo>
                    <a:pt x="27138" y="97374"/>
                  </a:lnTo>
                  <a:lnTo>
                    <a:pt x="27138" y="94878"/>
                  </a:lnTo>
                  <a:lnTo>
                    <a:pt x="22614" y="94878"/>
                  </a:lnTo>
                  <a:lnTo>
                    <a:pt x="22614" y="92382"/>
                  </a:lnTo>
                  <a:lnTo>
                    <a:pt x="20352" y="92382"/>
                  </a:lnTo>
                  <a:lnTo>
                    <a:pt x="20352" y="89880"/>
                  </a:lnTo>
                  <a:lnTo>
                    <a:pt x="18090" y="89880"/>
                  </a:lnTo>
                  <a:lnTo>
                    <a:pt x="18090" y="34956"/>
                  </a:lnTo>
                  <a:lnTo>
                    <a:pt x="15828" y="34956"/>
                  </a:lnTo>
                  <a:lnTo>
                    <a:pt x="15828" y="29958"/>
                  </a:lnTo>
                  <a:lnTo>
                    <a:pt x="13566" y="29958"/>
                  </a:lnTo>
                  <a:lnTo>
                    <a:pt x="13566" y="27462"/>
                  </a:lnTo>
                  <a:lnTo>
                    <a:pt x="11310" y="27462"/>
                  </a:lnTo>
                  <a:lnTo>
                    <a:pt x="11310" y="22470"/>
                  </a:lnTo>
                  <a:lnTo>
                    <a:pt x="9048" y="22470"/>
                  </a:lnTo>
                  <a:lnTo>
                    <a:pt x="9048" y="14982"/>
                  </a:lnTo>
                  <a:lnTo>
                    <a:pt x="6786" y="14982"/>
                  </a:lnTo>
                  <a:lnTo>
                    <a:pt x="6786" y="9984"/>
                  </a:lnTo>
                  <a:lnTo>
                    <a:pt x="4524" y="9984"/>
                  </a:lnTo>
                  <a:lnTo>
                    <a:pt x="2262" y="2496"/>
                  </a:lnTo>
                  <a:lnTo>
                    <a:pt x="0" y="2496"/>
                  </a:lnTo>
                  <a:lnTo>
                    <a:pt x="0" y="0"/>
                  </a:lnTo>
                  <a:lnTo>
                    <a:pt x="6786" y="0"/>
                  </a:lnTo>
                  <a:lnTo>
                    <a:pt x="6786" y="2496"/>
                  </a:lnTo>
                  <a:lnTo>
                    <a:pt x="9048" y="2496"/>
                  </a:lnTo>
                  <a:lnTo>
                    <a:pt x="9048" y="7488"/>
                  </a:lnTo>
                  <a:lnTo>
                    <a:pt x="11310" y="7488"/>
                  </a:lnTo>
                  <a:lnTo>
                    <a:pt x="11310" y="9984"/>
                  </a:lnTo>
                  <a:lnTo>
                    <a:pt x="13566" y="9984"/>
                  </a:lnTo>
                  <a:lnTo>
                    <a:pt x="13566" y="14982"/>
                  </a:lnTo>
                  <a:lnTo>
                    <a:pt x="15828" y="14982"/>
                  </a:lnTo>
                  <a:lnTo>
                    <a:pt x="15828" y="19974"/>
                  </a:lnTo>
                  <a:lnTo>
                    <a:pt x="18090" y="19974"/>
                  </a:lnTo>
                  <a:lnTo>
                    <a:pt x="18090" y="24966"/>
                  </a:lnTo>
                  <a:lnTo>
                    <a:pt x="20352" y="24966"/>
                  </a:lnTo>
                  <a:lnTo>
                    <a:pt x="22614" y="27462"/>
                  </a:lnTo>
                  <a:lnTo>
                    <a:pt x="58800" y="27462"/>
                  </a:lnTo>
                  <a:lnTo>
                    <a:pt x="58800" y="29958"/>
                  </a:lnTo>
                  <a:lnTo>
                    <a:pt x="67842" y="29958"/>
                  </a:lnTo>
                  <a:lnTo>
                    <a:pt x="67842" y="32460"/>
                  </a:lnTo>
                  <a:lnTo>
                    <a:pt x="72366" y="32460"/>
                  </a:lnTo>
                  <a:lnTo>
                    <a:pt x="72366" y="34956"/>
                  </a:lnTo>
                  <a:lnTo>
                    <a:pt x="74628" y="34956"/>
                  </a:lnTo>
                  <a:lnTo>
                    <a:pt x="74628" y="37452"/>
                  </a:lnTo>
                  <a:lnTo>
                    <a:pt x="79152" y="37452"/>
                  </a:lnTo>
                  <a:lnTo>
                    <a:pt x="79152" y="39948"/>
                  </a:lnTo>
                  <a:lnTo>
                    <a:pt x="81414" y="39948"/>
                  </a:lnTo>
                  <a:lnTo>
                    <a:pt x="85938" y="44940"/>
                  </a:lnTo>
                  <a:lnTo>
                    <a:pt x="88200" y="44940"/>
                  </a:lnTo>
                  <a:lnTo>
                    <a:pt x="88200" y="47436"/>
                  </a:lnTo>
                  <a:lnTo>
                    <a:pt x="90462" y="47436"/>
                  </a:lnTo>
                  <a:lnTo>
                    <a:pt x="90462" y="49932"/>
                  </a:lnTo>
                  <a:lnTo>
                    <a:pt x="92718" y="49932"/>
                  </a:lnTo>
                  <a:lnTo>
                    <a:pt x="92718" y="52434"/>
                  </a:lnTo>
                  <a:lnTo>
                    <a:pt x="94980" y="52434"/>
                  </a:lnTo>
                  <a:lnTo>
                    <a:pt x="94980" y="54930"/>
                  </a:lnTo>
                  <a:lnTo>
                    <a:pt x="97242" y="54930"/>
                  </a:lnTo>
                  <a:lnTo>
                    <a:pt x="97242" y="57426"/>
                  </a:lnTo>
                  <a:lnTo>
                    <a:pt x="99504" y="57426"/>
                  </a:lnTo>
                  <a:lnTo>
                    <a:pt x="99504" y="59922"/>
                  </a:lnTo>
                  <a:lnTo>
                    <a:pt x="101766" y="59922"/>
                  </a:lnTo>
                  <a:lnTo>
                    <a:pt x="101766" y="62418"/>
                  </a:lnTo>
                  <a:lnTo>
                    <a:pt x="104028" y="62418"/>
                  </a:lnTo>
                  <a:lnTo>
                    <a:pt x="106290" y="64914"/>
                  </a:lnTo>
                  <a:lnTo>
                    <a:pt x="106290" y="67410"/>
                  </a:lnTo>
                  <a:lnTo>
                    <a:pt x="108552" y="69906"/>
                  </a:lnTo>
                  <a:lnTo>
                    <a:pt x="108552" y="72408"/>
                  </a:lnTo>
                  <a:lnTo>
                    <a:pt x="110814" y="72408"/>
                  </a:lnTo>
                  <a:lnTo>
                    <a:pt x="110814" y="74904"/>
                  </a:lnTo>
                  <a:lnTo>
                    <a:pt x="113076" y="77400"/>
                  </a:lnTo>
                  <a:lnTo>
                    <a:pt x="113076" y="79896"/>
                  </a:lnTo>
                  <a:lnTo>
                    <a:pt x="115338" y="79896"/>
                  </a:lnTo>
                  <a:lnTo>
                    <a:pt x="115338" y="84888"/>
                  </a:lnTo>
                  <a:lnTo>
                    <a:pt x="117600" y="84888"/>
                  </a:lnTo>
                  <a:lnTo>
                    <a:pt x="117600" y="87384"/>
                  </a:lnTo>
                  <a:lnTo>
                    <a:pt x="119856" y="89880"/>
                  </a:lnTo>
                  <a:lnTo>
                    <a:pt x="119856" y="107358"/>
                  </a:lnTo>
                  <a:lnTo>
                    <a:pt x="115338" y="107358"/>
                  </a:lnTo>
                  <a:lnTo>
                    <a:pt x="115338" y="109854"/>
                  </a:lnTo>
                  <a:lnTo>
                    <a:pt x="110814" y="109854"/>
                  </a:lnTo>
                  <a:lnTo>
                    <a:pt x="110814" y="112356"/>
                  </a:lnTo>
                  <a:lnTo>
                    <a:pt x="106290" y="112356"/>
                  </a:lnTo>
                  <a:lnTo>
                    <a:pt x="106290" y="114852"/>
                  </a:lnTo>
                  <a:lnTo>
                    <a:pt x="101766" y="114852"/>
                  </a:lnTo>
                  <a:lnTo>
                    <a:pt x="101766" y="117348"/>
                  </a:lnTo>
                  <a:lnTo>
                    <a:pt x="97242" y="117348"/>
                  </a:lnTo>
                  <a:lnTo>
                    <a:pt x="97242" y="119844"/>
                  </a:lnTo>
                  <a:lnTo>
                    <a:pt x="42966" y="119844"/>
                  </a:lnTo>
                  <a:lnTo>
                    <a:pt x="42966" y="107358"/>
                  </a:lnTo>
                  <a:lnTo>
                    <a:pt x="40704" y="107358"/>
                  </a:lnTo>
                  <a:lnTo>
                    <a:pt x="40704" y="104862"/>
                  </a:lnTo>
                  <a:lnTo>
                    <a:pt x="36186" y="104862"/>
                  </a:lnTo>
                  <a:lnTo>
                    <a:pt x="36186" y="102366"/>
                  </a:lnTo>
                  <a:lnTo>
                    <a:pt x="31662" y="102366"/>
                  </a:lnTo>
                  <a:lnTo>
                    <a:pt x="31662" y="99870"/>
                  </a:lnTo>
                  <a:lnTo>
                    <a:pt x="24876" y="99870"/>
                  </a:lnTo>
                  <a:lnTo>
                    <a:pt x="27138" y="87384"/>
                  </a:lnTo>
                  <a:lnTo>
                    <a:pt x="22614" y="89880"/>
                  </a:lnTo>
                  <a:lnTo>
                    <a:pt x="22614" y="92382"/>
                  </a:lnTo>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81" name="Shape 481"/>
            <p:cNvSpPr/>
            <p:nvPr/>
          </p:nvSpPr>
          <p:spPr>
            <a:xfrm>
              <a:off x="12014200" y="887412"/>
              <a:ext cx="3776661" cy="3725861"/>
            </a:xfrm>
            <a:custGeom>
              <a:pathLst>
                <a:path extrusionOk="0" h="120000" w="120000">
                  <a:moveTo>
                    <a:pt x="0" y="62232"/>
                  </a:moveTo>
                  <a:lnTo>
                    <a:pt x="0" y="47052"/>
                  </a:lnTo>
                  <a:lnTo>
                    <a:pt x="1872" y="45534"/>
                  </a:lnTo>
                  <a:lnTo>
                    <a:pt x="3744" y="40980"/>
                  </a:lnTo>
                  <a:lnTo>
                    <a:pt x="3744" y="39462"/>
                  </a:lnTo>
                  <a:lnTo>
                    <a:pt x="7494" y="36426"/>
                  </a:lnTo>
                  <a:lnTo>
                    <a:pt x="7494" y="33390"/>
                  </a:lnTo>
                  <a:lnTo>
                    <a:pt x="14988" y="33390"/>
                  </a:lnTo>
                  <a:lnTo>
                    <a:pt x="16860" y="31872"/>
                  </a:lnTo>
                  <a:lnTo>
                    <a:pt x="18732" y="31872"/>
                  </a:lnTo>
                  <a:lnTo>
                    <a:pt x="18732" y="30354"/>
                  </a:lnTo>
                  <a:lnTo>
                    <a:pt x="22476" y="30354"/>
                  </a:lnTo>
                  <a:lnTo>
                    <a:pt x="22476" y="28836"/>
                  </a:lnTo>
                  <a:lnTo>
                    <a:pt x="26226" y="28836"/>
                  </a:lnTo>
                  <a:lnTo>
                    <a:pt x="26226" y="27318"/>
                  </a:lnTo>
                  <a:lnTo>
                    <a:pt x="31842" y="27318"/>
                  </a:lnTo>
                  <a:lnTo>
                    <a:pt x="33720" y="25800"/>
                  </a:lnTo>
                  <a:lnTo>
                    <a:pt x="37464" y="25800"/>
                  </a:lnTo>
                  <a:lnTo>
                    <a:pt x="37464" y="24282"/>
                  </a:lnTo>
                  <a:lnTo>
                    <a:pt x="39336" y="24282"/>
                  </a:lnTo>
                  <a:lnTo>
                    <a:pt x="41208" y="22764"/>
                  </a:lnTo>
                  <a:lnTo>
                    <a:pt x="86166" y="22764"/>
                  </a:lnTo>
                  <a:lnTo>
                    <a:pt x="88038" y="21252"/>
                  </a:lnTo>
                  <a:lnTo>
                    <a:pt x="93660" y="21252"/>
                  </a:lnTo>
                  <a:lnTo>
                    <a:pt x="93660" y="18216"/>
                  </a:lnTo>
                  <a:lnTo>
                    <a:pt x="95532" y="18216"/>
                  </a:lnTo>
                  <a:lnTo>
                    <a:pt x="95532" y="13662"/>
                  </a:lnTo>
                  <a:lnTo>
                    <a:pt x="97404" y="13662"/>
                  </a:lnTo>
                  <a:lnTo>
                    <a:pt x="97404" y="9108"/>
                  </a:lnTo>
                  <a:lnTo>
                    <a:pt x="101154" y="9108"/>
                  </a:lnTo>
                  <a:lnTo>
                    <a:pt x="101154" y="7590"/>
                  </a:lnTo>
                  <a:lnTo>
                    <a:pt x="103026" y="6072"/>
                  </a:lnTo>
                  <a:lnTo>
                    <a:pt x="104898" y="6072"/>
                  </a:lnTo>
                  <a:lnTo>
                    <a:pt x="104898" y="4554"/>
                  </a:lnTo>
                  <a:lnTo>
                    <a:pt x="106770" y="4554"/>
                  </a:lnTo>
                  <a:lnTo>
                    <a:pt x="108642" y="3036"/>
                  </a:lnTo>
                  <a:lnTo>
                    <a:pt x="112392" y="3036"/>
                  </a:lnTo>
                  <a:lnTo>
                    <a:pt x="112392" y="1518"/>
                  </a:lnTo>
                  <a:lnTo>
                    <a:pt x="116136" y="1518"/>
                  </a:lnTo>
                  <a:lnTo>
                    <a:pt x="116136" y="0"/>
                  </a:lnTo>
                  <a:lnTo>
                    <a:pt x="119880" y="0"/>
                  </a:lnTo>
                  <a:lnTo>
                    <a:pt x="119880" y="1518"/>
                  </a:lnTo>
                  <a:lnTo>
                    <a:pt x="118008" y="1518"/>
                  </a:lnTo>
                  <a:lnTo>
                    <a:pt x="118008" y="3036"/>
                  </a:lnTo>
                  <a:lnTo>
                    <a:pt x="116136" y="3036"/>
                  </a:lnTo>
                  <a:lnTo>
                    <a:pt x="116136" y="4554"/>
                  </a:lnTo>
                  <a:lnTo>
                    <a:pt x="114264" y="6072"/>
                  </a:lnTo>
                  <a:lnTo>
                    <a:pt x="114264" y="7590"/>
                  </a:lnTo>
                  <a:lnTo>
                    <a:pt x="112392" y="7590"/>
                  </a:lnTo>
                  <a:lnTo>
                    <a:pt x="112392" y="10626"/>
                  </a:lnTo>
                  <a:lnTo>
                    <a:pt x="110520" y="10626"/>
                  </a:lnTo>
                  <a:lnTo>
                    <a:pt x="110520" y="15180"/>
                  </a:lnTo>
                  <a:lnTo>
                    <a:pt x="108642" y="15180"/>
                  </a:lnTo>
                  <a:lnTo>
                    <a:pt x="108642" y="21252"/>
                  </a:lnTo>
                  <a:lnTo>
                    <a:pt x="106770" y="22764"/>
                  </a:lnTo>
                  <a:lnTo>
                    <a:pt x="106770" y="27318"/>
                  </a:lnTo>
                  <a:lnTo>
                    <a:pt x="104898" y="27318"/>
                  </a:lnTo>
                  <a:lnTo>
                    <a:pt x="104898" y="51606"/>
                  </a:lnTo>
                  <a:lnTo>
                    <a:pt x="103026" y="51606"/>
                  </a:lnTo>
                  <a:lnTo>
                    <a:pt x="103026" y="54642"/>
                  </a:lnTo>
                  <a:lnTo>
                    <a:pt x="101154" y="54642"/>
                  </a:lnTo>
                  <a:lnTo>
                    <a:pt x="101154" y="56160"/>
                  </a:lnTo>
                  <a:lnTo>
                    <a:pt x="97404" y="59196"/>
                  </a:lnTo>
                  <a:lnTo>
                    <a:pt x="95532" y="63750"/>
                  </a:lnTo>
                  <a:lnTo>
                    <a:pt x="93660" y="63750"/>
                  </a:lnTo>
                  <a:lnTo>
                    <a:pt x="93660" y="65262"/>
                  </a:lnTo>
                  <a:lnTo>
                    <a:pt x="91788" y="65262"/>
                  </a:lnTo>
                  <a:lnTo>
                    <a:pt x="91788" y="66780"/>
                  </a:lnTo>
                  <a:lnTo>
                    <a:pt x="89910" y="68298"/>
                  </a:lnTo>
                  <a:lnTo>
                    <a:pt x="89910" y="69816"/>
                  </a:lnTo>
                  <a:lnTo>
                    <a:pt x="88038" y="71334"/>
                  </a:lnTo>
                  <a:lnTo>
                    <a:pt x="88038" y="72852"/>
                  </a:lnTo>
                  <a:lnTo>
                    <a:pt x="86166" y="72852"/>
                  </a:lnTo>
                  <a:lnTo>
                    <a:pt x="86166" y="75888"/>
                  </a:lnTo>
                  <a:lnTo>
                    <a:pt x="84294" y="75888"/>
                  </a:lnTo>
                  <a:lnTo>
                    <a:pt x="84294" y="78924"/>
                  </a:lnTo>
                  <a:lnTo>
                    <a:pt x="82422" y="78924"/>
                  </a:lnTo>
                  <a:lnTo>
                    <a:pt x="82422" y="80442"/>
                  </a:lnTo>
                  <a:lnTo>
                    <a:pt x="80544" y="81960"/>
                  </a:lnTo>
                  <a:lnTo>
                    <a:pt x="74928" y="83478"/>
                  </a:lnTo>
                  <a:lnTo>
                    <a:pt x="73056" y="83478"/>
                  </a:lnTo>
                  <a:lnTo>
                    <a:pt x="73056" y="84996"/>
                  </a:lnTo>
                  <a:lnTo>
                    <a:pt x="71178" y="84996"/>
                  </a:lnTo>
                  <a:lnTo>
                    <a:pt x="69306" y="86514"/>
                  </a:lnTo>
                  <a:lnTo>
                    <a:pt x="67434" y="86514"/>
                  </a:lnTo>
                  <a:lnTo>
                    <a:pt x="63690" y="89550"/>
                  </a:lnTo>
                  <a:lnTo>
                    <a:pt x="61812" y="89550"/>
                  </a:lnTo>
                  <a:lnTo>
                    <a:pt x="61812" y="91068"/>
                  </a:lnTo>
                  <a:lnTo>
                    <a:pt x="58068" y="91068"/>
                  </a:lnTo>
                  <a:lnTo>
                    <a:pt x="58068" y="92586"/>
                  </a:lnTo>
                  <a:lnTo>
                    <a:pt x="56196" y="92586"/>
                  </a:lnTo>
                  <a:lnTo>
                    <a:pt x="56196" y="94104"/>
                  </a:lnTo>
                  <a:lnTo>
                    <a:pt x="54324" y="95622"/>
                  </a:lnTo>
                  <a:lnTo>
                    <a:pt x="52446" y="95622"/>
                  </a:lnTo>
                  <a:lnTo>
                    <a:pt x="46830" y="97140"/>
                  </a:lnTo>
                  <a:lnTo>
                    <a:pt x="44958" y="101694"/>
                  </a:lnTo>
                  <a:lnTo>
                    <a:pt x="41208" y="104730"/>
                  </a:lnTo>
                  <a:lnTo>
                    <a:pt x="41208" y="106248"/>
                  </a:lnTo>
                  <a:lnTo>
                    <a:pt x="39336" y="106248"/>
                  </a:lnTo>
                  <a:lnTo>
                    <a:pt x="39336" y="107760"/>
                  </a:lnTo>
                  <a:lnTo>
                    <a:pt x="37464" y="109278"/>
                  </a:lnTo>
                  <a:lnTo>
                    <a:pt x="35592" y="109278"/>
                  </a:lnTo>
                  <a:lnTo>
                    <a:pt x="31842" y="112314"/>
                  </a:lnTo>
                  <a:lnTo>
                    <a:pt x="29970" y="112314"/>
                  </a:lnTo>
                  <a:lnTo>
                    <a:pt x="28098" y="113832"/>
                  </a:lnTo>
                  <a:lnTo>
                    <a:pt x="26226" y="113832"/>
                  </a:lnTo>
                  <a:lnTo>
                    <a:pt x="26226" y="115350"/>
                  </a:lnTo>
                  <a:lnTo>
                    <a:pt x="24354" y="115350"/>
                  </a:lnTo>
                  <a:lnTo>
                    <a:pt x="22476" y="116868"/>
                  </a:lnTo>
                  <a:lnTo>
                    <a:pt x="18732" y="116868"/>
                  </a:lnTo>
                  <a:lnTo>
                    <a:pt x="16860" y="118386"/>
                  </a:lnTo>
                  <a:lnTo>
                    <a:pt x="14988" y="118386"/>
                  </a:lnTo>
                  <a:lnTo>
                    <a:pt x="14988" y="119904"/>
                  </a:lnTo>
                  <a:lnTo>
                    <a:pt x="7494" y="119904"/>
                  </a:lnTo>
                  <a:lnTo>
                    <a:pt x="7494" y="118386"/>
                  </a:lnTo>
                  <a:lnTo>
                    <a:pt x="5622" y="118386"/>
                  </a:lnTo>
                  <a:lnTo>
                    <a:pt x="5622" y="106248"/>
                  </a:lnTo>
                  <a:lnTo>
                    <a:pt x="7494" y="106248"/>
                  </a:lnTo>
                  <a:lnTo>
                    <a:pt x="7494" y="104730"/>
                  </a:lnTo>
                  <a:lnTo>
                    <a:pt x="9366" y="104730"/>
                  </a:lnTo>
                  <a:lnTo>
                    <a:pt x="9366" y="101694"/>
                  </a:lnTo>
                  <a:lnTo>
                    <a:pt x="13110" y="98658"/>
                  </a:lnTo>
                  <a:lnTo>
                    <a:pt x="13110" y="97140"/>
                  </a:lnTo>
                  <a:lnTo>
                    <a:pt x="14988" y="97140"/>
                  </a:lnTo>
                  <a:lnTo>
                    <a:pt x="14988" y="94104"/>
                  </a:lnTo>
                  <a:lnTo>
                    <a:pt x="16860" y="94104"/>
                  </a:lnTo>
                  <a:lnTo>
                    <a:pt x="16860" y="91068"/>
                  </a:lnTo>
                  <a:lnTo>
                    <a:pt x="18732" y="91068"/>
                  </a:lnTo>
                  <a:lnTo>
                    <a:pt x="18732" y="88032"/>
                  </a:lnTo>
                  <a:lnTo>
                    <a:pt x="20604" y="88032"/>
                  </a:lnTo>
                  <a:lnTo>
                    <a:pt x="20604" y="77406"/>
                  </a:lnTo>
                  <a:lnTo>
                    <a:pt x="18732" y="77406"/>
                  </a:lnTo>
                  <a:lnTo>
                    <a:pt x="16860" y="75888"/>
                  </a:lnTo>
                  <a:lnTo>
                    <a:pt x="11238" y="75888"/>
                  </a:lnTo>
                  <a:lnTo>
                    <a:pt x="11238" y="74370"/>
                  </a:lnTo>
                  <a:lnTo>
                    <a:pt x="9366" y="74370"/>
                  </a:lnTo>
                  <a:lnTo>
                    <a:pt x="9366" y="50088"/>
                  </a:lnTo>
                  <a:lnTo>
                    <a:pt x="7494" y="50088"/>
                  </a:lnTo>
                  <a:lnTo>
                    <a:pt x="7494" y="48570"/>
                  </a:lnTo>
                  <a:lnTo>
                    <a:pt x="5622" y="48570"/>
                  </a:lnTo>
                  <a:lnTo>
                    <a:pt x="3744" y="47052"/>
                  </a:lnTo>
                  <a:lnTo>
                    <a:pt x="1872" y="47052"/>
                  </a:lnTo>
                  <a:lnTo>
                    <a:pt x="1872" y="45534"/>
                  </a:lnTo>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82" name="Shape 482"/>
            <p:cNvSpPr/>
            <p:nvPr/>
          </p:nvSpPr>
          <p:spPr>
            <a:xfrm>
              <a:off x="12309475" y="1641475"/>
              <a:ext cx="8845549" cy="3632199"/>
            </a:xfrm>
            <a:custGeom>
              <a:pathLst>
                <a:path extrusionOk="0" h="120000" w="120000">
                  <a:moveTo>
                    <a:pt x="0" y="118344"/>
                  </a:moveTo>
                  <a:lnTo>
                    <a:pt x="1602" y="118344"/>
                  </a:lnTo>
                  <a:lnTo>
                    <a:pt x="1602" y="116790"/>
                  </a:lnTo>
                  <a:lnTo>
                    <a:pt x="2400" y="116790"/>
                  </a:lnTo>
                  <a:lnTo>
                    <a:pt x="2400" y="115230"/>
                  </a:lnTo>
                  <a:lnTo>
                    <a:pt x="3198" y="113676"/>
                  </a:lnTo>
                  <a:lnTo>
                    <a:pt x="3198" y="112116"/>
                  </a:lnTo>
                  <a:lnTo>
                    <a:pt x="3996" y="112116"/>
                  </a:lnTo>
                  <a:lnTo>
                    <a:pt x="3996" y="99660"/>
                  </a:lnTo>
                  <a:lnTo>
                    <a:pt x="4800" y="99660"/>
                  </a:lnTo>
                  <a:lnTo>
                    <a:pt x="4800" y="98100"/>
                  </a:lnTo>
                  <a:lnTo>
                    <a:pt x="6396" y="94986"/>
                  </a:lnTo>
                  <a:lnTo>
                    <a:pt x="6396" y="93432"/>
                  </a:lnTo>
                  <a:lnTo>
                    <a:pt x="7200" y="93432"/>
                  </a:lnTo>
                  <a:lnTo>
                    <a:pt x="7200" y="91872"/>
                  </a:lnTo>
                  <a:lnTo>
                    <a:pt x="7998" y="91872"/>
                  </a:lnTo>
                  <a:lnTo>
                    <a:pt x="7998" y="90318"/>
                  </a:lnTo>
                  <a:lnTo>
                    <a:pt x="8796" y="90318"/>
                  </a:lnTo>
                  <a:lnTo>
                    <a:pt x="8796" y="88758"/>
                  </a:lnTo>
                  <a:lnTo>
                    <a:pt x="9594" y="87204"/>
                  </a:lnTo>
                  <a:lnTo>
                    <a:pt x="9594" y="85644"/>
                  </a:lnTo>
                  <a:lnTo>
                    <a:pt x="10398" y="85644"/>
                  </a:lnTo>
                  <a:lnTo>
                    <a:pt x="10398" y="84090"/>
                  </a:lnTo>
                  <a:lnTo>
                    <a:pt x="11196" y="84090"/>
                  </a:lnTo>
                  <a:lnTo>
                    <a:pt x="11196" y="82530"/>
                  </a:lnTo>
                  <a:lnTo>
                    <a:pt x="11994" y="82530"/>
                  </a:lnTo>
                  <a:lnTo>
                    <a:pt x="11994" y="80976"/>
                  </a:lnTo>
                  <a:lnTo>
                    <a:pt x="12792" y="80976"/>
                  </a:lnTo>
                  <a:lnTo>
                    <a:pt x="13596" y="79416"/>
                  </a:lnTo>
                  <a:lnTo>
                    <a:pt x="14394" y="79416"/>
                  </a:lnTo>
                  <a:lnTo>
                    <a:pt x="14394" y="76302"/>
                  </a:lnTo>
                  <a:lnTo>
                    <a:pt x="15192" y="76302"/>
                  </a:lnTo>
                  <a:lnTo>
                    <a:pt x="15996" y="74742"/>
                  </a:lnTo>
                  <a:lnTo>
                    <a:pt x="16794" y="74742"/>
                  </a:lnTo>
                  <a:lnTo>
                    <a:pt x="16794" y="73188"/>
                  </a:lnTo>
                  <a:lnTo>
                    <a:pt x="17592" y="73188"/>
                  </a:lnTo>
                  <a:lnTo>
                    <a:pt x="17592" y="71628"/>
                  </a:lnTo>
                  <a:lnTo>
                    <a:pt x="19992" y="70074"/>
                  </a:lnTo>
                  <a:lnTo>
                    <a:pt x="19992" y="68514"/>
                  </a:lnTo>
                  <a:lnTo>
                    <a:pt x="21594" y="68514"/>
                  </a:lnTo>
                  <a:lnTo>
                    <a:pt x="21594" y="66960"/>
                  </a:lnTo>
                  <a:lnTo>
                    <a:pt x="23190" y="66960"/>
                  </a:lnTo>
                  <a:lnTo>
                    <a:pt x="23190" y="65400"/>
                  </a:lnTo>
                  <a:lnTo>
                    <a:pt x="23988" y="65400"/>
                  </a:lnTo>
                  <a:lnTo>
                    <a:pt x="24792" y="63846"/>
                  </a:lnTo>
                  <a:lnTo>
                    <a:pt x="25590" y="63846"/>
                  </a:lnTo>
                  <a:lnTo>
                    <a:pt x="25590" y="62286"/>
                  </a:lnTo>
                  <a:lnTo>
                    <a:pt x="27186" y="62286"/>
                  </a:lnTo>
                  <a:lnTo>
                    <a:pt x="27186" y="60732"/>
                  </a:lnTo>
                  <a:lnTo>
                    <a:pt x="27990" y="60732"/>
                  </a:lnTo>
                  <a:lnTo>
                    <a:pt x="27990" y="59172"/>
                  </a:lnTo>
                  <a:lnTo>
                    <a:pt x="28788" y="59172"/>
                  </a:lnTo>
                  <a:lnTo>
                    <a:pt x="29586" y="57618"/>
                  </a:lnTo>
                  <a:lnTo>
                    <a:pt x="31188" y="57618"/>
                  </a:lnTo>
                  <a:lnTo>
                    <a:pt x="31188" y="56058"/>
                  </a:lnTo>
                  <a:lnTo>
                    <a:pt x="32784" y="56058"/>
                  </a:lnTo>
                  <a:lnTo>
                    <a:pt x="33588" y="54504"/>
                  </a:lnTo>
                  <a:lnTo>
                    <a:pt x="34386" y="54504"/>
                  </a:lnTo>
                  <a:lnTo>
                    <a:pt x="34386" y="52944"/>
                  </a:lnTo>
                  <a:lnTo>
                    <a:pt x="35184" y="52944"/>
                  </a:lnTo>
                  <a:lnTo>
                    <a:pt x="35988" y="51384"/>
                  </a:lnTo>
                  <a:lnTo>
                    <a:pt x="36786" y="51384"/>
                  </a:lnTo>
                  <a:lnTo>
                    <a:pt x="36786" y="49830"/>
                  </a:lnTo>
                  <a:lnTo>
                    <a:pt x="38382" y="49830"/>
                  </a:lnTo>
                  <a:lnTo>
                    <a:pt x="38382" y="48270"/>
                  </a:lnTo>
                  <a:lnTo>
                    <a:pt x="39984" y="48270"/>
                  </a:lnTo>
                  <a:lnTo>
                    <a:pt x="39984" y="46716"/>
                  </a:lnTo>
                  <a:lnTo>
                    <a:pt x="40782" y="45156"/>
                  </a:lnTo>
                  <a:lnTo>
                    <a:pt x="41580" y="45156"/>
                  </a:lnTo>
                  <a:lnTo>
                    <a:pt x="41580" y="43602"/>
                  </a:lnTo>
                  <a:lnTo>
                    <a:pt x="42384" y="43602"/>
                  </a:lnTo>
                  <a:lnTo>
                    <a:pt x="44784" y="42042"/>
                  </a:lnTo>
                  <a:lnTo>
                    <a:pt x="45582" y="42042"/>
                  </a:lnTo>
                  <a:lnTo>
                    <a:pt x="47178" y="38928"/>
                  </a:lnTo>
                  <a:lnTo>
                    <a:pt x="47982" y="38928"/>
                  </a:lnTo>
                  <a:lnTo>
                    <a:pt x="48780" y="37374"/>
                  </a:lnTo>
                  <a:lnTo>
                    <a:pt x="49578" y="37374"/>
                  </a:lnTo>
                  <a:lnTo>
                    <a:pt x="49578" y="35814"/>
                  </a:lnTo>
                  <a:lnTo>
                    <a:pt x="50382" y="35814"/>
                  </a:lnTo>
                  <a:lnTo>
                    <a:pt x="51180" y="34260"/>
                  </a:lnTo>
                  <a:lnTo>
                    <a:pt x="51180" y="32700"/>
                  </a:lnTo>
                  <a:lnTo>
                    <a:pt x="51978" y="32700"/>
                  </a:lnTo>
                  <a:lnTo>
                    <a:pt x="51978" y="31146"/>
                  </a:lnTo>
                  <a:lnTo>
                    <a:pt x="52776" y="31146"/>
                  </a:lnTo>
                  <a:lnTo>
                    <a:pt x="52776" y="29586"/>
                  </a:lnTo>
                  <a:lnTo>
                    <a:pt x="53580" y="29586"/>
                  </a:lnTo>
                  <a:lnTo>
                    <a:pt x="55974" y="24912"/>
                  </a:lnTo>
                  <a:lnTo>
                    <a:pt x="56778" y="24912"/>
                  </a:lnTo>
                  <a:lnTo>
                    <a:pt x="57576" y="23358"/>
                  </a:lnTo>
                  <a:lnTo>
                    <a:pt x="58374" y="23358"/>
                  </a:lnTo>
                  <a:lnTo>
                    <a:pt x="58374" y="21798"/>
                  </a:lnTo>
                  <a:lnTo>
                    <a:pt x="59976" y="18684"/>
                  </a:lnTo>
                  <a:lnTo>
                    <a:pt x="60774" y="18684"/>
                  </a:lnTo>
                  <a:lnTo>
                    <a:pt x="61572" y="17130"/>
                  </a:lnTo>
                  <a:lnTo>
                    <a:pt x="62376" y="17130"/>
                  </a:lnTo>
                  <a:lnTo>
                    <a:pt x="62376" y="15570"/>
                  </a:lnTo>
                  <a:lnTo>
                    <a:pt x="63174" y="14016"/>
                  </a:lnTo>
                  <a:lnTo>
                    <a:pt x="63972" y="14016"/>
                  </a:lnTo>
                  <a:lnTo>
                    <a:pt x="63972" y="12456"/>
                  </a:lnTo>
                  <a:lnTo>
                    <a:pt x="64776" y="12456"/>
                  </a:lnTo>
                  <a:lnTo>
                    <a:pt x="67170" y="7788"/>
                  </a:lnTo>
                  <a:lnTo>
                    <a:pt x="67974" y="7788"/>
                  </a:lnTo>
                  <a:lnTo>
                    <a:pt x="67974" y="6228"/>
                  </a:lnTo>
                  <a:lnTo>
                    <a:pt x="68772" y="6228"/>
                  </a:lnTo>
                  <a:lnTo>
                    <a:pt x="73572" y="3114"/>
                  </a:lnTo>
                  <a:lnTo>
                    <a:pt x="74370" y="1560"/>
                  </a:lnTo>
                  <a:lnTo>
                    <a:pt x="76770" y="1560"/>
                  </a:lnTo>
                  <a:lnTo>
                    <a:pt x="76770" y="0"/>
                  </a:lnTo>
                  <a:lnTo>
                    <a:pt x="102360" y="0"/>
                  </a:lnTo>
                  <a:lnTo>
                    <a:pt x="102360" y="1560"/>
                  </a:lnTo>
                  <a:lnTo>
                    <a:pt x="105558" y="1560"/>
                  </a:lnTo>
                  <a:lnTo>
                    <a:pt x="106356" y="3114"/>
                  </a:lnTo>
                  <a:lnTo>
                    <a:pt x="119148" y="3114"/>
                  </a:lnTo>
                  <a:lnTo>
                    <a:pt x="119148" y="1560"/>
                  </a:lnTo>
                  <a:lnTo>
                    <a:pt x="119952" y="1560"/>
                  </a:lnTo>
                  <a:lnTo>
                    <a:pt x="117552" y="1560"/>
                  </a:lnTo>
                  <a:lnTo>
                    <a:pt x="116754" y="3114"/>
                  </a:lnTo>
                  <a:lnTo>
                    <a:pt x="114354" y="4674"/>
                  </a:lnTo>
                  <a:lnTo>
                    <a:pt x="112752" y="4674"/>
                  </a:lnTo>
                  <a:lnTo>
                    <a:pt x="112752" y="6228"/>
                  </a:lnTo>
                  <a:lnTo>
                    <a:pt x="111954" y="6228"/>
                  </a:lnTo>
                  <a:lnTo>
                    <a:pt x="111156" y="10902"/>
                  </a:lnTo>
                  <a:lnTo>
                    <a:pt x="110352" y="12456"/>
                  </a:lnTo>
                  <a:lnTo>
                    <a:pt x="110352" y="14016"/>
                  </a:lnTo>
                  <a:lnTo>
                    <a:pt x="109554" y="14016"/>
                  </a:lnTo>
                  <a:lnTo>
                    <a:pt x="109554" y="17130"/>
                  </a:lnTo>
                  <a:lnTo>
                    <a:pt x="108756" y="18684"/>
                  </a:lnTo>
                  <a:lnTo>
                    <a:pt x="108756" y="20244"/>
                  </a:lnTo>
                  <a:lnTo>
                    <a:pt x="107154" y="23358"/>
                  </a:lnTo>
                  <a:lnTo>
                    <a:pt x="107154" y="24912"/>
                  </a:lnTo>
                  <a:lnTo>
                    <a:pt x="105558" y="24912"/>
                  </a:lnTo>
                  <a:lnTo>
                    <a:pt x="105558" y="26472"/>
                  </a:lnTo>
                  <a:lnTo>
                    <a:pt x="104754" y="26472"/>
                  </a:lnTo>
                  <a:lnTo>
                    <a:pt x="103956" y="31146"/>
                  </a:lnTo>
                  <a:lnTo>
                    <a:pt x="103158" y="31146"/>
                  </a:lnTo>
                  <a:lnTo>
                    <a:pt x="103158" y="32700"/>
                  </a:lnTo>
                  <a:lnTo>
                    <a:pt x="102360" y="32700"/>
                  </a:lnTo>
                  <a:lnTo>
                    <a:pt x="101556" y="34260"/>
                  </a:lnTo>
                  <a:lnTo>
                    <a:pt x="100758" y="34260"/>
                  </a:lnTo>
                  <a:lnTo>
                    <a:pt x="100758" y="35814"/>
                  </a:lnTo>
                  <a:lnTo>
                    <a:pt x="99960" y="37374"/>
                  </a:lnTo>
                  <a:lnTo>
                    <a:pt x="99156" y="37374"/>
                  </a:lnTo>
                  <a:lnTo>
                    <a:pt x="99156" y="38928"/>
                  </a:lnTo>
                  <a:lnTo>
                    <a:pt x="98358" y="40488"/>
                  </a:lnTo>
                  <a:lnTo>
                    <a:pt x="98358" y="43602"/>
                  </a:lnTo>
                  <a:lnTo>
                    <a:pt x="97560" y="43602"/>
                  </a:lnTo>
                  <a:lnTo>
                    <a:pt x="97560" y="46716"/>
                  </a:lnTo>
                  <a:lnTo>
                    <a:pt x="96762" y="46716"/>
                  </a:lnTo>
                  <a:lnTo>
                    <a:pt x="96762" y="49830"/>
                  </a:lnTo>
                  <a:lnTo>
                    <a:pt x="95958" y="49830"/>
                  </a:lnTo>
                  <a:lnTo>
                    <a:pt x="95958" y="51384"/>
                  </a:lnTo>
                  <a:lnTo>
                    <a:pt x="86364" y="51384"/>
                  </a:lnTo>
                  <a:lnTo>
                    <a:pt x="86364" y="49830"/>
                  </a:lnTo>
                  <a:lnTo>
                    <a:pt x="85566" y="49830"/>
                  </a:lnTo>
                  <a:lnTo>
                    <a:pt x="85566" y="48270"/>
                  </a:lnTo>
                  <a:lnTo>
                    <a:pt x="83964" y="48270"/>
                  </a:lnTo>
                  <a:lnTo>
                    <a:pt x="83964" y="46716"/>
                  </a:lnTo>
                  <a:lnTo>
                    <a:pt x="82368" y="46716"/>
                  </a:lnTo>
                  <a:lnTo>
                    <a:pt x="82368" y="45156"/>
                  </a:lnTo>
                  <a:lnTo>
                    <a:pt x="80766" y="45156"/>
                  </a:lnTo>
                  <a:lnTo>
                    <a:pt x="80766" y="43602"/>
                  </a:lnTo>
                  <a:lnTo>
                    <a:pt x="79968" y="43602"/>
                  </a:lnTo>
                  <a:lnTo>
                    <a:pt x="79968" y="42042"/>
                  </a:lnTo>
                  <a:lnTo>
                    <a:pt x="67170" y="42042"/>
                  </a:lnTo>
                  <a:lnTo>
                    <a:pt x="67170" y="45156"/>
                  </a:lnTo>
                  <a:lnTo>
                    <a:pt x="66372" y="45156"/>
                  </a:lnTo>
                  <a:lnTo>
                    <a:pt x="66372" y="52944"/>
                  </a:lnTo>
                  <a:lnTo>
                    <a:pt x="67170" y="52944"/>
                  </a:lnTo>
                  <a:lnTo>
                    <a:pt x="67170" y="54504"/>
                  </a:lnTo>
                  <a:lnTo>
                    <a:pt x="67974" y="54504"/>
                  </a:lnTo>
                  <a:lnTo>
                    <a:pt x="67974" y="56058"/>
                  </a:lnTo>
                  <a:lnTo>
                    <a:pt x="68772" y="56058"/>
                  </a:lnTo>
                  <a:lnTo>
                    <a:pt x="68772" y="57618"/>
                  </a:lnTo>
                  <a:lnTo>
                    <a:pt x="69570" y="57618"/>
                  </a:lnTo>
                  <a:lnTo>
                    <a:pt x="69570" y="59172"/>
                  </a:lnTo>
                  <a:lnTo>
                    <a:pt x="70368" y="59172"/>
                  </a:lnTo>
                  <a:lnTo>
                    <a:pt x="70368" y="60732"/>
                  </a:lnTo>
                  <a:lnTo>
                    <a:pt x="71172" y="60732"/>
                  </a:lnTo>
                  <a:lnTo>
                    <a:pt x="71172" y="62286"/>
                  </a:lnTo>
                  <a:lnTo>
                    <a:pt x="71970" y="62286"/>
                  </a:lnTo>
                  <a:lnTo>
                    <a:pt x="71970" y="63846"/>
                  </a:lnTo>
                  <a:lnTo>
                    <a:pt x="72768" y="63846"/>
                  </a:lnTo>
                  <a:lnTo>
                    <a:pt x="72768" y="73188"/>
                  </a:lnTo>
                  <a:lnTo>
                    <a:pt x="73572" y="73188"/>
                  </a:lnTo>
                  <a:lnTo>
                    <a:pt x="73572" y="74742"/>
                  </a:lnTo>
                  <a:lnTo>
                    <a:pt x="74370" y="74742"/>
                  </a:lnTo>
                  <a:lnTo>
                    <a:pt x="74370" y="77856"/>
                  </a:lnTo>
                  <a:lnTo>
                    <a:pt x="75168" y="77856"/>
                  </a:lnTo>
                  <a:lnTo>
                    <a:pt x="75168" y="79416"/>
                  </a:lnTo>
                  <a:lnTo>
                    <a:pt x="75966" y="79416"/>
                  </a:lnTo>
                  <a:lnTo>
                    <a:pt x="75966" y="82530"/>
                  </a:lnTo>
                  <a:lnTo>
                    <a:pt x="76770" y="82530"/>
                  </a:lnTo>
                  <a:lnTo>
                    <a:pt x="76770" y="84090"/>
                  </a:lnTo>
                  <a:lnTo>
                    <a:pt x="77568" y="84090"/>
                  </a:lnTo>
                  <a:lnTo>
                    <a:pt x="77568" y="87204"/>
                  </a:lnTo>
                  <a:lnTo>
                    <a:pt x="78366" y="87204"/>
                  </a:lnTo>
                  <a:lnTo>
                    <a:pt x="78366" y="88758"/>
                  </a:lnTo>
                  <a:lnTo>
                    <a:pt x="79968" y="88758"/>
                  </a:lnTo>
                  <a:lnTo>
                    <a:pt x="79968" y="90318"/>
                  </a:lnTo>
                  <a:lnTo>
                    <a:pt x="82368" y="90318"/>
                  </a:lnTo>
                  <a:lnTo>
                    <a:pt x="82368" y="91872"/>
                  </a:lnTo>
                  <a:lnTo>
                    <a:pt x="83166" y="91872"/>
                  </a:lnTo>
                  <a:lnTo>
                    <a:pt x="83166" y="93432"/>
                  </a:lnTo>
                  <a:lnTo>
                    <a:pt x="91164" y="93432"/>
                  </a:lnTo>
                  <a:lnTo>
                    <a:pt x="91164" y="94986"/>
                  </a:lnTo>
                  <a:lnTo>
                    <a:pt x="91962" y="94986"/>
                  </a:lnTo>
                  <a:lnTo>
                    <a:pt x="91962" y="96546"/>
                  </a:lnTo>
                  <a:lnTo>
                    <a:pt x="89562" y="96546"/>
                  </a:lnTo>
                  <a:lnTo>
                    <a:pt x="87162" y="98100"/>
                  </a:lnTo>
                  <a:lnTo>
                    <a:pt x="86364" y="98100"/>
                  </a:lnTo>
                  <a:lnTo>
                    <a:pt x="85566" y="99660"/>
                  </a:lnTo>
                  <a:lnTo>
                    <a:pt x="85566" y="101214"/>
                  </a:lnTo>
                  <a:lnTo>
                    <a:pt x="84762" y="101214"/>
                  </a:lnTo>
                  <a:lnTo>
                    <a:pt x="84762" y="102774"/>
                  </a:lnTo>
                  <a:lnTo>
                    <a:pt x="83964" y="102774"/>
                  </a:lnTo>
                  <a:lnTo>
                    <a:pt x="83964" y="105888"/>
                  </a:lnTo>
                  <a:lnTo>
                    <a:pt x="83166" y="105888"/>
                  </a:lnTo>
                  <a:lnTo>
                    <a:pt x="83166" y="107448"/>
                  </a:lnTo>
                  <a:lnTo>
                    <a:pt x="75966" y="107448"/>
                  </a:lnTo>
                  <a:lnTo>
                    <a:pt x="75966" y="105888"/>
                  </a:lnTo>
                  <a:lnTo>
                    <a:pt x="74370" y="102774"/>
                  </a:lnTo>
                  <a:lnTo>
                    <a:pt x="71970" y="101214"/>
                  </a:lnTo>
                  <a:lnTo>
                    <a:pt x="71172" y="99660"/>
                  </a:lnTo>
                  <a:lnTo>
                    <a:pt x="70368" y="99660"/>
                  </a:lnTo>
                  <a:lnTo>
                    <a:pt x="70368" y="98100"/>
                  </a:lnTo>
                  <a:lnTo>
                    <a:pt x="69570" y="98100"/>
                  </a:lnTo>
                  <a:lnTo>
                    <a:pt x="69570" y="96546"/>
                  </a:lnTo>
                  <a:lnTo>
                    <a:pt x="66372" y="96546"/>
                  </a:lnTo>
                  <a:lnTo>
                    <a:pt x="65574" y="94986"/>
                  </a:lnTo>
                  <a:lnTo>
                    <a:pt x="63972" y="94986"/>
                  </a:lnTo>
                  <a:lnTo>
                    <a:pt x="63972" y="93432"/>
                  </a:lnTo>
                  <a:lnTo>
                    <a:pt x="41580" y="93432"/>
                  </a:lnTo>
                  <a:lnTo>
                    <a:pt x="39186" y="94986"/>
                  </a:lnTo>
                  <a:lnTo>
                    <a:pt x="32784" y="94986"/>
                  </a:lnTo>
                  <a:lnTo>
                    <a:pt x="32784" y="96546"/>
                  </a:lnTo>
                  <a:lnTo>
                    <a:pt x="31986" y="96546"/>
                  </a:lnTo>
                  <a:lnTo>
                    <a:pt x="29586" y="101214"/>
                  </a:lnTo>
                  <a:lnTo>
                    <a:pt x="27186" y="101214"/>
                  </a:lnTo>
                  <a:lnTo>
                    <a:pt x="27186" y="102774"/>
                  </a:lnTo>
                  <a:lnTo>
                    <a:pt x="18390" y="102774"/>
                  </a:lnTo>
                  <a:lnTo>
                    <a:pt x="18390" y="104328"/>
                  </a:lnTo>
                  <a:lnTo>
                    <a:pt x="17592" y="104328"/>
                  </a:lnTo>
                  <a:lnTo>
                    <a:pt x="17592" y="105888"/>
                  </a:lnTo>
                  <a:lnTo>
                    <a:pt x="15996" y="105888"/>
                  </a:lnTo>
                  <a:lnTo>
                    <a:pt x="15996" y="107448"/>
                  </a:lnTo>
                  <a:lnTo>
                    <a:pt x="15192" y="107448"/>
                  </a:lnTo>
                  <a:lnTo>
                    <a:pt x="15192" y="115230"/>
                  </a:lnTo>
                  <a:lnTo>
                    <a:pt x="16794" y="115230"/>
                  </a:lnTo>
                  <a:lnTo>
                    <a:pt x="16794" y="116790"/>
                  </a:lnTo>
                  <a:lnTo>
                    <a:pt x="20790" y="116790"/>
                  </a:lnTo>
                  <a:lnTo>
                    <a:pt x="20790" y="118344"/>
                  </a:lnTo>
                  <a:lnTo>
                    <a:pt x="22392" y="118344"/>
                  </a:lnTo>
                  <a:lnTo>
                    <a:pt x="22392" y="119904"/>
                  </a:lnTo>
                  <a:lnTo>
                    <a:pt x="5598" y="119904"/>
                  </a:lnTo>
                  <a:lnTo>
                    <a:pt x="5598" y="118344"/>
                  </a:lnTo>
                  <a:lnTo>
                    <a:pt x="4800" y="118344"/>
                  </a:lnTo>
                  <a:lnTo>
                    <a:pt x="4800" y="116790"/>
                  </a:lnTo>
                  <a:lnTo>
                    <a:pt x="2400" y="116790"/>
                  </a:lnTo>
                  <a:lnTo>
                    <a:pt x="2400" y="115230"/>
                  </a:lnTo>
                  <a:lnTo>
                    <a:pt x="0" y="118344"/>
                  </a:lnTo>
                  <a:close/>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83" name="Shape 483"/>
            <p:cNvSpPr/>
            <p:nvPr/>
          </p:nvSpPr>
          <p:spPr>
            <a:xfrm>
              <a:off x="13958887" y="5976937"/>
              <a:ext cx="3776661" cy="2265362"/>
            </a:xfrm>
            <a:custGeom>
              <a:pathLst>
                <a:path extrusionOk="0" h="120000" w="120000">
                  <a:moveTo>
                    <a:pt x="28098" y="0"/>
                  </a:moveTo>
                  <a:lnTo>
                    <a:pt x="28098" y="9984"/>
                  </a:lnTo>
                  <a:lnTo>
                    <a:pt x="26226" y="9984"/>
                  </a:lnTo>
                  <a:lnTo>
                    <a:pt x="26226" y="12486"/>
                  </a:lnTo>
                  <a:lnTo>
                    <a:pt x="20604" y="12486"/>
                  </a:lnTo>
                  <a:lnTo>
                    <a:pt x="18732" y="14982"/>
                  </a:lnTo>
                  <a:lnTo>
                    <a:pt x="16860" y="14982"/>
                  </a:lnTo>
                  <a:lnTo>
                    <a:pt x="16860" y="17478"/>
                  </a:lnTo>
                  <a:lnTo>
                    <a:pt x="13110" y="17478"/>
                  </a:lnTo>
                  <a:lnTo>
                    <a:pt x="13110" y="19974"/>
                  </a:lnTo>
                  <a:lnTo>
                    <a:pt x="11238" y="19974"/>
                  </a:lnTo>
                  <a:lnTo>
                    <a:pt x="9366" y="22470"/>
                  </a:lnTo>
                  <a:lnTo>
                    <a:pt x="3744" y="24966"/>
                  </a:lnTo>
                  <a:lnTo>
                    <a:pt x="1872" y="24966"/>
                  </a:lnTo>
                  <a:lnTo>
                    <a:pt x="1872" y="29958"/>
                  </a:lnTo>
                  <a:lnTo>
                    <a:pt x="0" y="29958"/>
                  </a:lnTo>
                  <a:lnTo>
                    <a:pt x="0" y="54930"/>
                  </a:lnTo>
                  <a:lnTo>
                    <a:pt x="20604" y="54930"/>
                  </a:lnTo>
                  <a:lnTo>
                    <a:pt x="20604" y="52434"/>
                  </a:lnTo>
                  <a:lnTo>
                    <a:pt x="26226" y="52434"/>
                  </a:lnTo>
                  <a:lnTo>
                    <a:pt x="26226" y="49932"/>
                  </a:lnTo>
                  <a:lnTo>
                    <a:pt x="29970" y="49932"/>
                  </a:lnTo>
                  <a:lnTo>
                    <a:pt x="31842" y="47436"/>
                  </a:lnTo>
                  <a:lnTo>
                    <a:pt x="41208" y="47436"/>
                  </a:lnTo>
                  <a:lnTo>
                    <a:pt x="41208" y="52434"/>
                  </a:lnTo>
                  <a:lnTo>
                    <a:pt x="43080" y="52434"/>
                  </a:lnTo>
                  <a:lnTo>
                    <a:pt x="43080" y="62418"/>
                  </a:lnTo>
                  <a:lnTo>
                    <a:pt x="44958" y="62418"/>
                  </a:lnTo>
                  <a:lnTo>
                    <a:pt x="44958" y="64914"/>
                  </a:lnTo>
                  <a:lnTo>
                    <a:pt x="46830" y="64914"/>
                  </a:lnTo>
                  <a:lnTo>
                    <a:pt x="46830" y="72408"/>
                  </a:lnTo>
                  <a:lnTo>
                    <a:pt x="48702" y="72408"/>
                  </a:lnTo>
                  <a:lnTo>
                    <a:pt x="48702" y="74904"/>
                  </a:lnTo>
                  <a:lnTo>
                    <a:pt x="52446" y="74904"/>
                  </a:lnTo>
                  <a:lnTo>
                    <a:pt x="52446" y="77400"/>
                  </a:lnTo>
                  <a:lnTo>
                    <a:pt x="54324" y="77400"/>
                  </a:lnTo>
                  <a:lnTo>
                    <a:pt x="54324" y="79896"/>
                  </a:lnTo>
                  <a:lnTo>
                    <a:pt x="56196" y="79896"/>
                  </a:lnTo>
                  <a:lnTo>
                    <a:pt x="56196" y="82392"/>
                  </a:lnTo>
                  <a:lnTo>
                    <a:pt x="58068" y="82392"/>
                  </a:lnTo>
                  <a:lnTo>
                    <a:pt x="58068" y="84888"/>
                  </a:lnTo>
                  <a:lnTo>
                    <a:pt x="63690" y="84888"/>
                  </a:lnTo>
                  <a:lnTo>
                    <a:pt x="63690" y="87384"/>
                  </a:lnTo>
                  <a:lnTo>
                    <a:pt x="67434" y="87384"/>
                  </a:lnTo>
                  <a:lnTo>
                    <a:pt x="67434" y="92382"/>
                  </a:lnTo>
                  <a:lnTo>
                    <a:pt x="69306" y="92382"/>
                  </a:lnTo>
                  <a:lnTo>
                    <a:pt x="69306" y="94878"/>
                  </a:lnTo>
                  <a:lnTo>
                    <a:pt x="71178" y="94878"/>
                  </a:lnTo>
                  <a:lnTo>
                    <a:pt x="71178" y="97374"/>
                  </a:lnTo>
                  <a:lnTo>
                    <a:pt x="73056" y="97374"/>
                  </a:lnTo>
                  <a:lnTo>
                    <a:pt x="73056" y="99870"/>
                  </a:lnTo>
                  <a:lnTo>
                    <a:pt x="74928" y="99870"/>
                  </a:lnTo>
                  <a:lnTo>
                    <a:pt x="74928" y="102366"/>
                  </a:lnTo>
                  <a:lnTo>
                    <a:pt x="78672" y="102366"/>
                  </a:lnTo>
                  <a:lnTo>
                    <a:pt x="80544" y="104862"/>
                  </a:lnTo>
                  <a:lnTo>
                    <a:pt x="82422" y="104862"/>
                  </a:lnTo>
                  <a:lnTo>
                    <a:pt x="82422" y="107358"/>
                  </a:lnTo>
                  <a:lnTo>
                    <a:pt x="84294" y="107358"/>
                  </a:lnTo>
                  <a:lnTo>
                    <a:pt x="84294" y="109854"/>
                  </a:lnTo>
                  <a:lnTo>
                    <a:pt x="86166" y="109854"/>
                  </a:lnTo>
                  <a:lnTo>
                    <a:pt x="86166" y="112356"/>
                  </a:lnTo>
                  <a:lnTo>
                    <a:pt x="89910" y="112356"/>
                  </a:lnTo>
                  <a:lnTo>
                    <a:pt x="91788" y="114852"/>
                  </a:lnTo>
                  <a:lnTo>
                    <a:pt x="95532" y="114852"/>
                  </a:lnTo>
                  <a:lnTo>
                    <a:pt x="95532" y="117348"/>
                  </a:lnTo>
                  <a:lnTo>
                    <a:pt x="101154" y="117348"/>
                  </a:lnTo>
                  <a:lnTo>
                    <a:pt x="101154" y="119844"/>
                  </a:lnTo>
                  <a:lnTo>
                    <a:pt x="112392" y="119844"/>
                  </a:lnTo>
                  <a:lnTo>
                    <a:pt x="112392" y="117348"/>
                  </a:lnTo>
                  <a:lnTo>
                    <a:pt x="114264" y="117348"/>
                  </a:lnTo>
                  <a:lnTo>
                    <a:pt x="114264" y="114852"/>
                  </a:lnTo>
                  <a:lnTo>
                    <a:pt x="116136" y="114852"/>
                  </a:lnTo>
                  <a:lnTo>
                    <a:pt x="116136" y="112356"/>
                  </a:lnTo>
                  <a:lnTo>
                    <a:pt x="118008" y="109854"/>
                  </a:lnTo>
                  <a:lnTo>
                    <a:pt x="118008" y="107358"/>
                  </a:lnTo>
                  <a:lnTo>
                    <a:pt x="119880" y="107358"/>
                  </a:lnTo>
                  <a:lnTo>
                    <a:pt x="119880" y="67410"/>
                  </a:lnTo>
                  <a:lnTo>
                    <a:pt x="118008" y="67410"/>
                  </a:lnTo>
                  <a:lnTo>
                    <a:pt x="118008" y="62418"/>
                  </a:lnTo>
                  <a:lnTo>
                    <a:pt x="116136" y="62418"/>
                  </a:lnTo>
                  <a:lnTo>
                    <a:pt x="116136" y="59922"/>
                  </a:lnTo>
                  <a:lnTo>
                    <a:pt x="114264" y="59922"/>
                  </a:lnTo>
                  <a:lnTo>
                    <a:pt x="114264" y="57426"/>
                  </a:lnTo>
                  <a:lnTo>
                    <a:pt x="110520" y="57426"/>
                  </a:lnTo>
                  <a:lnTo>
                    <a:pt x="108642" y="54930"/>
                  </a:lnTo>
                  <a:lnTo>
                    <a:pt x="106770" y="54930"/>
                  </a:lnTo>
                  <a:lnTo>
                    <a:pt x="106770" y="52434"/>
                  </a:lnTo>
                  <a:lnTo>
                    <a:pt x="104898" y="52434"/>
                  </a:lnTo>
                  <a:lnTo>
                    <a:pt x="104898" y="49932"/>
                  </a:lnTo>
                  <a:lnTo>
                    <a:pt x="103026" y="49932"/>
                  </a:lnTo>
                  <a:lnTo>
                    <a:pt x="103026" y="47436"/>
                  </a:lnTo>
                  <a:lnTo>
                    <a:pt x="101154" y="47436"/>
                  </a:lnTo>
                  <a:lnTo>
                    <a:pt x="99276" y="44940"/>
                  </a:lnTo>
                  <a:lnTo>
                    <a:pt x="97404" y="44940"/>
                  </a:lnTo>
                  <a:lnTo>
                    <a:pt x="97404" y="42444"/>
                  </a:lnTo>
                  <a:lnTo>
                    <a:pt x="95532" y="42444"/>
                  </a:lnTo>
                  <a:lnTo>
                    <a:pt x="93660" y="34956"/>
                  </a:lnTo>
                  <a:lnTo>
                    <a:pt x="91788" y="34956"/>
                  </a:lnTo>
                  <a:lnTo>
                    <a:pt x="89910" y="32460"/>
                  </a:lnTo>
                  <a:lnTo>
                    <a:pt x="84294" y="32460"/>
                  </a:lnTo>
                  <a:lnTo>
                    <a:pt x="82422" y="29958"/>
                  </a:lnTo>
                  <a:lnTo>
                    <a:pt x="82422" y="27462"/>
                  </a:lnTo>
                  <a:lnTo>
                    <a:pt x="80544" y="27462"/>
                  </a:lnTo>
                  <a:lnTo>
                    <a:pt x="78672" y="24966"/>
                  </a:lnTo>
                  <a:lnTo>
                    <a:pt x="73056" y="24966"/>
                  </a:lnTo>
                  <a:lnTo>
                    <a:pt x="73056" y="22470"/>
                  </a:lnTo>
                  <a:lnTo>
                    <a:pt x="67434" y="22470"/>
                  </a:lnTo>
                  <a:lnTo>
                    <a:pt x="67434" y="19974"/>
                  </a:lnTo>
                  <a:lnTo>
                    <a:pt x="65562" y="19974"/>
                  </a:lnTo>
                  <a:lnTo>
                    <a:pt x="65562" y="17478"/>
                  </a:lnTo>
                  <a:lnTo>
                    <a:pt x="63690" y="17478"/>
                  </a:lnTo>
                  <a:lnTo>
                    <a:pt x="61812" y="14982"/>
                  </a:lnTo>
                  <a:lnTo>
                    <a:pt x="59940" y="14982"/>
                  </a:lnTo>
                  <a:lnTo>
                    <a:pt x="58068" y="12486"/>
                  </a:lnTo>
                  <a:lnTo>
                    <a:pt x="52446" y="12486"/>
                  </a:lnTo>
                  <a:lnTo>
                    <a:pt x="43080" y="9984"/>
                  </a:lnTo>
                  <a:lnTo>
                    <a:pt x="41208" y="7488"/>
                  </a:lnTo>
                  <a:lnTo>
                    <a:pt x="39336" y="7488"/>
                  </a:lnTo>
                  <a:lnTo>
                    <a:pt x="39336" y="4992"/>
                  </a:lnTo>
                  <a:lnTo>
                    <a:pt x="35592" y="4992"/>
                  </a:lnTo>
                  <a:lnTo>
                    <a:pt x="28098" y="0"/>
                  </a:lnTo>
                  <a:close/>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84" name="Shape 484"/>
            <p:cNvSpPr/>
            <p:nvPr/>
          </p:nvSpPr>
          <p:spPr>
            <a:xfrm>
              <a:off x="19913600" y="2489200"/>
              <a:ext cx="7429500" cy="3773486"/>
            </a:xfrm>
            <a:custGeom>
              <a:pathLst>
                <a:path extrusionOk="0" h="120000" w="120000">
                  <a:moveTo>
                    <a:pt x="2856" y="32976"/>
                  </a:moveTo>
                  <a:lnTo>
                    <a:pt x="3810" y="32976"/>
                  </a:lnTo>
                  <a:lnTo>
                    <a:pt x="3810" y="31476"/>
                  </a:lnTo>
                  <a:lnTo>
                    <a:pt x="4758" y="31476"/>
                  </a:lnTo>
                  <a:lnTo>
                    <a:pt x="4758" y="29976"/>
                  </a:lnTo>
                  <a:lnTo>
                    <a:pt x="5712" y="28476"/>
                  </a:lnTo>
                  <a:lnTo>
                    <a:pt x="6666" y="28476"/>
                  </a:lnTo>
                  <a:lnTo>
                    <a:pt x="7614" y="26976"/>
                  </a:lnTo>
                  <a:lnTo>
                    <a:pt x="8568" y="26976"/>
                  </a:lnTo>
                  <a:lnTo>
                    <a:pt x="8568" y="25482"/>
                  </a:lnTo>
                  <a:lnTo>
                    <a:pt x="10470" y="22482"/>
                  </a:lnTo>
                  <a:lnTo>
                    <a:pt x="13326" y="20982"/>
                  </a:lnTo>
                  <a:lnTo>
                    <a:pt x="14280" y="19482"/>
                  </a:lnTo>
                  <a:lnTo>
                    <a:pt x="15228" y="19482"/>
                  </a:lnTo>
                  <a:lnTo>
                    <a:pt x="15228" y="17988"/>
                  </a:lnTo>
                  <a:lnTo>
                    <a:pt x="17136" y="17988"/>
                  </a:lnTo>
                  <a:lnTo>
                    <a:pt x="17136" y="16488"/>
                  </a:lnTo>
                  <a:lnTo>
                    <a:pt x="19992" y="16488"/>
                  </a:lnTo>
                  <a:lnTo>
                    <a:pt x="22848" y="14988"/>
                  </a:lnTo>
                  <a:lnTo>
                    <a:pt x="26652" y="13488"/>
                  </a:lnTo>
                  <a:lnTo>
                    <a:pt x="27606" y="13488"/>
                  </a:lnTo>
                  <a:lnTo>
                    <a:pt x="27606" y="11988"/>
                  </a:lnTo>
                  <a:lnTo>
                    <a:pt x="29508" y="11988"/>
                  </a:lnTo>
                  <a:lnTo>
                    <a:pt x="30462" y="10494"/>
                  </a:lnTo>
                  <a:lnTo>
                    <a:pt x="32364" y="10494"/>
                  </a:lnTo>
                  <a:lnTo>
                    <a:pt x="34266" y="7494"/>
                  </a:lnTo>
                  <a:lnTo>
                    <a:pt x="37122" y="5994"/>
                  </a:lnTo>
                  <a:lnTo>
                    <a:pt x="38076" y="5994"/>
                  </a:lnTo>
                  <a:lnTo>
                    <a:pt x="40932" y="4494"/>
                  </a:lnTo>
                  <a:lnTo>
                    <a:pt x="41886" y="4494"/>
                  </a:lnTo>
                  <a:lnTo>
                    <a:pt x="41886" y="3000"/>
                  </a:lnTo>
                  <a:lnTo>
                    <a:pt x="42834" y="3000"/>
                  </a:lnTo>
                  <a:lnTo>
                    <a:pt x="45690" y="1500"/>
                  </a:lnTo>
                  <a:lnTo>
                    <a:pt x="48546" y="1500"/>
                  </a:lnTo>
                  <a:lnTo>
                    <a:pt x="52356" y="0"/>
                  </a:lnTo>
                  <a:lnTo>
                    <a:pt x="61872" y="0"/>
                  </a:lnTo>
                  <a:lnTo>
                    <a:pt x="61872" y="1500"/>
                  </a:lnTo>
                  <a:lnTo>
                    <a:pt x="63780" y="1500"/>
                  </a:lnTo>
                  <a:lnTo>
                    <a:pt x="64728" y="3000"/>
                  </a:lnTo>
                  <a:lnTo>
                    <a:pt x="65682" y="3000"/>
                  </a:lnTo>
                  <a:lnTo>
                    <a:pt x="65682" y="4494"/>
                  </a:lnTo>
                  <a:lnTo>
                    <a:pt x="68538" y="4494"/>
                  </a:lnTo>
                  <a:lnTo>
                    <a:pt x="69492" y="5994"/>
                  </a:lnTo>
                  <a:lnTo>
                    <a:pt x="72348" y="5994"/>
                  </a:lnTo>
                  <a:lnTo>
                    <a:pt x="75198" y="7494"/>
                  </a:lnTo>
                  <a:lnTo>
                    <a:pt x="76152" y="7494"/>
                  </a:lnTo>
                  <a:lnTo>
                    <a:pt x="77106" y="8994"/>
                  </a:lnTo>
                  <a:lnTo>
                    <a:pt x="99000" y="8994"/>
                  </a:lnTo>
                  <a:lnTo>
                    <a:pt x="99000" y="11988"/>
                  </a:lnTo>
                  <a:lnTo>
                    <a:pt x="98046" y="11988"/>
                  </a:lnTo>
                  <a:lnTo>
                    <a:pt x="96144" y="14988"/>
                  </a:lnTo>
                  <a:lnTo>
                    <a:pt x="95190" y="14988"/>
                  </a:lnTo>
                  <a:lnTo>
                    <a:pt x="94236" y="16488"/>
                  </a:lnTo>
                  <a:lnTo>
                    <a:pt x="93288" y="16488"/>
                  </a:lnTo>
                  <a:lnTo>
                    <a:pt x="93288" y="17988"/>
                  </a:lnTo>
                  <a:lnTo>
                    <a:pt x="92334" y="17988"/>
                  </a:lnTo>
                  <a:lnTo>
                    <a:pt x="91386" y="19482"/>
                  </a:lnTo>
                  <a:lnTo>
                    <a:pt x="90432" y="19482"/>
                  </a:lnTo>
                  <a:lnTo>
                    <a:pt x="90432" y="20982"/>
                  </a:lnTo>
                  <a:lnTo>
                    <a:pt x="88530" y="20982"/>
                  </a:lnTo>
                  <a:lnTo>
                    <a:pt x="87576" y="22482"/>
                  </a:lnTo>
                  <a:lnTo>
                    <a:pt x="86622" y="22482"/>
                  </a:lnTo>
                  <a:lnTo>
                    <a:pt x="86622" y="23982"/>
                  </a:lnTo>
                  <a:lnTo>
                    <a:pt x="85674" y="23982"/>
                  </a:lnTo>
                  <a:lnTo>
                    <a:pt x="83766" y="26976"/>
                  </a:lnTo>
                  <a:lnTo>
                    <a:pt x="81864" y="26976"/>
                  </a:lnTo>
                  <a:lnTo>
                    <a:pt x="81864" y="28476"/>
                  </a:lnTo>
                  <a:lnTo>
                    <a:pt x="80910" y="28476"/>
                  </a:lnTo>
                  <a:lnTo>
                    <a:pt x="79008" y="31476"/>
                  </a:lnTo>
                  <a:lnTo>
                    <a:pt x="79008" y="43464"/>
                  </a:lnTo>
                  <a:lnTo>
                    <a:pt x="80910" y="43464"/>
                  </a:lnTo>
                  <a:lnTo>
                    <a:pt x="81864" y="44964"/>
                  </a:lnTo>
                  <a:lnTo>
                    <a:pt x="86622" y="44964"/>
                  </a:lnTo>
                  <a:lnTo>
                    <a:pt x="86622" y="46464"/>
                  </a:lnTo>
                  <a:lnTo>
                    <a:pt x="88530" y="46464"/>
                  </a:lnTo>
                  <a:lnTo>
                    <a:pt x="88530" y="47964"/>
                  </a:lnTo>
                  <a:lnTo>
                    <a:pt x="89478" y="47964"/>
                  </a:lnTo>
                  <a:lnTo>
                    <a:pt x="89478" y="49464"/>
                  </a:lnTo>
                  <a:lnTo>
                    <a:pt x="90432" y="49464"/>
                  </a:lnTo>
                  <a:lnTo>
                    <a:pt x="90432" y="50958"/>
                  </a:lnTo>
                  <a:lnTo>
                    <a:pt x="91386" y="50958"/>
                  </a:lnTo>
                  <a:lnTo>
                    <a:pt x="91386" y="52458"/>
                  </a:lnTo>
                  <a:lnTo>
                    <a:pt x="95190" y="52458"/>
                  </a:lnTo>
                  <a:lnTo>
                    <a:pt x="95190" y="53958"/>
                  </a:lnTo>
                  <a:lnTo>
                    <a:pt x="98046" y="53958"/>
                  </a:lnTo>
                  <a:lnTo>
                    <a:pt x="98046" y="55458"/>
                  </a:lnTo>
                  <a:lnTo>
                    <a:pt x="99948" y="55458"/>
                  </a:lnTo>
                  <a:lnTo>
                    <a:pt x="99948" y="56958"/>
                  </a:lnTo>
                  <a:lnTo>
                    <a:pt x="102804" y="56958"/>
                  </a:lnTo>
                  <a:lnTo>
                    <a:pt x="102804" y="58452"/>
                  </a:lnTo>
                  <a:lnTo>
                    <a:pt x="116130" y="58452"/>
                  </a:lnTo>
                  <a:lnTo>
                    <a:pt x="117084" y="59952"/>
                  </a:lnTo>
                  <a:lnTo>
                    <a:pt x="118986" y="59952"/>
                  </a:lnTo>
                  <a:lnTo>
                    <a:pt x="118986" y="61452"/>
                  </a:lnTo>
                  <a:lnTo>
                    <a:pt x="119940" y="61452"/>
                  </a:lnTo>
                  <a:lnTo>
                    <a:pt x="119940" y="62952"/>
                  </a:lnTo>
                  <a:lnTo>
                    <a:pt x="118986" y="62952"/>
                  </a:lnTo>
                  <a:lnTo>
                    <a:pt x="118986" y="65946"/>
                  </a:lnTo>
                  <a:lnTo>
                    <a:pt x="118038" y="67446"/>
                  </a:lnTo>
                  <a:lnTo>
                    <a:pt x="117084" y="67446"/>
                  </a:lnTo>
                  <a:lnTo>
                    <a:pt x="117084" y="70446"/>
                  </a:lnTo>
                  <a:lnTo>
                    <a:pt x="116130" y="70446"/>
                  </a:lnTo>
                  <a:lnTo>
                    <a:pt x="116130" y="71946"/>
                  </a:lnTo>
                  <a:lnTo>
                    <a:pt x="115182" y="73440"/>
                  </a:lnTo>
                  <a:lnTo>
                    <a:pt x="115182" y="92928"/>
                  </a:lnTo>
                  <a:lnTo>
                    <a:pt x="114228" y="92928"/>
                  </a:lnTo>
                  <a:lnTo>
                    <a:pt x="114228" y="94428"/>
                  </a:lnTo>
                  <a:lnTo>
                    <a:pt x="113280" y="94428"/>
                  </a:lnTo>
                  <a:lnTo>
                    <a:pt x="113280" y="95928"/>
                  </a:lnTo>
                  <a:lnTo>
                    <a:pt x="112326" y="95928"/>
                  </a:lnTo>
                  <a:lnTo>
                    <a:pt x="112326" y="97422"/>
                  </a:lnTo>
                  <a:lnTo>
                    <a:pt x="109470" y="98922"/>
                  </a:lnTo>
                  <a:lnTo>
                    <a:pt x="107568" y="101922"/>
                  </a:lnTo>
                  <a:lnTo>
                    <a:pt x="107568" y="103422"/>
                  </a:lnTo>
                  <a:lnTo>
                    <a:pt x="106614" y="103422"/>
                  </a:lnTo>
                  <a:lnTo>
                    <a:pt x="106614" y="106416"/>
                  </a:lnTo>
                  <a:lnTo>
                    <a:pt x="104712" y="109416"/>
                  </a:lnTo>
                  <a:lnTo>
                    <a:pt x="103758" y="109416"/>
                  </a:lnTo>
                  <a:lnTo>
                    <a:pt x="103758" y="110916"/>
                  </a:lnTo>
                  <a:lnTo>
                    <a:pt x="102804" y="110916"/>
                  </a:lnTo>
                  <a:lnTo>
                    <a:pt x="102804" y="112410"/>
                  </a:lnTo>
                  <a:lnTo>
                    <a:pt x="100902" y="112410"/>
                  </a:lnTo>
                  <a:lnTo>
                    <a:pt x="99948" y="113910"/>
                  </a:lnTo>
                  <a:lnTo>
                    <a:pt x="99000" y="113910"/>
                  </a:lnTo>
                  <a:lnTo>
                    <a:pt x="99000" y="115410"/>
                  </a:lnTo>
                  <a:lnTo>
                    <a:pt x="98046" y="115410"/>
                  </a:lnTo>
                  <a:lnTo>
                    <a:pt x="98046" y="116910"/>
                  </a:lnTo>
                  <a:lnTo>
                    <a:pt x="97092" y="116910"/>
                  </a:lnTo>
                  <a:lnTo>
                    <a:pt x="97092" y="118410"/>
                  </a:lnTo>
                  <a:lnTo>
                    <a:pt x="95190" y="118410"/>
                  </a:lnTo>
                  <a:lnTo>
                    <a:pt x="95190" y="119904"/>
                  </a:lnTo>
                  <a:lnTo>
                    <a:pt x="94236" y="119904"/>
                  </a:lnTo>
                  <a:lnTo>
                    <a:pt x="94236" y="116910"/>
                  </a:lnTo>
                  <a:lnTo>
                    <a:pt x="95190" y="115410"/>
                  </a:lnTo>
                  <a:lnTo>
                    <a:pt x="96144" y="115410"/>
                  </a:lnTo>
                  <a:lnTo>
                    <a:pt x="97092" y="113910"/>
                  </a:lnTo>
                  <a:lnTo>
                    <a:pt x="97092" y="112410"/>
                  </a:lnTo>
                  <a:lnTo>
                    <a:pt x="101856" y="104916"/>
                  </a:lnTo>
                  <a:lnTo>
                    <a:pt x="102804" y="100422"/>
                  </a:lnTo>
                  <a:lnTo>
                    <a:pt x="103758" y="100422"/>
                  </a:lnTo>
                  <a:lnTo>
                    <a:pt x="104712" y="98922"/>
                  </a:lnTo>
                  <a:lnTo>
                    <a:pt x="104712" y="97422"/>
                  </a:lnTo>
                  <a:lnTo>
                    <a:pt x="105660" y="95928"/>
                  </a:lnTo>
                  <a:lnTo>
                    <a:pt x="105660" y="94428"/>
                  </a:lnTo>
                  <a:lnTo>
                    <a:pt x="106614" y="92928"/>
                  </a:lnTo>
                  <a:lnTo>
                    <a:pt x="107568" y="92928"/>
                  </a:lnTo>
                  <a:lnTo>
                    <a:pt x="108516" y="91428"/>
                  </a:lnTo>
                  <a:lnTo>
                    <a:pt x="108516" y="89928"/>
                  </a:lnTo>
                  <a:lnTo>
                    <a:pt x="109470" y="89928"/>
                  </a:lnTo>
                  <a:lnTo>
                    <a:pt x="109470" y="88428"/>
                  </a:lnTo>
                  <a:lnTo>
                    <a:pt x="111372" y="88428"/>
                  </a:lnTo>
                  <a:lnTo>
                    <a:pt x="111372" y="86934"/>
                  </a:lnTo>
                  <a:lnTo>
                    <a:pt x="112326" y="86934"/>
                  </a:lnTo>
                  <a:lnTo>
                    <a:pt x="112326" y="82434"/>
                  </a:lnTo>
                  <a:lnTo>
                    <a:pt x="113280" y="82434"/>
                  </a:lnTo>
                  <a:lnTo>
                    <a:pt x="113280" y="80934"/>
                  </a:lnTo>
                  <a:lnTo>
                    <a:pt x="114228" y="80934"/>
                  </a:lnTo>
                  <a:lnTo>
                    <a:pt x="114228" y="79440"/>
                  </a:lnTo>
                  <a:lnTo>
                    <a:pt x="115182" y="79440"/>
                  </a:lnTo>
                  <a:lnTo>
                    <a:pt x="117084" y="76440"/>
                  </a:lnTo>
                  <a:lnTo>
                    <a:pt x="117084" y="73440"/>
                  </a:lnTo>
                  <a:lnTo>
                    <a:pt x="118038" y="73440"/>
                  </a:lnTo>
                  <a:lnTo>
                    <a:pt x="118038" y="68946"/>
                  </a:lnTo>
                  <a:lnTo>
                    <a:pt x="118986" y="68946"/>
                  </a:lnTo>
                  <a:lnTo>
                    <a:pt x="118986" y="61452"/>
                  </a:lnTo>
                  <a:lnTo>
                    <a:pt x="118038" y="61452"/>
                  </a:lnTo>
                  <a:lnTo>
                    <a:pt x="118038" y="59952"/>
                  </a:lnTo>
                  <a:lnTo>
                    <a:pt x="117084" y="59952"/>
                  </a:lnTo>
                  <a:lnTo>
                    <a:pt x="117084" y="58452"/>
                  </a:lnTo>
                  <a:lnTo>
                    <a:pt x="114228" y="58452"/>
                  </a:lnTo>
                  <a:lnTo>
                    <a:pt x="114228" y="56958"/>
                  </a:lnTo>
                  <a:lnTo>
                    <a:pt x="107568" y="56958"/>
                  </a:lnTo>
                  <a:lnTo>
                    <a:pt x="106614" y="58452"/>
                  </a:lnTo>
                  <a:lnTo>
                    <a:pt x="106614" y="59952"/>
                  </a:lnTo>
                  <a:lnTo>
                    <a:pt x="103758" y="59952"/>
                  </a:lnTo>
                  <a:lnTo>
                    <a:pt x="103758" y="61452"/>
                  </a:lnTo>
                  <a:lnTo>
                    <a:pt x="87576" y="61452"/>
                  </a:lnTo>
                  <a:lnTo>
                    <a:pt x="87576" y="59952"/>
                  </a:lnTo>
                  <a:lnTo>
                    <a:pt x="79008" y="59952"/>
                  </a:lnTo>
                  <a:lnTo>
                    <a:pt x="79008" y="61452"/>
                  </a:lnTo>
                  <a:lnTo>
                    <a:pt x="78054" y="61452"/>
                  </a:lnTo>
                  <a:lnTo>
                    <a:pt x="76152" y="64452"/>
                  </a:lnTo>
                  <a:lnTo>
                    <a:pt x="76152" y="65946"/>
                  </a:lnTo>
                  <a:lnTo>
                    <a:pt x="75198" y="67446"/>
                  </a:lnTo>
                  <a:lnTo>
                    <a:pt x="74250" y="67446"/>
                  </a:lnTo>
                  <a:lnTo>
                    <a:pt x="74250" y="70446"/>
                  </a:lnTo>
                  <a:lnTo>
                    <a:pt x="73296" y="70446"/>
                  </a:lnTo>
                  <a:lnTo>
                    <a:pt x="73296" y="71946"/>
                  </a:lnTo>
                  <a:lnTo>
                    <a:pt x="72348" y="71946"/>
                  </a:lnTo>
                  <a:lnTo>
                    <a:pt x="72348" y="73440"/>
                  </a:lnTo>
                  <a:lnTo>
                    <a:pt x="71394" y="73440"/>
                  </a:lnTo>
                  <a:lnTo>
                    <a:pt x="70440" y="74940"/>
                  </a:lnTo>
                  <a:lnTo>
                    <a:pt x="69492" y="74940"/>
                  </a:lnTo>
                  <a:lnTo>
                    <a:pt x="68538" y="76440"/>
                  </a:lnTo>
                  <a:lnTo>
                    <a:pt x="68538" y="77940"/>
                  </a:lnTo>
                  <a:lnTo>
                    <a:pt x="66636" y="77940"/>
                  </a:lnTo>
                  <a:lnTo>
                    <a:pt x="65682" y="79440"/>
                  </a:lnTo>
                  <a:lnTo>
                    <a:pt x="62826" y="79440"/>
                  </a:lnTo>
                  <a:lnTo>
                    <a:pt x="62826" y="77940"/>
                  </a:lnTo>
                  <a:lnTo>
                    <a:pt x="61872" y="77940"/>
                  </a:lnTo>
                  <a:lnTo>
                    <a:pt x="61872" y="74940"/>
                  </a:lnTo>
                  <a:lnTo>
                    <a:pt x="60924" y="74940"/>
                  </a:lnTo>
                  <a:lnTo>
                    <a:pt x="60924" y="73440"/>
                  </a:lnTo>
                  <a:lnTo>
                    <a:pt x="59970" y="73440"/>
                  </a:lnTo>
                  <a:lnTo>
                    <a:pt x="59970" y="70446"/>
                  </a:lnTo>
                  <a:lnTo>
                    <a:pt x="59016" y="70446"/>
                  </a:lnTo>
                  <a:lnTo>
                    <a:pt x="59016" y="68946"/>
                  </a:lnTo>
                  <a:lnTo>
                    <a:pt x="57114" y="68946"/>
                  </a:lnTo>
                  <a:lnTo>
                    <a:pt x="57114" y="67446"/>
                  </a:lnTo>
                  <a:lnTo>
                    <a:pt x="56160" y="67446"/>
                  </a:lnTo>
                  <a:lnTo>
                    <a:pt x="54258" y="64452"/>
                  </a:lnTo>
                  <a:lnTo>
                    <a:pt x="53304" y="64452"/>
                  </a:lnTo>
                  <a:lnTo>
                    <a:pt x="53304" y="62952"/>
                  </a:lnTo>
                  <a:lnTo>
                    <a:pt x="51402" y="62952"/>
                  </a:lnTo>
                  <a:lnTo>
                    <a:pt x="51402" y="61452"/>
                  </a:lnTo>
                  <a:lnTo>
                    <a:pt x="48546" y="61452"/>
                  </a:lnTo>
                  <a:lnTo>
                    <a:pt x="48546" y="59952"/>
                  </a:lnTo>
                  <a:lnTo>
                    <a:pt x="46644" y="59952"/>
                  </a:lnTo>
                  <a:lnTo>
                    <a:pt x="46644" y="61452"/>
                  </a:lnTo>
                  <a:lnTo>
                    <a:pt x="45690" y="61452"/>
                  </a:lnTo>
                  <a:lnTo>
                    <a:pt x="45690" y="62952"/>
                  </a:lnTo>
                  <a:lnTo>
                    <a:pt x="44742" y="62952"/>
                  </a:lnTo>
                  <a:lnTo>
                    <a:pt x="44742" y="65946"/>
                  </a:lnTo>
                  <a:lnTo>
                    <a:pt x="43788" y="67446"/>
                  </a:lnTo>
                  <a:lnTo>
                    <a:pt x="42834" y="67446"/>
                  </a:lnTo>
                  <a:lnTo>
                    <a:pt x="42834" y="68946"/>
                  </a:lnTo>
                  <a:lnTo>
                    <a:pt x="41886" y="68946"/>
                  </a:lnTo>
                  <a:lnTo>
                    <a:pt x="41886" y="70446"/>
                  </a:lnTo>
                  <a:lnTo>
                    <a:pt x="39030" y="70446"/>
                  </a:lnTo>
                  <a:lnTo>
                    <a:pt x="39030" y="68946"/>
                  </a:lnTo>
                  <a:lnTo>
                    <a:pt x="38076" y="68946"/>
                  </a:lnTo>
                  <a:lnTo>
                    <a:pt x="37122" y="67446"/>
                  </a:lnTo>
                  <a:lnTo>
                    <a:pt x="37122" y="65946"/>
                  </a:lnTo>
                  <a:lnTo>
                    <a:pt x="36174" y="64452"/>
                  </a:lnTo>
                  <a:lnTo>
                    <a:pt x="35220" y="64452"/>
                  </a:lnTo>
                  <a:lnTo>
                    <a:pt x="35220" y="62952"/>
                  </a:lnTo>
                  <a:lnTo>
                    <a:pt x="34266" y="62952"/>
                  </a:lnTo>
                  <a:lnTo>
                    <a:pt x="34266" y="61452"/>
                  </a:lnTo>
                  <a:lnTo>
                    <a:pt x="33318" y="61452"/>
                  </a:lnTo>
                  <a:lnTo>
                    <a:pt x="33318" y="58452"/>
                  </a:lnTo>
                  <a:lnTo>
                    <a:pt x="32364" y="58452"/>
                  </a:lnTo>
                  <a:lnTo>
                    <a:pt x="32364" y="56958"/>
                  </a:lnTo>
                  <a:lnTo>
                    <a:pt x="31410" y="56958"/>
                  </a:lnTo>
                  <a:lnTo>
                    <a:pt x="31410" y="53958"/>
                  </a:lnTo>
                  <a:lnTo>
                    <a:pt x="30462" y="53958"/>
                  </a:lnTo>
                  <a:lnTo>
                    <a:pt x="30462" y="52458"/>
                  </a:lnTo>
                  <a:lnTo>
                    <a:pt x="27606" y="47964"/>
                  </a:lnTo>
                  <a:lnTo>
                    <a:pt x="27606" y="46464"/>
                  </a:lnTo>
                  <a:lnTo>
                    <a:pt x="25704" y="43464"/>
                  </a:lnTo>
                  <a:lnTo>
                    <a:pt x="25704" y="38970"/>
                  </a:lnTo>
                  <a:lnTo>
                    <a:pt x="24750" y="37470"/>
                  </a:lnTo>
                  <a:lnTo>
                    <a:pt x="23796" y="37470"/>
                  </a:lnTo>
                  <a:lnTo>
                    <a:pt x="21894" y="34476"/>
                  </a:lnTo>
                  <a:lnTo>
                    <a:pt x="21894" y="32976"/>
                  </a:lnTo>
                  <a:lnTo>
                    <a:pt x="20940" y="32976"/>
                  </a:lnTo>
                  <a:lnTo>
                    <a:pt x="20940" y="37470"/>
                  </a:lnTo>
                  <a:lnTo>
                    <a:pt x="19992" y="37470"/>
                  </a:lnTo>
                  <a:lnTo>
                    <a:pt x="19992" y="40470"/>
                  </a:lnTo>
                  <a:lnTo>
                    <a:pt x="19038" y="41970"/>
                  </a:lnTo>
                  <a:lnTo>
                    <a:pt x="17136" y="41970"/>
                  </a:lnTo>
                  <a:lnTo>
                    <a:pt x="17136" y="43464"/>
                  </a:lnTo>
                  <a:lnTo>
                    <a:pt x="11424" y="43464"/>
                  </a:lnTo>
                  <a:lnTo>
                    <a:pt x="11424" y="41970"/>
                  </a:lnTo>
                  <a:lnTo>
                    <a:pt x="10470" y="41970"/>
                  </a:lnTo>
                  <a:lnTo>
                    <a:pt x="10470" y="40470"/>
                  </a:lnTo>
                  <a:lnTo>
                    <a:pt x="9522" y="40470"/>
                  </a:lnTo>
                  <a:lnTo>
                    <a:pt x="8568" y="38970"/>
                  </a:lnTo>
                  <a:lnTo>
                    <a:pt x="8568" y="37470"/>
                  </a:lnTo>
                  <a:lnTo>
                    <a:pt x="6666" y="37470"/>
                  </a:lnTo>
                  <a:lnTo>
                    <a:pt x="6666" y="35970"/>
                  </a:lnTo>
                  <a:lnTo>
                    <a:pt x="4758" y="35970"/>
                  </a:lnTo>
                  <a:lnTo>
                    <a:pt x="4758" y="34476"/>
                  </a:lnTo>
                  <a:lnTo>
                    <a:pt x="3810" y="34476"/>
                  </a:lnTo>
                  <a:lnTo>
                    <a:pt x="3810" y="32976"/>
                  </a:lnTo>
                  <a:lnTo>
                    <a:pt x="2856" y="32976"/>
                  </a:lnTo>
                  <a:lnTo>
                    <a:pt x="2856" y="31476"/>
                  </a:lnTo>
                  <a:lnTo>
                    <a:pt x="1902" y="31476"/>
                  </a:lnTo>
                  <a:lnTo>
                    <a:pt x="954" y="26976"/>
                  </a:lnTo>
                  <a:lnTo>
                    <a:pt x="0" y="26976"/>
                  </a:lnTo>
                  <a:lnTo>
                    <a:pt x="0" y="25482"/>
                  </a:lnTo>
                  <a:lnTo>
                    <a:pt x="2856" y="32976"/>
                  </a:lnTo>
                  <a:close/>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85" name="Shape 485"/>
            <p:cNvSpPr/>
            <p:nvPr/>
          </p:nvSpPr>
          <p:spPr>
            <a:xfrm>
              <a:off x="27281187" y="4799012"/>
              <a:ext cx="3952875" cy="3773486"/>
            </a:xfrm>
            <a:custGeom>
              <a:pathLst>
                <a:path extrusionOk="0" h="120000" w="120000">
                  <a:moveTo>
                    <a:pt x="5370" y="1500"/>
                  </a:moveTo>
                  <a:lnTo>
                    <a:pt x="8946" y="1500"/>
                  </a:lnTo>
                  <a:lnTo>
                    <a:pt x="10734" y="3000"/>
                  </a:lnTo>
                  <a:lnTo>
                    <a:pt x="14316" y="3000"/>
                  </a:lnTo>
                  <a:lnTo>
                    <a:pt x="14316" y="4494"/>
                  </a:lnTo>
                  <a:lnTo>
                    <a:pt x="17892" y="4494"/>
                  </a:lnTo>
                  <a:lnTo>
                    <a:pt x="17892" y="5994"/>
                  </a:lnTo>
                  <a:lnTo>
                    <a:pt x="21474" y="5994"/>
                  </a:lnTo>
                  <a:lnTo>
                    <a:pt x="21474" y="7494"/>
                  </a:lnTo>
                  <a:lnTo>
                    <a:pt x="25050" y="7494"/>
                  </a:lnTo>
                  <a:lnTo>
                    <a:pt x="25050" y="8994"/>
                  </a:lnTo>
                  <a:lnTo>
                    <a:pt x="28632" y="11988"/>
                  </a:lnTo>
                  <a:lnTo>
                    <a:pt x="30420" y="11988"/>
                  </a:lnTo>
                  <a:lnTo>
                    <a:pt x="30420" y="13488"/>
                  </a:lnTo>
                  <a:lnTo>
                    <a:pt x="32208" y="13488"/>
                  </a:lnTo>
                  <a:lnTo>
                    <a:pt x="32208" y="16488"/>
                  </a:lnTo>
                  <a:lnTo>
                    <a:pt x="33996" y="17988"/>
                  </a:lnTo>
                  <a:lnTo>
                    <a:pt x="37578" y="17988"/>
                  </a:lnTo>
                  <a:lnTo>
                    <a:pt x="37578" y="19482"/>
                  </a:lnTo>
                  <a:lnTo>
                    <a:pt x="39366" y="20982"/>
                  </a:lnTo>
                  <a:lnTo>
                    <a:pt x="41154" y="20982"/>
                  </a:lnTo>
                  <a:lnTo>
                    <a:pt x="42948" y="22482"/>
                  </a:lnTo>
                  <a:lnTo>
                    <a:pt x="44736" y="22482"/>
                  </a:lnTo>
                  <a:lnTo>
                    <a:pt x="46524" y="23982"/>
                  </a:lnTo>
                  <a:lnTo>
                    <a:pt x="51894" y="23982"/>
                  </a:lnTo>
                  <a:lnTo>
                    <a:pt x="53682" y="25482"/>
                  </a:lnTo>
                  <a:lnTo>
                    <a:pt x="55470" y="25482"/>
                  </a:lnTo>
                  <a:lnTo>
                    <a:pt x="57258" y="26976"/>
                  </a:lnTo>
                  <a:lnTo>
                    <a:pt x="59052" y="26976"/>
                  </a:lnTo>
                  <a:lnTo>
                    <a:pt x="64416" y="28476"/>
                  </a:lnTo>
                  <a:lnTo>
                    <a:pt x="103782" y="28476"/>
                  </a:lnTo>
                  <a:lnTo>
                    <a:pt x="103782" y="29976"/>
                  </a:lnTo>
                  <a:lnTo>
                    <a:pt x="105576" y="29976"/>
                  </a:lnTo>
                  <a:lnTo>
                    <a:pt x="105576" y="31476"/>
                  </a:lnTo>
                  <a:lnTo>
                    <a:pt x="107364" y="31476"/>
                  </a:lnTo>
                  <a:lnTo>
                    <a:pt x="107364" y="32976"/>
                  </a:lnTo>
                  <a:lnTo>
                    <a:pt x="109152" y="32976"/>
                  </a:lnTo>
                  <a:lnTo>
                    <a:pt x="109152" y="37470"/>
                  </a:lnTo>
                  <a:lnTo>
                    <a:pt x="110940" y="37470"/>
                  </a:lnTo>
                  <a:lnTo>
                    <a:pt x="110940" y="40470"/>
                  </a:lnTo>
                  <a:lnTo>
                    <a:pt x="112728" y="41970"/>
                  </a:lnTo>
                  <a:lnTo>
                    <a:pt x="112728" y="43464"/>
                  </a:lnTo>
                  <a:lnTo>
                    <a:pt x="114522" y="43464"/>
                  </a:lnTo>
                  <a:lnTo>
                    <a:pt x="114522" y="46464"/>
                  </a:lnTo>
                  <a:lnTo>
                    <a:pt x="116310" y="46464"/>
                  </a:lnTo>
                  <a:lnTo>
                    <a:pt x="116310" y="47964"/>
                  </a:lnTo>
                  <a:lnTo>
                    <a:pt x="118098" y="47964"/>
                  </a:lnTo>
                  <a:lnTo>
                    <a:pt x="118098" y="50958"/>
                  </a:lnTo>
                  <a:lnTo>
                    <a:pt x="119886" y="50958"/>
                  </a:lnTo>
                  <a:lnTo>
                    <a:pt x="119886" y="64452"/>
                  </a:lnTo>
                  <a:lnTo>
                    <a:pt x="110940" y="64452"/>
                  </a:lnTo>
                  <a:lnTo>
                    <a:pt x="110940" y="62952"/>
                  </a:lnTo>
                  <a:lnTo>
                    <a:pt x="109152" y="62952"/>
                  </a:lnTo>
                  <a:lnTo>
                    <a:pt x="103782" y="61452"/>
                  </a:lnTo>
                  <a:lnTo>
                    <a:pt x="98418" y="61452"/>
                  </a:lnTo>
                  <a:lnTo>
                    <a:pt x="96624" y="59952"/>
                  </a:lnTo>
                  <a:lnTo>
                    <a:pt x="91260" y="59952"/>
                  </a:lnTo>
                  <a:lnTo>
                    <a:pt x="89466" y="58452"/>
                  </a:lnTo>
                  <a:lnTo>
                    <a:pt x="85890" y="58452"/>
                  </a:lnTo>
                  <a:lnTo>
                    <a:pt x="84102" y="56958"/>
                  </a:lnTo>
                  <a:lnTo>
                    <a:pt x="80520" y="56958"/>
                  </a:lnTo>
                  <a:lnTo>
                    <a:pt x="80520" y="55458"/>
                  </a:lnTo>
                  <a:lnTo>
                    <a:pt x="75156" y="55458"/>
                  </a:lnTo>
                  <a:lnTo>
                    <a:pt x="69786" y="53958"/>
                  </a:lnTo>
                  <a:lnTo>
                    <a:pt x="60840" y="53958"/>
                  </a:lnTo>
                  <a:lnTo>
                    <a:pt x="60840" y="58452"/>
                  </a:lnTo>
                  <a:lnTo>
                    <a:pt x="62628" y="58452"/>
                  </a:lnTo>
                  <a:lnTo>
                    <a:pt x="64416" y="59952"/>
                  </a:lnTo>
                  <a:lnTo>
                    <a:pt x="64416" y="61452"/>
                  </a:lnTo>
                  <a:lnTo>
                    <a:pt x="66204" y="61452"/>
                  </a:lnTo>
                  <a:lnTo>
                    <a:pt x="73362" y="67446"/>
                  </a:lnTo>
                  <a:lnTo>
                    <a:pt x="73362" y="71946"/>
                  </a:lnTo>
                  <a:lnTo>
                    <a:pt x="75156" y="73440"/>
                  </a:lnTo>
                  <a:lnTo>
                    <a:pt x="76944" y="73440"/>
                  </a:lnTo>
                  <a:lnTo>
                    <a:pt x="76944" y="74940"/>
                  </a:lnTo>
                  <a:lnTo>
                    <a:pt x="78732" y="76440"/>
                  </a:lnTo>
                  <a:lnTo>
                    <a:pt x="78732" y="79440"/>
                  </a:lnTo>
                  <a:lnTo>
                    <a:pt x="80520" y="79440"/>
                  </a:lnTo>
                  <a:lnTo>
                    <a:pt x="82314" y="80934"/>
                  </a:lnTo>
                  <a:lnTo>
                    <a:pt x="84102" y="80934"/>
                  </a:lnTo>
                  <a:lnTo>
                    <a:pt x="84102" y="82434"/>
                  </a:lnTo>
                  <a:lnTo>
                    <a:pt x="94836" y="91428"/>
                  </a:lnTo>
                  <a:lnTo>
                    <a:pt x="96624" y="91428"/>
                  </a:lnTo>
                  <a:lnTo>
                    <a:pt x="96624" y="92928"/>
                  </a:lnTo>
                  <a:lnTo>
                    <a:pt x="100206" y="95928"/>
                  </a:lnTo>
                  <a:lnTo>
                    <a:pt x="100206" y="109416"/>
                  </a:lnTo>
                  <a:lnTo>
                    <a:pt x="98418" y="109416"/>
                  </a:lnTo>
                  <a:lnTo>
                    <a:pt x="98418" y="113910"/>
                  </a:lnTo>
                  <a:lnTo>
                    <a:pt x="96624" y="113910"/>
                  </a:lnTo>
                  <a:lnTo>
                    <a:pt x="93048" y="116910"/>
                  </a:lnTo>
                  <a:lnTo>
                    <a:pt x="91260" y="116910"/>
                  </a:lnTo>
                  <a:lnTo>
                    <a:pt x="80520" y="119904"/>
                  </a:lnTo>
                  <a:lnTo>
                    <a:pt x="73362" y="119904"/>
                  </a:lnTo>
                  <a:lnTo>
                    <a:pt x="73362" y="118410"/>
                  </a:lnTo>
                  <a:lnTo>
                    <a:pt x="71574" y="118410"/>
                  </a:lnTo>
                  <a:lnTo>
                    <a:pt x="71574" y="115410"/>
                  </a:lnTo>
                  <a:lnTo>
                    <a:pt x="69786" y="115410"/>
                  </a:lnTo>
                  <a:lnTo>
                    <a:pt x="69786" y="110916"/>
                  </a:lnTo>
                  <a:lnTo>
                    <a:pt x="67998" y="110916"/>
                  </a:lnTo>
                  <a:lnTo>
                    <a:pt x="67998" y="107916"/>
                  </a:lnTo>
                  <a:lnTo>
                    <a:pt x="66204" y="106416"/>
                  </a:lnTo>
                  <a:lnTo>
                    <a:pt x="66204" y="104916"/>
                  </a:lnTo>
                  <a:lnTo>
                    <a:pt x="64416" y="104916"/>
                  </a:lnTo>
                  <a:lnTo>
                    <a:pt x="64416" y="103422"/>
                  </a:lnTo>
                  <a:lnTo>
                    <a:pt x="60840" y="100422"/>
                  </a:lnTo>
                  <a:lnTo>
                    <a:pt x="59052" y="100422"/>
                  </a:lnTo>
                  <a:lnTo>
                    <a:pt x="57258" y="98922"/>
                  </a:lnTo>
                  <a:lnTo>
                    <a:pt x="55470" y="98922"/>
                  </a:lnTo>
                  <a:lnTo>
                    <a:pt x="55470" y="97422"/>
                  </a:lnTo>
                  <a:lnTo>
                    <a:pt x="51894" y="97422"/>
                  </a:lnTo>
                  <a:lnTo>
                    <a:pt x="51894" y="95928"/>
                  </a:lnTo>
                  <a:lnTo>
                    <a:pt x="50100" y="95928"/>
                  </a:lnTo>
                  <a:lnTo>
                    <a:pt x="50100" y="94428"/>
                  </a:lnTo>
                  <a:lnTo>
                    <a:pt x="48312" y="94428"/>
                  </a:lnTo>
                  <a:lnTo>
                    <a:pt x="48312" y="92928"/>
                  </a:lnTo>
                  <a:lnTo>
                    <a:pt x="46524" y="92928"/>
                  </a:lnTo>
                  <a:lnTo>
                    <a:pt x="46524" y="91428"/>
                  </a:lnTo>
                  <a:lnTo>
                    <a:pt x="44736" y="91428"/>
                  </a:lnTo>
                  <a:lnTo>
                    <a:pt x="44736" y="88428"/>
                  </a:lnTo>
                  <a:lnTo>
                    <a:pt x="42948" y="86934"/>
                  </a:lnTo>
                  <a:lnTo>
                    <a:pt x="42948" y="85434"/>
                  </a:lnTo>
                  <a:lnTo>
                    <a:pt x="41154" y="85434"/>
                  </a:lnTo>
                  <a:lnTo>
                    <a:pt x="41154" y="80934"/>
                  </a:lnTo>
                  <a:lnTo>
                    <a:pt x="39366" y="80934"/>
                  </a:lnTo>
                  <a:lnTo>
                    <a:pt x="39366" y="79440"/>
                  </a:lnTo>
                  <a:lnTo>
                    <a:pt x="37578" y="79440"/>
                  </a:lnTo>
                  <a:lnTo>
                    <a:pt x="37578" y="77940"/>
                  </a:lnTo>
                  <a:lnTo>
                    <a:pt x="35790" y="77940"/>
                  </a:lnTo>
                  <a:lnTo>
                    <a:pt x="35790" y="76440"/>
                  </a:lnTo>
                  <a:lnTo>
                    <a:pt x="32208" y="76440"/>
                  </a:lnTo>
                  <a:lnTo>
                    <a:pt x="32208" y="74940"/>
                  </a:lnTo>
                  <a:lnTo>
                    <a:pt x="30420" y="74940"/>
                  </a:lnTo>
                  <a:lnTo>
                    <a:pt x="28632" y="73440"/>
                  </a:lnTo>
                  <a:lnTo>
                    <a:pt x="26838" y="73440"/>
                  </a:lnTo>
                  <a:lnTo>
                    <a:pt x="26838" y="71946"/>
                  </a:lnTo>
                  <a:lnTo>
                    <a:pt x="25050" y="71946"/>
                  </a:lnTo>
                  <a:lnTo>
                    <a:pt x="25050" y="70446"/>
                  </a:lnTo>
                  <a:lnTo>
                    <a:pt x="21474" y="70446"/>
                  </a:lnTo>
                  <a:lnTo>
                    <a:pt x="21474" y="68946"/>
                  </a:lnTo>
                  <a:lnTo>
                    <a:pt x="17892" y="68946"/>
                  </a:lnTo>
                  <a:lnTo>
                    <a:pt x="17892" y="67446"/>
                  </a:lnTo>
                  <a:lnTo>
                    <a:pt x="14316" y="67446"/>
                  </a:lnTo>
                  <a:lnTo>
                    <a:pt x="14316" y="65946"/>
                  </a:lnTo>
                  <a:lnTo>
                    <a:pt x="10734" y="65946"/>
                  </a:lnTo>
                  <a:lnTo>
                    <a:pt x="10734" y="64452"/>
                  </a:lnTo>
                  <a:lnTo>
                    <a:pt x="7158" y="64452"/>
                  </a:lnTo>
                  <a:lnTo>
                    <a:pt x="7158" y="26976"/>
                  </a:lnTo>
                  <a:lnTo>
                    <a:pt x="5370" y="26976"/>
                  </a:lnTo>
                  <a:lnTo>
                    <a:pt x="5370" y="23982"/>
                  </a:lnTo>
                  <a:lnTo>
                    <a:pt x="3576" y="23982"/>
                  </a:lnTo>
                  <a:lnTo>
                    <a:pt x="3576" y="19482"/>
                  </a:lnTo>
                  <a:lnTo>
                    <a:pt x="1788" y="17988"/>
                  </a:lnTo>
                  <a:lnTo>
                    <a:pt x="1788" y="13488"/>
                  </a:lnTo>
                  <a:lnTo>
                    <a:pt x="0" y="13488"/>
                  </a:lnTo>
                  <a:lnTo>
                    <a:pt x="0" y="0"/>
                  </a:lnTo>
                  <a:lnTo>
                    <a:pt x="5370" y="1500"/>
                  </a:lnTo>
                  <a:close/>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86" name="Shape 486"/>
            <p:cNvSpPr/>
            <p:nvPr/>
          </p:nvSpPr>
          <p:spPr>
            <a:xfrm>
              <a:off x="22742525" y="8428036"/>
              <a:ext cx="6016624" cy="5659437"/>
            </a:xfrm>
            <a:custGeom>
              <a:pathLst>
                <a:path extrusionOk="0" h="120000" w="120000">
                  <a:moveTo>
                    <a:pt x="1176" y="8994"/>
                  </a:moveTo>
                  <a:lnTo>
                    <a:pt x="3528" y="8994"/>
                  </a:lnTo>
                  <a:lnTo>
                    <a:pt x="5880" y="10992"/>
                  </a:lnTo>
                  <a:lnTo>
                    <a:pt x="7056" y="10992"/>
                  </a:lnTo>
                  <a:lnTo>
                    <a:pt x="7056" y="11994"/>
                  </a:lnTo>
                  <a:lnTo>
                    <a:pt x="8232" y="11994"/>
                  </a:lnTo>
                  <a:lnTo>
                    <a:pt x="8232" y="12996"/>
                  </a:lnTo>
                  <a:lnTo>
                    <a:pt x="9408" y="12996"/>
                  </a:lnTo>
                  <a:lnTo>
                    <a:pt x="9408" y="13992"/>
                  </a:lnTo>
                  <a:lnTo>
                    <a:pt x="10584" y="13992"/>
                  </a:lnTo>
                  <a:lnTo>
                    <a:pt x="10584" y="15990"/>
                  </a:lnTo>
                  <a:lnTo>
                    <a:pt x="11760" y="15990"/>
                  </a:lnTo>
                  <a:lnTo>
                    <a:pt x="11760" y="20988"/>
                  </a:lnTo>
                  <a:lnTo>
                    <a:pt x="12936" y="20988"/>
                  </a:lnTo>
                  <a:lnTo>
                    <a:pt x="12936" y="22986"/>
                  </a:lnTo>
                  <a:lnTo>
                    <a:pt x="14112" y="23988"/>
                  </a:lnTo>
                  <a:lnTo>
                    <a:pt x="14112" y="24984"/>
                  </a:lnTo>
                  <a:lnTo>
                    <a:pt x="16458" y="26988"/>
                  </a:lnTo>
                  <a:lnTo>
                    <a:pt x="16458" y="27984"/>
                  </a:lnTo>
                  <a:lnTo>
                    <a:pt x="17634" y="27984"/>
                  </a:lnTo>
                  <a:lnTo>
                    <a:pt x="17634" y="28986"/>
                  </a:lnTo>
                  <a:lnTo>
                    <a:pt x="18810" y="28986"/>
                  </a:lnTo>
                  <a:lnTo>
                    <a:pt x="18810" y="30984"/>
                  </a:lnTo>
                  <a:lnTo>
                    <a:pt x="19986" y="30984"/>
                  </a:lnTo>
                  <a:lnTo>
                    <a:pt x="19986" y="31986"/>
                  </a:lnTo>
                  <a:lnTo>
                    <a:pt x="21162" y="31986"/>
                  </a:lnTo>
                  <a:lnTo>
                    <a:pt x="21162" y="33984"/>
                  </a:lnTo>
                  <a:lnTo>
                    <a:pt x="22338" y="33984"/>
                  </a:lnTo>
                  <a:lnTo>
                    <a:pt x="22338" y="35982"/>
                  </a:lnTo>
                  <a:lnTo>
                    <a:pt x="23514" y="36978"/>
                  </a:lnTo>
                  <a:lnTo>
                    <a:pt x="23514" y="37980"/>
                  </a:lnTo>
                  <a:lnTo>
                    <a:pt x="25866" y="39978"/>
                  </a:lnTo>
                  <a:lnTo>
                    <a:pt x="25866" y="40980"/>
                  </a:lnTo>
                  <a:lnTo>
                    <a:pt x="27042" y="43980"/>
                  </a:lnTo>
                  <a:lnTo>
                    <a:pt x="27042" y="44976"/>
                  </a:lnTo>
                  <a:lnTo>
                    <a:pt x="28218" y="44976"/>
                  </a:lnTo>
                  <a:lnTo>
                    <a:pt x="28218" y="46974"/>
                  </a:lnTo>
                  <a:lnTo>
                    <a:pt x="29394" y="46974"/>
                  </a:lnTo>
                  <a:lnTo>
                    <a:pt x="29394" y="48972"/>
                  </a:lnTo>
                  <a:lnTo>
                    <a:pt x="30570" y="48972"/>
                  </a:lnTo>
                  <a:lnTo>
                    <a:pt x="30570" y="49974"/>
                  </a:lnTo>
                  <a:lnTo>
                    <a:pt x="31746" y="50976"/>
                  </a:lnTo>
                  <a:lnTo>
                    <a:pt x="31746" y="51972"/>
                  </a:lnTo>
                  <a:lnTo>
                    <a:pt x="32922" y="52974"/>
                  </a:lnTo>
                  <a:lnTo>
                    <a:pt x="32922" y="53970"/>
                  </a:lnTo>
                  <a:lnTo>
                    <a:pt x="34098" y="54972"/>
                  </a:lnTo>
                  <a:lnTo>
                    <a:pt x="34098" y="55968"/>
                  </a:lnTo>
                  <a:lnTo>
                    <a:pt x="35274" y="56970"/>
                  </a:lnTo>
                  <a:lnTo>
                    <a:pt x="36450" y="56970"/>
                  </a:lnTo>
                  <a:lnTo>
                    <a:pt x="36450" y="58968"/>
                  </a:lnTo>
                  <a:lnTo>
                    <a:pt x="37626" y="58968"/>
                  </a:lnTo>
                  <a:lnTo>
                    <a:pt x="37626" y="59970"/>
                  </a:lnTo>
                  <a:lnTo>
                    <a:pt x="38802" y="59970"/>
                  </a:lnTo>
                  <a:lnTo>
                    <a:pt x="38802" y="60966"/>
                  </a:lnTo>
                  <a:lnTo>
                    <a:pt x="39978" y="60966"/>
                  </a:lnTo>
                  <a:lnTo>
                    <a:pt x="39978" y="61968"/>
                  </a:lnTo>
                  <a:lnTo>
                    <a:pt x="41154" y="61968"/>
                  </a:lnTo>
                  <a:lnTo>
                    <a:pt x="41154" y="63966"/>
                  </a:lnTo>
                  <a:lnTo>
                    <a:pt x="42330" y="63966"/>
                  </a:lnTo>
                  <a:lnTo>
                    <a:pt x="43500" y="64968"/>
                  </a:lnTo>
                  <a:lnTo>
                    <a:pt x="44676" y="64968"/>
                  </a:lnTo>
                  <a:lnTo>
                    <a:pt x="44676" y="65964"/>
                  </a:lnTo>
                  <a:lnTo>
                    <a:pt x="47028" y="65964"/>
                  </a:lnTo>
                  <a:lnTo>
                    <a:pt x="47028" y="66966"/>
                  </a:lnTo>
                  <a:lnTo>
                    <a:pt x="49380" y="66966"/>
                  </a:lnTo>
                  <a:lnTo>
                    <a:pt x="49380" y="67962"/>
                  </a:lnTo>
                  <a:lnTo>
                    <a:pt x="67020" y="67962"/>
                  </a:lnTo>
                  <a:lnTo>
                    <a:pt x="67020" y="68964"/>
                  </a:lnTo>
                  <a:lnTo>
                    <a:pt x="69372" y="68964"/>
                  </a:lnTo>
                  <a:lnTo>
                    <a:pt x="69372" y="69966"/>
                  </a:lnTo>
                  <a:lnTo>
                    <a:pt x="70548" y="69966"/>
                  </a:lnTo>
                  <a:lnTo>
                    <a:pt x="72894" y="71964"/>
                  </a:lnTo>
                  <a:lnTo>
                    <a:pt x="72894" y="72960"/>
                  </a:lnTo>
                  <a:lnTo>
                    <a:pt x="74070" y="72960"/>
                  </a:lnTo>
                  <a:lnTo>
                    <a:pt x="78774" y="76962"/>
                  </a:lnTo>
                  <a:lnTo>
                    <a:pt x="81126" y="76962"/>
                  </a:lnTo>
                  <a:lnTo>
                    <a:pt x="81126" y="77958"/>
                  </a:lnTo>
                  <a:lnTo>
                    <a:pt x="84654" y="77958"/>
                  </a:lnTo>
                  <a:lnTo>
                    <a:pt x="84654" y="78960"/>
                  </a:lnTo>
                  <a:lnTo>
                    <a:pt x="87006" y="78960"/>
                  </a:lnTo>
                  <a:lnTo>
                    <a:pt x="88182" y="79956"/>
                  </a:lnTo>
                  <a:lnTo>
                    <a:pt x="89358" y="79956"/>
                  </a:lnTo>
                  <a:lnTo>
                    <a:pt x="89358" y="80958"/>
                  </a:lnTo>
                  <a:lnTo>
                    <a:pt x="91710" y="80958"/>
                  </a:lnTo>
                  <a:lnTo>
                    <a:pt x="91710" y="81960"/>
                  </a:lnTo>
                  <a:lnTo>
                    <a:pt x="95238" y="82956"/>
                  </a:lnTo>
                  <a:lnTo>
                    <a:pt x="98766" y="85956"/>
                  </a:lnTo>
                  <a:lnTo>
                    <a:pt x="99936" y="85956"/>
                  </a:lnTo>
                  <a:lnTo>
                    <a:pt x="99936" y="86952"/>
                  </a:lnTo>
                  <a:lnTo>
                    <a:pt x="102288" y="88956"/>
                  </a:lnTo>
                  <a:lnTo>
                    <a:pt x="103464" y="88956"/>
                  </a:lnTo>
                  <a:lnTo>
                    <a:pt x="104640" y="89952"/>
                  </a:lnTo>
                  <a:lnTo>
                    <a:pt x="104640" y="90954"/>
                  </a:lnTo>
                  <a:lnTo>
                    <a:pt x="105816" y="91950"/>
                  </a:lnTo>
                  <a:lnTo>
                    <a:pt x="106992" y="91950"/>
                  </a:lnTo>
                  <a:lnTo>
                    <a:pt x="106992" y="92952"/>
                  </a:lnTo>
                  <a:lnTo>
                    <a:pt x="108168" y="92952"/>
                  </a:lnTo>
                  <a:lnTo>
                    <a:pt x="108168" y="94950"/>
                  </a:lnTo>
                  <a:lnTo>
                    <a:pt x="109344" y="94950"/>
                  </a:lnTo>
                  <a:lnTo>
                    <a:pt x="109344" y="96948"/>
                  </a:lnTo>
                  <a:lnTo>
                    <a:pt x="111696" y="96948"/>
                  </a:lnTo>
                  <a:lnTo>
                    <a:pt x="111696" y="97950"/>
                  </a:lnTo>
                  <a:lnTo>
                    <a:pt x="112872" y="97950"/>
                  </a:lnTo>
                  <a:lnTo>
                    <a:pt x="112872" y="98946"/>
                  </a:lnTo>
                  <a:lnTo>
                    <a:pt x="114048" y="98946"/>
                  </a:lnTo>
                  <a:lnTo>
                    <a:pt x="114048" y="99948"/>
                  </a:lnTo>
                  <a:lnTo>
                    <a:pt x="115224" y="99948"/>
                  </a:lnTo>
                  <a:lnTo>
                    <a:pt x="115224" y="100950"/>
                  </a:lnTo>
                  <a:lnTo>
                    <a:pt x="117576" y="100950"/>
                  </a:lnTo>
                  <a:lnTo>
                    <a:pt x="117576" y="101946"/>
                  </a:lnTo>
                  <a:lnTo>
                    <a:pt x="118752" y="101946"/>
                  </a:lnTo>
                  <a:lnTo>
                    <a:pt x="118752" y="102948"/>
                  </a:lnTo>
                  <a:lnTo>
                    <a:pt x="119928" y="102948"/>
                  </a:lnTo>
                  <a:lnTo>
                    <a:pt x="119928" y="104946"/>
                  </a:lnTo>
                  <a:lnTo>
                    <a:pt x="118752" y="104946"/>
                  </a:lnTo>
                  <a:lnTo>
                    <a:pt x="118752" y="105942"/>
                  </a:lnTo>
                  <a:lnTo>
                    <a:pt x="79950" y="105942"/>
                  </a:lnTo>
                  <a:lnTo>
                    <a:pt x="79950" y="106944"/>
                  </a:lnTo>
                  <a:lnTo>
                    <a:pt x="76422" y="107946"/>
                  </a:lnTo>
                  <a:lnTo>
                    <a:pt x="75246" y="107946"/>
                  </a:lnTo>
                  <a:lnTo>
                    <a:pt x="75246" y="108942"/>
                  </a:lnTo>
                  <a:lnTo>
                    <a:pt x="74070" y="108942"/>
                  </a:lnTo>
                  <a:lnTo>
                    <a:pt x="74070" y="109944"/>
                  </a:lnTo>
                  <a:lnTo>
                    <a:pt x="72894" y="109944"/>
                  </a:lnTo>
                  <a:lnTo>
                    <a:pt x="72894" y="111942"/>
                  </a:lnTo>
                  <a:lnTo>
                    <a:pt x="71718" y="111942"/>
                  </a:lnTo>
                  <a:lnTo>
                    <a:pt x="71718" y="112944"/>
                  </a:lnTo>
                  <a:lnTo>
                    <a:pt x="70548" y="112944"/>
                  </a:lnTo>
                  <a:lnTo>
                    <a:pt x="70548" y="113940"/>
                  </a:lnTo>
                  <a:lnTo>
                    <a:pt x="69372" y="113940"/>
                  </a:lnTo>
                  <a:lnTo>
                    <a:pt x="69372" y="114942"/>
                  </a:lnTo>
                  <a:lnTo>
                    <a:pt x="67020" y="116940"/>
                  </a:lnTo>
                  <a:lnTo>
                    <a:pt x="64668" y="116940"/>
                  </a:lnTo>
                  <a:lnTo>
                    <a:pt x="64668" y="117936"/>
                  </a:lnTo>
                  <a:lnTo>
                    <a:pt x="63492" y="117936"/>
                  </a:lnTo>
                  <a:lnTo>
                    <a:pt x="63492" y="118938"/>
                  </a:lnTo>
                  <a:lnTo>
                    <a:pt x="61140" y="118938"/>
                  </a:lnTo>
                  <a:lnTo>
                    <a:pt x="61140" y="119940"/>
                  </a:lnTo>
                  <a:lnTo>
                    <a:pt x="55260" y="119940"/>
                  </a:lnTo>
                  <a:lnTo>
                    <a:pt x="55260" y="118938"/>
                  </a:lnTo>
                  <a:lnTo>
                    <a:pt x="50556" y="114942"/>
                  </a:lnTo>
                  <a:lnTo>
                    <a:pt x="50556" y="113940"/>
                  </a:lnTo>
                  <a:lnTo>
                    <a:pt x="48204" y="113940"/>
                  </a:lnTo>
                  <a:lnTo>
                    <a:pt x="48204" y="112944"/>
                  </a:lnTo>
                  <a:lnTo>
                    <a:pt x="47028" y="112944"/>
                  </a:lnTo>
                  <a:lnTo>
                    <a:pt x="47028" y="111942"/>
                  </a:lnTo>
                  <a:lnTo>
                    <a:pt x="45852" y="111942"/>
                  </a:lnTo>
                  <a:lnTo>
                    <a:pt x="45852" y="110940"/>
                  </a:lnTo>
                  <a:lnTo>
                    <a:pt x="44676" y="109944"/>
                  </a:lnTo>
                  <a:lnTo>
                    <a:pt x="43500" y="109944"/>
                  </a:lnTo>
                  <a:lnTo>
                    <a:pt x="43500" y="108942"/>
                  </a:lnTo>
                  <a:lnTo>
                    <a:pt x="42330" y="108942"/>
                  </a:lnTo>
                  <a:lnTo>
                    <a:pt x="41154" y="107946"/>
                  </a:lnTo>
                  <a:lnTo>
                    <a:pt x="41154" y="106944"/>
                  </a:lnTo>
                  <a:lnTo>
                    <a:pt x="39978" y="106944"/>
                  </a:lnTo>
                  <a:lnTo>
                    <a:pt x="39978" y="105942"/>
                  </a:lnTo>
                  <a:lnTo>
                    <a:pt x="38802" y="105942"/>
                  </a:lnTo>
                  <a:lnTo>
                    <a:pt x="37626" y="104946"/>
                  </a:lnTo>
                  <a:lnTo>
                    <a:pt x="37626" y="103944"/>
                  </a:lnTo>
                  <a:lnTo>
                    <a:pt x="36450" y="103944"/>
                  </a:lnTo>
                  <a:lnTo>
                    <a:pt x="36450" y="102948"/>
                  </a:lnTo>
                  <a:lnTo>
                    <a:pt x="35274" y="102948"/>
                  </a:lnTo>
                  <a:lnTo>
                    <a:pt x="35274" y="101946"/>
                  </a:lnTo>
                  <a:lnTo>
                    <a:pt x="34098" y="101946"/>
                  </a:lnTo>
                  <a:lnTo>
                    <a:pt x="34098" y="100950"/>
                  </a:lnTo>
                  <a:lnTo>
                    <a:pt x="32922" y="100950"/>
                  </a:lnTo>
                  <a:lnTo>
                    <a:pt x="32922" y="98946"/>
                  </a:lnTo>
                  <a:lnTo>
                    <a:pt x="31746" y="97950"/>
                  </a:lnTo>
                  <a:lnTo>
                    <a:pt x="30570" y="97950"/>
                  </a:lnTo>
                  <a:lnTo>
                    <a:pt x="30570" y="96948"/>
                  </a:lnTo>
                  <a:lnTo>
                    <a:pt x="29394" y="96948"/>
                  </a:lnTo>
                  <a:lnTo>
                    <a:pt x="29394" y="93954"/>
                  </a:lnTo>
                  <a:lnTo>
                    <a:pt x="28218" y="93954"/>
                  </a:lnTo>
                  <a:lnTo>
                    <a:pt x="28218" y="89952"/>
                  </a:lnTo>
                  <a:lnTo>
                    <a:pt x="27042" y="89952"/>
                  </a:lnTo>
                  <a:lnTo>
                    <a:pt x="27042" y="88956"/>
                  </a:lnTo>
                  <a:lnTo>
                    <a:pt x="25866" y="88956"/>
                  </a:lnTo>
                  <a:lnTo>
                    <a:pt x="25866" y="86952"/>
                  </a:lnTo>
                  <a:lnTo>
                    <a:pt x="24690" y="86952"/>
                  </a:lnTo>
                  <a:lnTo>
                    <a:pt x="24690" y="84954"/>
                  </a:lnTo>
                  <a:lnTo>
                    <a:pt x="23514" y="84954"/>
                  </a:lnTo>
                  <a:lnTo>
                    <a:pt x="23514" y="82956"/>
                  </a:lnTo>
                  <a:lnTo>
                    <a:pt x="22338" y="82956"/>
                  </a:lnTo>
                  <a:lnTo>
                    <a:pt x="22338" y="57972"/>
                  </a:lnTo>
                  <a:lnTo>
                    <a:pt x="21162" y="57972"/>
                  </a:lnTo>
                  <a:lnTo>
                    <a:pt x="21162" y="54972"/>
                  </a:lnTo>
                  <a:lnTo>
                    <a:pt x="19986" y="54972"/>
                  </a:lnTo>
                  <a:lnTo>
                    <a:pt x="19986" y="53970"/>
                  </a:lnTo>
                  <a:lnTo>
                    <a:pt x="18810" y="52974"/>
                  </a:lnTo>
                  <a:lnTo>
                    <a:pt x="18810" y="51972"/>
                  </a:lnTo>
                  <a:lnTo>
                    <a:pt x="17634" y="50976"/>
                  </a:lnTo>
                  <a:lnTo>
                    <a:pt x="17634" y="48972"/>
                  </a:lnTo>
                  <a:lnTo>
                    <a:pt x="16458" y="48972"/>
                  </a:lnTo>
                  <a:lnTo>
                    <a:pt x="16458" y="47976"/>
                  </a:lnTo>
                  <a:lnTo>
                    <a:pt x="15282" y="46974"/>
                  </a:lnTo>
                  <a:lnTo>
                    <a:pt x="14112" y="46974"/>
                  </a:lnTo>
                  <a:lnTo>
                    <a:pt x="14112" y="45978"/>
                  </a:lnTo>
                  <a:lnTo>
                    <a:pt x="12936" y="44976"/>
                  </a:lnTo>
                  <a:lnTo>
                    <a:pt x="12936" y="43980"/>
                  </a:lnTo>
                  <a:lnTo>
                    <a:pt x="11760" y="43980"/>
                  </a:lnTo>
                  <a:lnTo>
                    <a:pt x="11760" y="42978"/>
                  </a:lnTo>
                  <a:lnTo>
                    <a:pt x="9408" y="40980"/>
                  </a:lnTo>
                  <a:lnTo>
                    <a:pt x="9408" y="39978"/>
                  </a:lnTo>
                  <a:lnTo>
                    <a:pt x="8232" y="38982"/>
                  </a:lnTo>
                  <a:lnTo>
                    <a:pt x="8232" y="36978"/>
                  </a:lnTo>
                  <a:lnTo>
                    <a:pt x="7056" y="35982"/>
                  </a:lnTo>
                  <a:lnTo>
                    <a:pt x="7056" y="34980"/>
                  </a:lnTo>
                  <a:lnTo>
                    <a:pt x="5880" y="33984"/>
                  </a:lnTo>
                  <a:lnTo>
                    <a:pt x="5880" y="31986"/>
                  </a:lnTo>
                  <a:lnTo>
                    <a:pt x="4704" y="31986"/>
                  </a:lnTo>
                  <a:lnTo>
                    <a:pt x="4704" y="28986"/>
                  </a:lnTo>
                  <a:lnTo>
                    <a:pt x="3528" y="28986"/>
                  </a:lnTo>
                  <a:lnTo>
                    <a:pt x="3528" y="23988"/>
                  </a:lnTo>
                  <a:lnTo>
                    <a:pt x="2352" y="22986"/>
                  </a:lnTo>
                  <a:lnTo>
                    <a:pt x="2352" y="9996"/>
                  </a:lnTo>
                  <a:lnTo>
                    <a:pt x="1176" y="9996"/>
                  </a:lnTo>
                  <a:lnTo>
                    <a:pt x="1176" y="5994"/>
                  </a:lnTo>
                  <a:lnTo>
                    <a:pt x="0" y="5994"/>
                  </a:lnTo>
                  <a:lnTo>
                    <a:pt x="0" y="0"/>
                  </a:lnTo>
                  <a:lnTo>
                    <a:pt x="1176" y="8994"/>
                  </a:lnTo>
                  <a:close/>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87" name="Shape 487"/>
            <p:cNvSpPr/>
            <p:nvPr/>
          </p:nvSpPr>
          <p:spPr>
            <a:xfrm>
              <a:off x="20324762" y="8616950"/>
              <a:ext cx="1890712" cy="2359025"/>
            </a:xfrm>
            <a:custGeom>
              <a:pathLst>
                <a:path extrusionOk="0" h="120000" w="120000">
                  <a:moveTo>
                    <a:pt x="108540" y="0"/>
                  </a:moveTo>
                  <a:lnTo>
                    <a:pt x="108540" y="45546"/>
                  </a:lnTo>
                  <a:lnTo>
                    <a:pt x="104796" y="45546"/>
                  </a:lnTo>
                  <a:lnTo>
                    <a:pt x="104796" y="47940"/>
                  </a:lnTo>
                  <a:lnTo>
                    <a:pt x="101052" y="47940"/>
                  </a:lnTo>
                  <a:lnTo>
                    <a:pt x="101052" y="52734"/>
                  </a:lnTo>
                  <a:lnTo>
                    <a:pt x="97308" y="52734"/>
                  </a:lnTo>
                  <a:lnTo>
                    <a:pt x="97308" y="55134"/>
                  </a:lnTo>
                  <a:lnTo>
                    <a:pt x="93570" y="55134"/>
                  </a:lnTo>
                  <a:lnTo>
                    <a:pt x="93570" y="59928"/>
                  </a:lnTo>
                  <a:lnTo>
                    <a:pt x="89826" y="59928"/>
                  </a:lnTo>
                  <a:lnTo>
                    <a:pt x="89826" y="62322"/>
                  </a:lnTo>
                  <a:lnTo>
                    <a:pt x="86082" y="62322"/>
                  </a:lnTo>
                  <a:lnTo>
                    <a:pt x="86082" y="64722"/>
                  </a:lnTo>
                  <a:lnTo>
                    <a:pt x="82338" y="64722"/>
                  </a:lnTo>
                  <a:lnTo>
                    <a:pt x="82338" y="67116"/>
                  </a:lnTo>
                  <a:lnTo>
                    <a:pt x="78594" y="67116"/>
                  </a:lnTo>
                  <a:lnTo>
                    <a:pt x="78594" y="69516"/>
                  </a:lnTo>
                  <a:lnTo>
                    <a:pt x="74856" y="69516"/>
                  </a:lnTo>
                  <a:lnTo>
                    <a:pt x="74856" y="71910"/>
                  </a:lnTo>
                  <a:lnTo>
                    <a:pt x="71112" y="71910"/>
                  </a:lnTo>
                  <a:lnTo>
                    <a:pt x="71112" y="74310"/>
                  </a:lnTo>
                  <a:lnTo>
                    <a:pt x="67368" y="74310"/>
                  </a:lnTo>
                  <a:lnTo>
                    <a:pt x="67368" y="76704"/>
                  </a:lnTo>
                  <a:lnTo>
                    <a:pt x="63624" y="76704"/>
                  </a:lnTo>
                  <a:lnTo>
                    <a:pt x="63624" y="79104"/>
                  </a:lnTo>
                  <a:lnTo>
                    <a:pt x="59886" y="79104"/>
                  </a:lnTo>
                  <a:lnTo>
                    <a:pt x="59886" y="81498"/>
                  </a:lnTo>
                  <a:lnTo>
                    <a:pt x="56142" y="81498"/>
                  </a:lnTo>
                  <a:lnTo>
                    <a:pt x="56142" y="83898"/>
                  </a:lnTo>
                  <a:lnTo>
                    <a:pt x="52398" y="83898"/>
                  </a:lnTo>
                  <a:lnTo>
                    <a:pt x="52398" y="86292"/>
                  </a:lnTo>
                  <a:lnTo>
                    <a:pt x="44910" y="86292"/>
                  </a:lnTo>
                  <a:lnTo>
                    <a:pt x="44910" y="88692"/>
                  </a:lnTo>
                  <a:lnTo>
                    <a:pt x="41172" y="88692"/>
                  </a:lnTo>
                  <a:lnTo>
                    <a:pt x="41172" y="91086"/>
                  </a:lnTo>
                  <a:lnTo>
                    <a:pt x="37428" y="91086"/>
                  </a:lnTo>
                  <a:lnTo>
                    <a:pt x="37428" y="93486"/>
                  </a:lnTo>
                  <a:lnTo>
                    <a:pt x="33684" y="93486"/>
                  </a:lnTo>
                  <a:lnTo>
                    <a:pt x="33684" y="95880"/>
                  </a:lnTo>
                  <a:lnTo>
                    <a:pt x="26196" y="95880"/>
                  </a:lnTo>
                  <a:lnTo>
                    <a:pt x="26196" y="98280"/>
                  </a:lnTo>
                  <a:lnTo>
                    <a:pt x="22458" y="98280"/>
                  </a:lnTo>
                  <a:lnTo>
                    <a:pt x="22458" y="103074"/>
                  </a:lnTo>
                  <a:lnTo>
                    <a:pt x="18714" y="103074"/>
                  </a:lnTo>
                  <a:lnTo>
                    <a:pt x="18714" y="105468"/>
                  </a:lnTo>
                  <a:lnTo>
                    <a:pt x="14970" y="105468"/>
                  </a:lnTo>
                  <a:lnTo>
                    <a:pt x="14970" y="107868"/>
                  </a:lnTo>
                  <a:lnTo>
                    <a:pt x="11226" y="107868"/>
                  </a:lnTo>
                  <a:lnTo>
                    <a:pt x="11226" y="112662"/>
                  </a:lnTo>
                  <a:lnTo>
                    <a:pt x="7488" y="112662"/>
                  </a:lnTo>
                  <a:lnTo>
                    <a:pt x="7488" y="115056"/>
                  </a:lnTo>
                  <a:lnTo>
                    <a:pt x="3744" y="115056"/>
                  </a:lnTo>
                  <a:lnTo>
                    <a:pt x="3744" y="117456"/>
                  </a:lnTo>
                  <a:lnTo>
                    <a:pt x="0" y="117456"/>
                  </a:lnTo>
                  <a:lnTo>
                    <a:pt x="0" y="119850"/>
                  </a:lnTo>
                  <a:lnTo>
                    <a:pt x="0" y="107868"/>
                  </a:lnTo>
                  <a:lnTo>
                    <a:pt x="3744" y="105468"/>
                  </a:lnTo>
                  <a:lnTo>
                    <a:pt x="11226" y="91086"/>
                  </a:lnTo>
                  <a:lnTo>
                    <a:pt x="11226" y="88692"/>
                  </a:lnTo>
                  <a:lnTo>
                    <a:pt x="14970" y="88692"/>
                  </a:lnTo>
                  <a:lnTo>
                    <a:pt x="14970" y="83898"/>
                  </a:lnTo>
                  <a:lnTo>
                    <a:pt x="18714" y="81498"/>
                  </a:lnTo>
                  <a:lnTo>
                    <a:pt x="18714" y="76704"/>
                  </a:lnTo>
                  <a:lnTo>
                    <a:pt x="22458" y="76704"/>
                  </a:lnTo>
                  <a:lnTo>
                    <a:pt x="22458" y="67116"/>
                  </a:lnTo>
                  <a:lnTo>
                    <a:pt x="26196" y="67116"/>
                  </a:lnTo>
                  <a:lnTo>
                    <a:pt x="26196" y="50340"/>
                  </a:lnTo>
                  <a:lnTo>
                    <a:pt x="29940" y="50340"/>
                  </a:lnTo>
                  <a:lnTo>
                    <a:pt x="29940" y="40752"/>
                  </a:lnTo>
                  <a:lnTo>
                    <a:pt x="33684" y="40752"/>
                  </a:lnTo>
                  <a:lnTo>
                    <a:pt x="33684" y="35958"/>
                  </a:lnTo>
                  <a:lnTo>
                    <a:pt x="37428" y="35958"/>
                  </a:lnTo>
                  <a:lnTo>
                    <a:pt x="37428" y="31164"/>
                  </a:lnTo>
                  <a:lnTo>
                    <a:pt x="41172" y="31164"/>
                  </a:lnTo>
                  <a:lnTo>
                    <a:pt x="41172" y="28764"/>
                  </a:lnTo>
                  <a:lnTo>
                    <a:pt x="44910" y="26370"/>
                  </a:lnTo>
                  <a:lnTo>
                    <a:pt x="44910" y="23970"/>
                  </a:lnTo>
                  <a:lnTo>
                    <a:pt x="48654" y="23970"/>
                  </a:lnTo>
                  <a:lnTo>
                    <a:pt x="48654" y="21576"/>
                  </a:lnTo>
                  <a:lnTo>
                    <a:pt x="52398" y="21576"/>
                  </a:lnTo>
                  <a:lnTo>
                    <a:pt x="52398" y="19176"/>
                  </a:lnTo>
                  <a:lnTo>
                    <a:pt x="56142" y="16782"/>
                  </a:lnTo>
                  <a:lnTo>
                    <a:pt x="59886" y="16782"/>
                  </a:lnTo>
                  <a:lnTo>
                    <a:pt x="63624" y="14382"/>
                  </a:lnTo>
                  <a:lnTo>
                    <a:pt x="67368" y="14382"/>
                  </a:lnTo>
                  <a:lnTo>
                    <a:pt x="71112" y="11988"/>
                  </a:lnTo>
                  <a:lnTo>
                    <a:pt x="78594" y="11988"/>
                  </a:lnTo>
                  <a:lnTo>
                    <a:pt x="78594" y="9588"/>
                  </a:lnTo>
                  <a:lnTo>
                    <a:pt x="82338" y="9588"/>
                  </a:lnTo>
                  <a:lnTo>
                    <a:pt x="82338" y="7194"/>
                  </a:lnTo>
                  <a:lnTo>
                    <a:pt x="89826" y="7194"/>
                  </a:lnTo>
                  <a:lnTo>
                    <a:pt x="89826" y="4794"/>
                  </a:lnTo>
                  <a:lnTo>
                    <a:pt x="112278" y="4794"/>
                  </a:lnTo>
                  <a:lnTo>
                    <a:pt x="112278" y="2400"/>
                  </a:lnTo>
                  <a:lnTo>
                    <a:pt x="119766" y="2400"/>
                  </a:lnTo>
                  <a:lnTo>
                    <a:pt x="108540" y="0"/>
                  </a:lnTo>
                  <a:close/>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88" name="Shape 488"/>
            <p:cNvSpPr/>
            <p:nvPr/>
          </p:nvSpPr>
          <p:spPr>
            <a:xfrm>
              <a:off x="12368211" y="10218736"/>
              <a:ext cx="9434512" cy="7026274"/>
            </a:xfrm>
            <a:custGeom>
              <a:pathLst>
                <a:path extrusionOk="0" h="120000" w="120000">
                  <a:moveTo>
                    <a:pt x="45732" y="12078"/>
                  </a:moveTo>
                  <a:lnTo>
                    <a:pt x="45732" y="11268"/>
                  </a:lnTo>
                  <a:lnTo>
                    <a:pt x="47232" y="11268"/>
                  </a:lnTo>
                  <a:lnTo>
                    <a:pt x="47232" y="10464"/>
                  </a:lnTo>
                  <a:lnTo>
                    <a:pt x="48732" y="10464"/>
                  </a:lnTo>
                  <a:lnTo>
                    <a:pt x="48732" y="9660"/>
                  </a:lnTo>
                  <a:lnTo>
                    <a:pt x="50232" y="9660"/>
                  </a:lnTo>
                  <a:lnTo>
                    <a:pt x="50232" y="8856"/>
                  </a:lnTo>
                  <a:lnTo>
                    <a:pt x="59226" y="8856"/>
                  </a:lnTo>
                  <a:lnTo>
                    <a:pt x="59226" y="10464"/>
                  </a:lnTo>
                  <a:lnTo>
                    <a:pt x="59976" y="10464"/>
                  </a:lnTo>
                  <a:lnTo>
                    <a:pt x="59976" y="11268"/>
                  </a:lnTo>
                  <a:lnTo>
                    <a:pt x="61476" y="11268"/>
                  </a:lnTo>
                  <a:lnTo>
                    <a:pt x="61476" y="12078"/>
                  </a:lnTo>
                  <a:lnTo>
                    <a:pt x="62226" y="12078"/>
                  </a:lnTo>
                  <a:lnTo>
                    <a:pt x="62226" y="12882"/>
                  </a:lnTo>
                  <a:lnTo>
                    <a:pt x="62976" y="13686"/>
                  </a:lnTo>
                  <a:lnTo>
                    <a:pt x="63726" y="13686"/>
                  </a:lnTo>
                  <a:lnTo>
                    <a:pt x="63726" y="14490"/>
                  </a:lnTo>
                  <a:lnTo>
                    <a:pt x="71220" y="14490"/>
                  </a:lnTo>
                  <a:lnTo>
                    <a:pt x="71220" y="13686"/>
                  </a:lnTo>
                  <a:lnTo>
                    <a:pt x="71970" y="12882"/>
                  </a:lnTo>
                  <a:lnTo>
                    <a:pt x="74220" y="12078"/>
                  </a:lnTo>
                  <a:lnTo>
                    <a:pt x="74970" y="12078"/>
                  </a:lnTo>
                  <a:lnTo>
                    <a:pt x="75720" y="11268"/>
                  </a:lnTo>
                  <a:lnTo>
                    <a:pt x="75720" y="10464"/>
                  </a:lnTo>
                  <a:lnTo>
                    <a:pt x="76470" y="10464"/>
                  </a:lnTo>
                  <a:lnTo>
                    <a:pt x="76470" y="9660"/>
                  </a:lnTo>
                  <a:lnTo>
                    <a:pt x="77220" y="9660"/>
                  </a:lnTo>
                  <a:lnTo>
                    <a:pt x="77220" y="8856"/>
                  </a:lnTo>
                  <a:lnTo>
                    <a:pt x="77970" y="8856"/>
                  </a:lnTo>
                  <a:lnTo>
                    <a:pt x="77970" y="8052"/>
                  </a:lnTo>
                  <a:lnTo>
                    <a:pt x="79470" y="8052"/>
                  </a:lnTo>
                  <a:lnTo>
                    <a:pt x="79470" y="6438"/>
                  </a:lnTo>
                  <a:lnTo>
                    <a:pt x="80220" y="6438"/>
                  </a:lnTo>
                  <a:lnTo>
                    <a:pt x="80220" y="5634"/>
                  </a:lnTo>
                  <a:lnTo>
                    <a:pt x="80970" y="5634"/>
                  </a:lnTo>
                  <a:lnTo>
                    <a:pt x="80970" y="4830"/>
                  </a:lnTo>
                  <a:lnTo>
                    <a:pt x="81720" y="4830"/>
                  </a:lnTo>
                  <a:lnTo>
                    <a:pt x="81720" y="3222"/>
                  </a:lnTo>
                  <a:lnTo>
                    <a:pt x="82470" y="3222"/>
                  </a:lnTo>
                  <a:lnTo>
                    <a:pt x="82470" y="2418"/>
                  </a:lnTo>
                  <a:lnTo>
                    <a:pt x="83970" y="2418"/>
                  </a:lnTo>
                  <a:lnTo>
                    <a:pt x="83970" y="1608"/>
                  </a:lnTo>
                  <a:lnTo>
                    <a:pt x="84714" y="804"/>
                  </a:lnTo>
                  <a:lnTo>
                    <a:pt x="85464" y="804"/>
                  </a:lnTo>
                  <a:lnTo>
                    <a:pt x="85464" y="0"/>
                  </a:lnTo>
                  <a:lnTo>
                    <a:pt x="87714" y="0"/>
                  </a:lnTo>
                  <a:lnTo>
                    <a:pt x="87714" y="804"/>
                  </a:lnTo>
                  <a:lnTo>
                    <a:pt x="88464" y="804"/>
                  </a:lnTo>
                  <a:lnTo>
                    <a:pt x="88464" y="1608"/>
                  </a:lnTo>
                  <a:lnTo>
                    <a:pt x="89214" y="1608"/>
                  </a:lnTo>
                  <a:lnTo>
                    <a:pt x="89214" y="2418"/>
                  </a:lnTo>
                  <a:lnTo>
                    <a:pt x="89964" y="2418"/>
                  </a:lnTo>
                  <a:lnTo>
                    <a:pt x="89964" y="4026"/>
                  </a:lnTo>
                  <a:lnTo>
                    <a:pt x="90714" y="4026"/>
                  </a:lnTo>
                  <a:lnTo>
                    <a:pt x="90714" y="5634"/>
                  </a:lnTo>
                  <a:lnTo>
                    <a:pt x="91464" y="5634"/>
                  </a:lnTo>
                  <a:lnTo>
                    <a:pt x="91464" y="6438"/>
                  </a:lnTo>
                  <a:lnTo>
                    <a:pt x="92214" y="7248"/>
                  </a:lnTo>
                  <a:lnTo>
                    <a:pt x="92214" y="8052"/>
                  </a:lnTo>
                  <a:lnTo>
                    <a:pt x="93714" y="8052"/>
                  </a:lnTo>
                  <a:lnTo>
                    <a:pt x="93714" y="8856"/>
                  </a:lnTo>
                  <a:lnTo>
                    <a:pt x="95214" y="8856"/>
                  </a:lnTo>
                  <a:lnTo>
                    <a:pt x="95214" y="9660"/>
                  </a:lnTo>
                  <a:lnTo>
                    <a:pt x="99714" y="9660"/>
                  </a:lnTo>
                  <a:lnTo>
                    <a:pt x="99714" y="10464"/>
                  </a:lnTo>
                  <a:lnTo>
                    <a:pt x="101958" y="10464"/>
                  </a:lnTo>
                  <a:lnTo>
                    <a:pt x="101958" y="11268"/>
                  </a:lnTo>
                  <a:lnTo>
                    <a:pt x="102708" y="11268"/>
                  </a:lnTo>
                  <a:lnTo>
                    <a:pt x="102708" y="14490"/>
                  </a:lnTo>
                  <a:lnTo>
                    <a:pt x="101958" y="14490"/>
                  </a:lnTo>
                  <a:lnTo>
                    <a:pt x="101958" y="20124"/>
                  </a:lnTo>
                  <a:lnTo>
                    <a:pt x="101208" y="20124"/>
                  </a:lnTo>
                  <a:lnTo>
                    <a:pt x="101208" y="24150"/>
                  </a:lnTo>
                  <a:lnTo>
                    <a:pt x="107208" y="24150"/>
                  </a:lnTo>
                  <a:lnTo>
                    <a:pt x="107208" y="24954"/>
                  </a:lnTo>
                  <a:lnTo>
                    <a:pt x="107958" y="24954"/>
                  </a:lnTo>
                  <a:lnTo>
                    <a:pt x="107958" y="25764"/>
                  </a:lnTo>
                  <a:lnTo>
                    <a:pt x="108708" y="26568"/>
                  </a:lnTo>
                  <a:lnTo>
                    <a:pt x="108708" y="53940"/>
                  </a:lnTo>
                  <a:lnTo>
                    <a:pt x="109458" y="53940"/>
                  </a:lnTo>
                  <a:lnTo>
                    <a:pt x="109458" y="54744"/>
                  </a:lnTo>
                  <a:lnTo>
                    <a:pt x="110208" y="55548"/>
                  </a:lnTo>
                  <a:lnTo>
                    <a:pt x="110208" y="56352"/>
                  </a:lnTo>
                  <a:lnTo>
                    <a:pt x="110958" y="56352"/>
                  </a:lnTo>
                  <a:lnTo>
                    <a:pt x="110958" y="59574"/>
                  </a:lnTo>
                  <a:lnTo>
                    <a:pt x="111708" y="59574"/>
                  </a:lnTo>
                  <a:lnTo>
                    <a:pt x="111708" y="60378"/>
                  </a:lnTo>
                  <a:lnTo>
                    <a:pt x="112458" y="60378"/>
                  </a:lnTo>
                  <a:lnTo>
                    <a:pt x="112458" y="61986"/>
                  </a:lnTo>
                  <a:lnTo>
                    <a:pt x="113208" y="62790"/>
                  </a:lnTo>
                  <a:lnTo>
                    <a:pt x="113958" y="62790"/>
                  </a:lnTo>
                  <a:lnTo>
                    <a:pt x="113958" y="63600"/>
                  </a:lnTo>
                  <a:lnTo>
                    <a:pt x="114708" y="63600"/>
                  </a:lnTo>
                  <a:lnTo>
                    <a:pt x="114708" y="65208"/>
                  </a:lnTo>
                  <a:lnTo>
                    <a:pt x="115452" y="65208"/>
                  </a:lnTo>
                  <a:lnTo>
                    <a:pt x="115452" y="66816"/>
                  </a:lnTo>
                  <a:lnTo>
                    <a:pt x="116202" y="66816"/>
                  </a:lnTo>
                  <a:lnTo>
                    <a:pt x="116202" y="67620"/>
                  </a:lnTo>
                  <a:lnTo>
                    <a:pt x="116952" y="67620"/>
                  </a:lnTo>
                  <a:lnTo>
                    <a:pt x="116952" y="69234"/>
                  </a:lnTo>
                  <a:lnTo>
                    <a:pt x="117702" y="69234"/>
                  </a:lnTo>
                  <a:lnTo>
                    <a:pt x="117702" y="73260"/>
                  </a:lnTo>
                  <a:lnTo>
                    <a:pt x="118452" y="73260"/>
                  </a:lnTo>
                  <a:lnTo>
                    <a:pt x="118452" y="79698"/>
                  </a:lnTo>
                  <a:lnTo>
                    <a:pt x="119202" y="79698"/>
                  </a:lnTo>
                  <a:lnTo>
                    <a:pt x="119202" y="82920"/>
                  </a:lnTo>
                  <a:lnTo>
                    <a:pt x="119952" y="82920"/>
                  </a:lnTo>
                  <a:lnTo>
                    <a:pt x="119952" y="90162"/>
                  </a:lnTo>
                  <a:lnTo>
                    <a:pt x="119202" y="90162"/>
                  </a:lnTo>
                  <a:lnTo>
                    <a:pt x="119202" y="90966"/>
                  </a:lnTo>
                  <a:lnTo>
                    <a:pt x="118452" y="90966"/>
                  </a:lnTo>
                  <a:lnTo>
                    <a:pt x="118452" y="91776"/>
                  </a:lnTo>
                  <a:lnTo>
                    <a:pt x="117702" y="91776"/>
                  </a:lnTo>
                  <a:lnTo>
                    <a:pt x="116952" y="92580"/>
                  </a:lnTo>
                  <a:lnTo>
                    <a:pt x="116202" y="92580"/>
                  </a:lnTo>
                  <a:lnTo>
                    <a:pt x="115452" y="93384"/>
                  </a:lnTo>
                  <a:lnTo>
                    <a:pt x="113208" y="93384"/>
                  </a:lnTo>
                  <a:lnTo>
                    <a:pt x="113208" y="94188"/>
                  </a:lnTo>
                  <a:lnTo>
                    <a:pt x="112458" y="94188"/>
                  </a:lnTo>
                  <a:lnTo>
                    <a:pt x="112458" y="94992"/>
                  </a:lnTo>
                  <a:lnTo>
                    <a:pt x="110208" y="94992"/>
                  </a:lnTo>
                  <a:lnTo>
                    <a:pt x="110208" y="95796"/>
                  </a:lnTo>
                  <a:lnTo>
                    <a:pt x="107208" y="95796"/>
                  </a:lnTo>
                  <a:lnTo>
                    <a:pt x="107208" y="96606"/>
                  </a:lnTo>
                  <a:lnTo>
                    <a:pt x="105708" y="96606"/>
                  </a:lnTo>
                  <a:lnTo>
                    <a:pt x="105708" y="97410"/>
                  </a:lnTo>
                  <a:lnTo>
                    <a:pt x="104958" y="97410"/>
                  </a:lnTo>
                  <a:lnTo>
                    <a:pt x="104208" y="98214"/>
                  </a:lnTo>
                  <a:lnTo>
                    <a:pt x="103458" y="98214"/>
                  </a:lnTo>
                  <a:lnTo>
                    <a:pt x="103458" y="99018"/>
                  </a:lnTo>
                  <a:lnTo>
                    <a:pt x="102708" y="99018"/>
                  </a:lnTo>
                  <a:lnTo>
                    <a:pt x="102708" y="100626"/>
                  </a:lnTo>
                  <a:lnTo>
                    <a:pt x="101958" y="100626"/>
                  </a:lnTo>
                  <a:lnTo>
                    <a:pt x="101958" y="102240"/>
                  </a:lnTo>
                  <a:lnTo>
                    <a:pt x="101208" y="102240"/>
                  </a:lnTo>
                  <a:lnTo>
                    <a:pt x="101208" y="103044"/>
                  </a:lnTo>
                  <a:lnTo>
                    <a:pt x="100458" y="103044"/>
                  </a:lnTo>
                  <a:lnTo>
                    <a:pt x="99714" y="103848"/>
                  </a:lnTo>
                  <a:lnTo>
                    <a:pt x="97464" y="104652"/>
                  </a:lnTo>
                  <a:lnTo>
                    <a:pt x="95214" y="104652"/>
                  </a:lnTo>
                  <a:lnTo>
                    <a:pt x="94464" y="105462"/>
                  </a:lnTo>
                  <a:lnTo>
                    <a:pt x="85464" y="105462"/>
                  </a:lnTo>
                  <a:lnTo>
                    <a:pt x="85464" y="104652"/>
                  </a:lnTo>
                  <a:lnTo>
                    <a:pt x="84714" y="104652"/>
                  </a:lnTo>
                  <a:lnTo>
                    <a:pt x="82470" y="102240"/>
                  </a:lnTo>
                  <a:lnTo>
                    <a:pt x="82470" y="101436"/>
                  </a:lnTo>
                  <a:lnTo>
                    <a:pt x="81720" y="101436"/>
                  </a:lnTo>
                  <a:lnTo>
                    <a:pt x="81720" y="100626"/>
                  </a:lnTo>
                  <a:lnTo>
                    <a:pt x="80970" y="100626"/>
                  </a:lnTo>
                  <a:lnTo>
                    <a:pt x="80970" y="99018"/>
                  </a:lnTo>
                  <a:lnTo>
                    <a:pt x="80220" y="99018"/>
                  </a:lnTo>
                  <a:lnTo>
                    <a:pt x="80220" y="97410"/>
                  </a:lnTo>
                  <a:lnTo>
                    <a:pt x="79470" y="97410"/>
                  </a:lnTo>
                  <a:lnTo>
                    <a:pt x="79470" y="94992"/>
                  </a:lnTo>
                  <a:lnTo>
                    <a:pt x="78720" y="94188"/>
                  </a:lnTo>
                  <a:lnTo>
                    <a:pt x="78720" y="80502"/>
                  </a:lnTo>
                  <a:lnTo>
                    <a:pt x="70470" y="80502"/>
                  </a:lnTo>
                  <a:lnTo>
                    <a:pt x="70470" y="81306"/>
                  </a:lnTo>
                  <a:lnTo>
                    <a:pt x="69720" y="81306"/>
                  </a:lnTo>
                  <a:lnTo>
                    <a:pt x="67476" y="83724"/>
                  </a:lnTo>
                  <a:lnTo>
                    <a:pt x="67476" y="90966"/>
                  </a:lnTo>
                  <a:lnTo>
                    <a:pt x="66726" y="91776"/>
                  </a:lnTo>
                  <a:lnTo>
                    <a:pt x="66726" y="93384"/>
                  </a:lnTo>
                  <a:lnTo>
                    <a:pt x="65976" y="93384"/>
                  </a:lnTo>
                  <a:lnTo>
                    <a:pt x="65976" y="95796"/>
                  </a:lnTo>
                  <a:lnTo>
                    <a:pt x="65226" y="96606"/>
                  </a:lnTo>
                  <a:lnTo>
                    <a:pt x="64476" y="96606"/>
                  </a:lnTo>
                  <a:lnTo>
                    <a:pt x="64476" y="97410"/>
                  </a:lnTo>
                  <a:lnTo>
                    <a:pt x="60726" y="97410"/>
                  </a:lnTo>
                  <a:lnTo>
                    <a:pt x="60726" y="98214"/>
                  </a:lnTo>
                  <a:lnTo>
                    <a:pt x="59976" y="98214"/>
                  </a:lnTo>
                  <a:lnTo>
                    <a:pt x="59976" y="99018"/>
                  </a:lnTo>
                  <a:lnTo>
                    <a:pt x="58476" y="99018"/>
                  </a:lnTo>
                  <a:lnTo>
                    <a:pt x="58476" y="99822"/>
                  </a:lnTo>
                  <a:lnTo>
                    <a:pt x="56976" y="99822"/>
                  </a:lnTo>
                  <a:lnTo>
                    <a:pt x="56976" y="100626"/>
                  </a:lnTo>
                  <a:lnTo>
                    <a:pt x="55476" y="100626"/>
                  </a:lnTo>
                  <a:lnTo>
                    <a:pt x="55476" y="101436"/>
                  </a:lnTo>
                  <a:lnTo>
                    <a:pt x="54726" y="102240"/>
                  </a:lnTo>
                  <a:lnTo>
                    <a:pt x="54726" y="103044"/>
                  </a:lnTo>
                  <a:lnTo>
                    <a:pt x="53976" y="103044"/>
                  </a:lnTo>
                  <a:lnTo>
                    <a:pt x="53976" y="104652"/>
                  </a:lnTo>
                  <a:lnTo>
                    <a:pt x="53232" y="104652"/>
                  </a:lnTo>
                  <a:lnTo>
                    <a:pt x="53232" y="106266"/>
                  </a:lnTo>
                  <a:lnTo>
                    <a:pt x="52482" y="107070"/>
                  </a:lnTo>
                  <a:lnTo>
                    <a:pt x="51732" y="109482"/>
                  </a:lnTo>
                  <a:lnTo>
                    <a:pt x="50982" y="110292"/>
                  </a:lnTo>
                  <a:lnTo>
                    <a:pt x="50982" y="111096"/>
                  </a:lnTo>
                  <a:lnTo>
                    <a:pt x="50232" y="111096"/>
                  </a:lnTo>
                  <a:lnTo>
                    <a:pt x="50232" y="113508"/>
                  </a:lnTo>
                  <a:lnTo>
                    <a:pt x="49482" y="114312"/>
                  </a:lnTo>
                  <a:lnTo>
                    <a:pt x="49482" y="115122"/>
                  </a:lnTo>
                  <a:lnTo>
                    <a:pt x="48732" y="115122"/>
                  </a:lnTo>
                  <a:lnTo>
                    <a:pt x="48732" y="115926"/>
                  </a:lnTo>
                  <a:lnTo>
                    <a:pt x="47982" y="116730"/>
                  </a:lnTo>
                  <a:lnTo>
                    <a:pt x="47232" y="116730"/>
                  </a:lnTo>
                  <a:lnTo>
                    <a:pt x="46482" y="117534"/>
                  </a:lnTo>
                  <a:lnTo>
                    <a:pt x="45732" y="117534"/>
                  </a:lnTo>
                  <a:lnTo>
                    <a:pt x="45732" y="118338"/>
                  </a:lnTo>
                  <a:lnTo>
                    <a:pt x="44982" y="118338"/>
                  </a:lnTo>
                  <a:lnTo>
                    <a:pt x="44982" y="119142"/>
                  </a:lnTo>
                  <a:lnTo>
                    <a:pt x="41982" y="119142"/>
                  </a:lnTo>
                  <a:lnTo>
                    <a:pt x="38238" y="119952"/>
                  </a:lnTo>
                  <a:lnTo>
                    <a:pt x="23988" y="119952"/>
                  </a:lnTo>
                  <a:lnTo>
                    <a:pt x="21744" y="119142"/>
                  </a:lnTo>
                  <a:lnTo>
                    <a:pt x="20994" y="119142"/>
                  </a:lnTo>
                  <a:lnTo>
                    <a:pt x="20244" y="118338"/>
                  </a:lnTo>
                  <a:lnTo>
                    <a:pt x="18744" y="118338"/>
                  </a:lnTo>
                  <a:lnTo>
                    <a:pt x="17994" y="117534"/>
                  </a:lnTo>
                  <a:lnTo>
                    <a:pt x="17994" y="116730"/>
                  </a:lnTo>
                  <a:lnTo>
                    <a:pt x="17244" y="116730"/>
                  </a:lnTo>
                  <a:lnTo>
                    <a:pt x="17244" y="106266"/>
                  </a:lnTo>
                  <a:lnTo>
                    <a:pt x="17994" y="105462"/>
                  </a:lnTo>
                  <a:lnTo>
                    <a:pt x="17994" y="92580"/>
                  </a:lnTo>
                  <a:lnTo>
                    <a:pt x="18744" y="91776"/>
                  </a:lnTo>
                  <a:lnTo>
                    <a:pt x="19494" y="89358"/>
                  </a:lnTo>
                  <a:lnTo>
                    <a:pt x="19494" y="87750"/>
                  </a:lnTo>
                  <a:lnTo>
                    <a:pt x="20244" y="87750"/>
                  </a:lnTo>
                  <a:lnTo>
                    <a:pt x="20244" y="85332"/>
                  </a:lnTo>
                  <a:lnTo>
                    <a:pt x="20994" y="85332"/>
                  </a:lnTo>
                  <a:lnTo>
                    <a:pt x="20994" y="81306"/>
                  </a:lnTo>
                  <a:lnTo>
                    <a:pt x="21744" y="80502"/>
                  </a:lnTo>
                  <a:lnTo>
                    <a:pt x="21744" y="66816"/>
                  </a:lnTo>
                  <a:lnTo>
                    <a:pt x="20994" y="66816"/>
                  </a:lnTo>
                  <a:lnTo>
                    <a:pt x="20994" y="66012"/>
                  </a:lnTo>
                  <a:lnTo>
                    <a:pt x="20244" y="65208"/>
                  </a:lnTo>
                  <a:lnTo>
                    <a:pt x="20244" y="64404"/>
                  </a:lnTo>
                  <a:lnTo>
                    <a:pt x="19494" y="64404"/>
                  </a:lnTo>
                  <a:lnTo>
                    <a:pt x="17244" y="61986"/>
                  </a:lnTo>
                  <a:lnTo>
                    <a:pt x="17244" y="61182"/>
                  </a:lnTo>
                  <a:lnTo>
                    <a:pt x="16494" y="61182"/>
                  </a:lnTo>
                  <a:lnTo>
                    <a:pt x="14994" y="59574"/>
                  </a:lnTo>
                  <a:lnTo>
                    <a:pt x="14994" y="58770"/>
                  </a:lnTo>
                  <a:lnTo>
                    <a:pt x="14244" y="57960"/>
                  </a:lnTo>
                  <a:lnTo>
                    <a:pt x="13494" y="57960"/>
                  </a:lnTo>
                  <a:lnTo>
                    <a:pt x="12744" y="57156"/>
                  </a:lnTo>
                  <a:lnTo>
                    <a:pt x="12744" y="56352"/>
                  </a:lnTo>
                  <a:lnTo>
                    <a:pt x="11244" y="54744"/>
                  </a:lnTo>
                  <a:lnTo>
                    <a:pt x="8994" y="53940"/>
                  </a:lnTo>
                  <a:lnTo>
                    <a:pt x="8244" y="51522"/>
                  </a:lnTo>
                  <a:lnTo>
                    <a:pt x="7500" y="51522"/>
                  </a:lnTo>
                  <a:lnTo>
                    <a:pt x="7500" y="50718"/>
                  </a:lnTo>
                  <a:lnTo>
                    <a:pt x="6750" y="50718"/>
                  </a:lnTo>
                  <a:lnTo>
                    <a:pt x="6750" y="49914"/>
                  </a:lnTo>
                  <a:lnTo>
                    <a:pt x="5250" y="48300"/>
                  </a:lnTo>
                  <a:lnTo>
                    <a:pt x="5250" y="47496"/>
                  </a:lnTo>
                  <a:lnTo>
                    <a:pt x="4500" y="47496"/>
                  </a:lnTo>
                  <a:lnTo>
                    <a:pt x="4500" y="46692"/>
                  </a:lnTo>
                  <a:lnTo>
                    <a:pt x="3750" y="46692"/>
                  </a:lnTo>
                  <a:lnTo>
                    <a:pt x="3750" y="45888"/>
                  </a:lnTo>
                  <a:lnTo>
                    <a:pt x="3000" y="45888"/>
                  </a:lnTo>
                  <a:lnTo>
                    <a:pt x="3000" y="45084"/>
                  </a:lnTo>
                  <a:lnTo>
                    <a:pt x="2250" y="45084"/>
                  </a:lnTo>
                  <a:lnTo>
                    <a:pt x="2250" y="44274"/>
                  </a:lnTo>
                  <a:lnTo>
                    <a:pt x="1500" y="44274"/>
                  </a:lnTo>
                  <a:lnTo>
                    <a:pt x="1500" y="43470"/>
                  </a:lnTo>
                  <a:lnTo>
                    <a:pt x="750" y="43470"/>
                  </a:lnTo>
                  <a:lnTo>
                    <a:pt x="750" y="42666"/>
                  </a:lnTo>
                  <a:lnTo>
                    <a:pt x="0" y="42666"/>
                  </a:lnTo>
                  <a:lnTo>
                    <a:pt x="0" y="40254"/>
                  </a:lnTo>
                  <a:lnTo>
                    <a:pt x="750" y="40254"/>
                  </a:lnTo>
                  <a:lnTo>
                    <a:pt x="750" y="39444"/>
                  </a:lnTo>
                  <a:lnTo>
                    <a:pt x="1500" y="39444"/>
                  </a:lnTo>
                  <a:lnTo>
                    <a:pt x="3750" y="38640"/>
                  </a:lnTo>
                  <a:lnTo>
                    <a:pt x="6000" y="38640"/>
                  </a:lnTo>
                  <a:lnTo>
                    <a:pt x="6000" y="39444"/>
                  </a:lnTo>
                  <a:lnTo>
                    <a:pt x="6750" y="39444"/>
                  </a:lnTo>
                  <a:lnTo>
                    <a:pt x="6750" y="40254"/>
                  </a:lnTo>
                  <a:lnTo>
                    <a:pt x="7500" y="40254"/>
                  </a:lnTo>
                  <a:lnTo>
                    <a:pt x="7500" y="41058"/>
                  </a:lnTo>
                  <a:lnTo>
                    <a:pt x="8244" y="41862"/>
                  </a:lnTo>
                  <a:lnTo>
                    <a:pt x="8244" y="42666"/>
                  </a:lnTo>
                  <a:lnTo>
                    <a:pt x="9744" y="44274"/>
                  </a:lnTo>
                  <a:lnTo>
                    <a:pt x="10494" y="44274"/>
                  </a:lnTo>
                  <a:lnTo>
                    <a:pt x="11244" y="46692"/>
                  </a:lnTo>
                  <a:lnTo>
                    <a:pt x="11994" y="46692"/>
                  </a:lnTo>
                  <a:lnTo>
                    <a:pt x="12744" y="47496"/>
                  </a:lnTo>
                  <a:lnTo>
                    <a:pt x="12744" y="48300"/>
                  </a:lnTo>
                  <a:lnTo>
                    <a:pt x="13494" y="48300"/>
                  </a:lnTo>
                  <a:lnTo>
                    <a:pt x="14994" y="49914"/>
                  </a:lnTo>
                  <a:lnTo>
                    <a:pt x="14994" y="50718"/>
                  </a:lnTo>
                  <a:lnTo>
                    <a:pt x="16494" y="50718"/>
                  </a:lnTo>
                  <a:lnTo>
                    <a:pt x="16494" y="51522"/>
                  </a:lnTo>
                  <a:lnTo>
                    <a:pt x="17244" y="51522"/>
                  </a:lnTo>
                  <a:lnTo>
                    <a:pt x="17244" y="52326"/>
                  </a:lnTo>
                  <a:lnTo>
                    <a:pt x="17994" y="52326"/>
                  </a:lnTo>
                  <a:lnTo>
                    <a:pt x="17994" y="53130"/>
                  </a:lnTo>
                  <a:lnTo>
                    <a:pt x="21744" y="53130"/>
                  </a:lnTo>
                  <a:lnTo>
                    <a:pt x="21744" y="53940"/>
                  </a:lnTo>
                  <a:lnTo>
                    <a:pt x="70470" y="53940"/>
                  </a:lnTo>
                  <a:lnTo>
                    <a:pt x="70470" y="54744"/>
                  </a:lnTo>
                  <a:lnTo>
                    <a:pt x="71970" y="54744"/>
                  </a:lnTo>
                  <a:lnTo>
                    <a:pt x="71970" y="55548"/>
                  </a:lnTo>
                  <a:lnTo>
                    <a:pt x="73470" y="55548"/>
                  </a:lnTo>
                  <a:lnTo>
                    <a:pt x="73470" y="56352"/>
                  </a:lnTo>
                  <a:lnTo>
                    <a:pt x="77220" y="56352"/>
                  </a:lnTo>
                  <a:lnTo>
                    <a:pt x="77220" y="47496"/>
                  </a:lnTo>
                  <a:lnTo>
                    <a:pt x="75720" y="47496"/>
                  </a:lnTo>
                  <a:lnTo>
                    <a:pt x="75720" y="46692"/>
                  </a:lnTo>
                  <a:lnTo>
                    <a:pt x="74220" y="46692"/>
                  </a:lnTo>
                  <a:lnTo>
                    <a:pt x="74220" y="45888"/>
                  </a:lnTo>
                  <a:lnTo>
                    <a:pt x="73470" y="45888"/>
                  </a:lnTo>
                  <a:lnTo>
                    <a:pt x="73470" y="45084"/>
                  </a:lnTo>
                  <a:lnTo>
                    <a:pt x="71220" y="45084"/>
                  </a:lnTo>
                  <a:lnTo>
                    <a:pt x="71220" y="44274"/>
                  </a:lnTo>
                  <a:lnTo>
                    <a:pt x="69720" y="44274"/>
                  </a:lnTo>
                  <a:lnTo>
                    <a:pt x="69720" y="43470"/>
                  </a:lnTo>
                  <a:lnTo>
                    <a:pt x="68976" y="43470"/>
                  </a:lnTo>
                  <a:lnTo>
                    <a:pt x="68976" y="41862"/>
                  </a:lnTo>
                  <a:lnTo>
                    <a:pt x="68226" y="41862"/>
                  </a:lnTo>
                  <a:lnTo>
                    <a:pt x="68226" y="40254"/>
                  </a:lnTo>
                  <a:lnTo>
                    <a:pt x="67476" y="40254"/>
                  </a:lnTo>
                  <a:lnTo>
                    <a:pt x="67476" y="37836"/>
                  </a:lnTo>
                  <a:lnTo>
                    <a:pt x="65976" y="36228"/>
                  </a:lnTo>
                  <a:lnTo>
                    <a:pt x="65976" y="34614"/>
                  </a:lnTo>
                  <a:lnTo>
                    <a:pt x="65226" y="34614"/>
                  </a:lnTo>
                  <a:lnTo>
                    <a:pt x="65226" y="33006"/>
                  </a:lnTo>
                  <a:lnTo>
                    <a:pt x="64476" y="33006"/>
                  </a:lnTo>
                  <a:lnTo>
                    <a:pt x="64476" y="31398"/>
                  </a:lnTo>
                  <a:lnTo>
                    <a:pt x="63726" y="31398"/>
                  </a:lnTo>
                  <a:lnTo>
                    <a:pt x="63726" y="24954"/>
                  </a:lnTo>
                  <a:lnTo>
                    <a:pt x="62976" y="24954"/>
                  </a:lnTo>
                  <a:lnTo>
                    <a:pt x="62976" y="23346"/>
                  </a:lnTo>
                  <a:lnTo>
                    <a:pt x="62226" y="23346"/>
                  </a:lnTo>
                  <a:lnTo>
                    <a:pt x="62226" y="22542"/>
                  </a:lnTo>
                  <a:lnTo>
                    <a:pt x="61476" y="22542"/>
                  </a:lnTo>
                  <a:lnTo>
                    <a:pt x="61476" y="21738"/>
                  </a:lnTo>
                  <a:lnTo>
                    <a:pt x="60726" y="21738"/>
                  </a:lnTo>
                  <a:lnTo>
                    <a:pt x="60726" y="20928"/>
                  </a:lnTo>
                  <a:lnTo>
                    <a:pt x="59976" y="20124"/>
                  </a:lnTo>
                  <a:lnTo>
                    <a:pt x="59226" y="20124"/>
                  </a:lnTo>
                  <a:lnTo>
                    <a:pt x="59226" y="18516"/>
                  </a:lnTo>
                  <a:lnTo>
                    <a:pt x="58476" y="18516"/>
                  </a:lnTo>
                  <a:lnTo>
                    <a:pt x="58476" y="17712"/>
                  </a:lnTo>
                  <a:lnTo>
                    <a:pt x="56976" y="17712"/>
                  </a:lnTo>
                  <a:lnTo>
                    <a:pt x="56976" y="16908"/>
                  </a:lnTo>
                  <a:lnTo>
                    <a:pt x="56226" y="16908"/>
                  </a:lnTo>
                  <a:lnTo>
                    <a:pt x="56226" y="16098"/>
                  </a:lnTo>
                  <a:lnTo>
                    <a:pt x="55476" y="16098"/>
                  </a:lnTo>
                  <a:lnTo>
                    <a:pt x="55476" y="15294"/>
                  </a:lnTo>
                  <a:lnTo>
                    <a:pt x="53976" y="15294"/>
                  </a:lnTo>
                  <a:lnTo>
                    <a:pt x="53976" y="14490"/>
                  </a:lnTo>
                  <a:lnTo>
                    <a:pt x="53232" y="14490"/>
                  </a:lnTo>
                  <a:lnTo>
                    <a:pt x="53232" y="13686"/>
                  </a:lnTo>
                  <a:lnTo>
                    <a:pt x="52482" y="13686"/>
                  </a:lnTo>
                  <a:lnTo>
                    <a:pt x="52482" y="12078"/>
                  </a:lnTo>
                  <a:lnTo>
                    <a:pt x="50982" y="12078"/>
                  </a:lnTo>
                  <a:lnTo>
                    <a:pt x="50982" y="11268"/>
                  </a:lnTo>
                  <a:lnTo>
                    <a:pt x="50232" y="11268"/>
                  </a:lnTo>
                  <a:lnTo>
                    <a:pt x="50232" y="10464"/>
                  </a:lnTo>
                  <a:lnTo>
                    <a:pt x="49482" y="10464"/>
                  </a:lnTo>
                  <a:lnTo>
                    <a:pt x="49482" y="8052"/>
                  </a:lnTo>
                  <a:lnTo>
                    <a:pt x="45732" y="12078"/>
                  </a:lnTo>
                  <a:close/>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89" name="Shape 489"/>
            <p:cNvSpPr/>
            <p:nvPr/>
          </p:nvSpPr>
          <p:spPr>
            <a:xfrm>
              <a:off x="15786100" y="14697075"/>
              <a:ext cx="6192837" cy="8108950"/>
            </a:xfrm>
            <a:custGeom>
              <a:pathLst>
                <a:path extrusionOk="0" h="120000" w="120000">
                  <a:moveTo>
                    <a:pt x="105078" y="14646"/>
                  </a:moveTo>
                  <a:lnTo>
                    <a:pt x="106224" y="14646"/>
                  </a:lnTo>
                  <a:lnTo>
                    <a:pt x="106224" y="15342"/>
                  </a:lnTo>
                  <a:lnTo>
                    <a:pt x="108504" y="16740"/>
                  </a:lnTo>
                  <a:lnTo>
                    <a:pt x="108504" y="17436"/>
                  </a:lnTo>
                  <a:lnTo>
                    <a:pt x="109650" y="17436"/>
                  </a:lnTo>
                  <a:lnTo>
                    <a:pt x="109650" y="18132"/>
                  </a:lnTo>
                  <a:lnTo>
                    <a:pt x="110790" y="20226"/>
                  </a:lnTo>
                  <a:lnTo>
                    <a:pt x="110790" y="20922"/>
                  </a:lnTo>
                  <a:lnTo>
                    <a:pt x="111936" y="20922"/>
                  </a:lnTo>
                  <a:lnTo>
                    <a:pt x="111936" y="23016"/>
                  </a:lnTo>
                  <a:lnTo>
                    <a:pt x="113076" y="23016"/>
                  </a:lnTo>
                  <a:lnTo>
                    <a:pt x="113076" y="25110"/>
                  </a:lnTo>
                  <a:lnTo>
                    <a:pt x="114216" y="25806"/>
                  </a:lnTo>
                  <a:lnTo>
                    <a:pt x="114216" y="26502"/>
                  </a:lnTo>
                  <a:lnTo>
                    <a:pt x="115362" y="27198"/>
                  </a:lnTo>
                  <a:lnTo>
                    <a:pt x="115362" y="27894"/>
                  </a:lnTo>
                  <a:lnTo>
                    <a:pt x="116502" y="29988"/>
                  </a:lnTo>
                  <a:lnTo>
                    <a:pt x="116502" y="31386"/>
                  </a:lnTo>
                  <a:lnTo>
                    <a:pt x="117642" y="32082"/>
                  </a:lnTo>
                  <a:lnTo>
                    <a:pt x="117642" y="32778"/>
                  </a:lnTo>
                  <a:lnTo>
                    <a:pt x="118788" y="33474"/>
                  </a:lnTo>
                  <a:lnTo>
                    <a:pt x="118788" y="36966"/>
                  </a:lnTo>
                  <a:lnTo>
                    <a:pt x="119928" y="37662"/>
                  </a:lnTo>
                  <a:lnTo>
                    <a:pt x="119928" y="47424"/>
                  </a:lnTo>
                  <a:lnTo>
                    <a:pt x="118788" y="48120"/>
                  </a:lnTo>
                  <a:lnTo>
                    <a:pt x="118788" y="48822"/>
                  </a:lnTo>
                  <a:lnTo>
                    <a:pt x="117642" y="48822"/>
                  </a:lnTo>
                  <a:lnTo>
                    <a:pt x="117642" y="49518"/>
                  </a:lnTo>
                  <a:lnTo>
                    <a:pt x="116502" y="49518"/>
                  </a:lnTo>
                  <a:lnTo>
                    <a:pt x="116502" y="51612"/>
                  </a:lnTo>
                  <a:lnTo>
                    <a:pt x="115362" y="52308"/>
                  </a:lnTo>
                  <a:lnTo>
                    <a:pt x="115362" y="78114"/>
                  </a:lnTo>
                  <a:lnTo>
                    <a:pt x="116502" y="80202"/>
                  </a:lnTo>
                  <a:lnTo>
                    <a:pt x="116502" y="82992"/>
                  </a:lnTo>
                  <a:lnTo>
                    <a:pt x="117642" y="83688"/>
                  </a:lnTo>
                  <a:lnTo>
                    <a:pt x="117642" y="85782"/>
                  </a:lnTo>
                  <a:lnTo>
                    <a:pt x="118788" y="86478"/>
                  </a:lnTo>
                  <a:lnTo>
                    <a:pt x="118788" y="89268"/>
                  </a:lnTo>
                  <a:lnTo>
                    <a:pt x="119928" y="89970"/>
                  </a:lnTo>
                  <a:lnTo>
                    <a:pt x="119928" y="105312"/>
                  </a:lnTo>
                  <a:lnTo>
                    <a:pt x="118788" y="106008"/>
                  </a:lnTo>
                  <a:lnTo>
                    <a:pt x="118788" y="107400"/>
                  </a:lnTo>
                  <a:lnTo>
                    <a:pt x="117642" y="108102"/>
                  </a:lnTo>
                  <a:lnTo>
                    <a:pt x="117642" y="108798"/>
                  </a:lnTo>
                  <a:lnTo>
                    <a:pt x="116502" y="108798"/>
                  </a:lnTo>
                  <a:lnTo>
                    <a:pt x="116502" y="110892"/>
                  </a:lnTo>
                  <a:lnTo>
                    <a:pt x="115362" y="111588"/>
                  </a:lnTo>
                  <a:lnTo>
                    <a:pt x="115362" y="113682"/>
                  </a:lnTo>
                  <a:lnTo>
                    <a:pt x="114216" y="113682"/>
                  </a:lnTo>
                  <a:lnTo>
                    <a:pt x="114216" y="115074"/>
                  </a:lnTo>
                  <a:lnTo>
                    <a:pt x="113076" y="115074"/>
                  </a:lnTo>
                  <a:lnTo>
                    <a:pt x="113076" y="115770"/>
                  </a:lnTo>
                  <a:lnTo>
                    <a:pt x="111936" y="116472"/>
                  </a:lnTo>
                  <a:lnTo>
                    <a:pt x="111936" y="117168"/>
                  </a:lnTo>
                  <a:lnTo>
                    <a:pt x="110790" y="117168"/>
                  </a:lnTo>
                  <a:lnTo>
                    <a:pt x="108504" y="118560"/>
                  </a:lnTo>
                  <a:lnTo>
                    <a:pt x="107364" y="118560"/>
                  </a:lnTo>
                  <a:lnTo>
                    <a:pt x="106224" y="119256"/>
                  </a:lnTo>
                  <a:lnTo>
                    <a:pt x="105078" y="119256"/>
                  </a:lnTo>
                  <a:lnTo>
                    <a:pt x="105078" y="119958"/>
                  </a:lnTo>
                  <a:lnTo>
                    <a:pt x="101652" y="119958"/>
                  </a:lnTo>
                  <a:lnTo>
                    <a:pt x="101652" y="114378"/>
                  </a:lnTo>
                  <a:lnTo>
                    <a:pt x="100512" y="112284"/>
                  </a:lnTo>
                  <a:lnTo>
                    <a:pt x="100512" y="110190"/>
                  </a:lnTo>
                  <a:lnTo>
                    <a:pt x="99372" y="109494"/>
                  </a:lnTo>
                  <a:lnTo>
                    <a:pt x="99372" y="106704"/>
                  </a:lnTo>
                  <a:lnTo>
                    <a:pt x="98226" y="106008"/>
                  </a:lnTo>
                  <a:lnTo>
                    <a:pt x="97086" y="103914"/>
                  </a:lnTo>
                  <a:lnTo>
                    <a:pt x="97086" y="103218"/>
                  </a:lnTo>
                  <a:lnTo>
                    <a:pt x="95940" y="103218"/>
                  </a:lnTo>
                  <a:lnTo>
                    <a:pt x="95940" y="102522"/>
                  </a:lnTo>
                  <a:lnTo>
                    <a:pt x="94800" y="101826"/>
                  </a:lnTo>
                  <a:lnTo>
                    <a:pt x="94800" y="101124"/>
                  </a:lnTo>
                  <a:lnTo>
                    <a:pt x="93660" y="101124"/>
                  </a:lnTo>
                  <a:lnTo>
                    <a:pt x="93660" y="100428"/>
                  </a:lnTo>
                  <a:lnTo>
                    <a:pt x="92514" y="98334"/>
                  </a:lnTo>
                  <a:lnTo>
                    <a:pt x="89088" y="96246"/>
                  </a:lnTo>
                  <a:lnTo>
                    <a:pt x="87948" y="94152"/>
                  </a:lnTo>
                  <a:lnTo>
                    <a:pt x="87948" y="93456"/>
                  </a:lnTo>
                  <a:lnTo>
                    <a:pt x="86808" y="93456"/>
                  </a:lnTo>
                  <a:lnTo>
                    <a:pt x="86808" y="92754"/>
                  </a:lnTo>
                  <a:lnTo>
                    <a:pt x="84522" y="91362"/>
                  </a:lnTo>
                  <a:lnTo>
                    <a:pt x="82236" y="87180"/>
                  </a:lnTo>
                  <a:lnTo>
                    <a:pt x="81096" y="87180"/>
                  </a:lnTo>
                  <a:lnTo>
                    <a:pt x="81096" y="86478"/>
                  </a:lnTo>
                  <a:lnTo>
                    <a:pt x="77670" y="83688"/>
                  </a:lnTo>
                  <a:lnTo>
                    <a:pt x="76524" y="83688"/>
                  </a:lnTo>
                  <a:lnTo>
                    <a:pt x="76524" y="82992"/>
                  </a:lnTo>
                  <a:lnTo>
                    <a:pt x="75384" y="82992"/>
                  </a:lnTo>
                  <a:lnTo>
                    <a:pt x="75384" y="82296"/>
                  </a:lnTo>
                  <a:lnTo>
                    <a:pt x="74244" y="82296"/>
                  </a:lnTo>
                  <a:lnTo>
                    <a:pt x="69672" y="79506"/>
                  </a:lnTo>
                  <a:lnTo>
                    <a:pt x="68532" y="79506"/>
                  </a:lnTo>
                  <a:lnTo>
                    <a:pt x="67386" y="78810"/>
                  </a:lnTo>
                  <a:lnTo>
                    <a:pt x="63960" y="78114"/>
                  </a:lnTo>
                  <a:lnTo>
                    <a:pt x="62820" y="77412"/>
                  </a:lnTo>
                  <a:lnTo>
                    <a:pt x="61680" y="77412"/>
                  </a:lnTo>
                  <a:lnTo>
                    <a:pt x="59394" y="76020"/>
                  </a:lnTo>
                  <a:lnTo>
                    <a:pt x="58254" y="76020"/>
                  </a:lnTo>
                  <a:lnTo>
                    <a:pt x="57108" y="75324"/>
                  </a:lnTo>
                  <a:lnTo>
                    <a:pt x="57108" y="74622"/>
                  </a:lnTo>
                  <a:lnTo>
                    <a:pt x="55968" y="74622"/>
                  </a:lnTo>
                  <a:lnTo>
                    <a:pt x="54822" y="73926"/>
                  </a:lnTo>
                  <a:lnTo>
                    <a:pt x="54822" y="73230"/>
                  </a:lnTo>
                  <a:lnTo>
                    <a:pt x="53682" y="73230"/>
                  </a:lnTo>
                  <a:lnTo>
                    <a:pt x="53682" y="72534"/>
                  </a:lnTo>
                  <a:lnTo>
                    <a:pt x="52542" y="71832"/>
                  </a:lnTo>
                  <a:lnTo>
                    <a:pt x="51396" y="71832"/>
                  </a:lnTo>
                  <a:lnTo>
                    <a:pt x="50256" y="71136"/>
                  </a:lnTo>
                  <a:lnTo>
                    <a:pt x="50256" y="70440"/>
                  </a:lnTo>
                  <a:lnTo>
                    <a:pt x="47970" y="69042"/>
                  </a:lnTo>
                  <a:lnTo>
                    <a:pt x="47970" y="68346"/>
                  </a:lnTo>
                  <a:lnTo>
                    <a:pt x="46830" y="67650"/>
                  </a:lnTo>
                  <a:lnTo>
                    <a:pt x="46830" y="62070"/>
                  </a:lnTo>
                  <a:lnTo>
                    <a:pt x="45690" y="61374"/>
                  </a:lnTo>
                  <a:lnTo>
                    <a:pt x="45690" y="60678"/>
                  </a:lnTo>
                  <a:lnTo>
                    <a:pt x="44544" y="59976"/>
                  </a:lnTo>
                  <a:lnTo>
                    <a:pt x="43404" y="59976"/>
                  </a:lnTo>
                  <a:lnTo>
                    <a:pt x="42258" y="57888"/>
                  </a:lnTo>
                  <a:lnTo>
                    <a:pt x="41118" y="57186"/>
                  </a:lnTo>
                  <a:lnTo>
                    <a:pt x="39978" y="57186"/>
                  </a:lnTo>
                  <a:lnTo>
                    <a:pt x="39978" y="56490"/>
                  </a:lnTo>
                  <a:lnTo>
                    <a:pt x="38832" y="56490"/>
                  </a:lnTo>
                  <a:lnTo>
                    <a:pt x="38832" y="55794"/>
                  </a:lnTo>
                  <a:lnTo>
                    <a:pt x="37692" y="55794"/>
                  </a:lnTo>
                  <a:lnTo>
                    <a:pt x="37692" y="53700"/>
                  </a:lnTo>
                  <a:lnTo>
                    <a:pt x="36552" y="53004"/>
                  </a:lnTo>
                  <a:lnTo>
                    <a:pt x="36552" y="48120"/>
                  </a:lnTo>
                  <a:lnTo>
                    <a:pt x="35406" y="48120"/>
                  </a:lnTo>
                  <a:lnTo>
                    <a:pt x="35406" y="47424"/>
                  </a:lnTo>
                  <a:lnTo>
                    <a:pt x="34266" y="47424"/>
                  </a:lnTo>
                  <a:lnTo>
                    <a:pt x="34266" y="46032"/>
                  </a:lnTo>
                  <a:lnTo>
                    <a:pt x="33126" y="45330"/>
                  </a:lnTo>
                  <a:lnTo>
                    <a:pt x="31980" y="45330"/>
                  </a:lnTo>
                  <a:lnTo>
                    <a:pt x="31980" y="44634"/>
                  </a:lnTo>
                  <a:lnTo>
                    <a:pt x="21702" y="44634"/>
                  </a:lnTo>
                  <a:lnTo>
                    <a:pt x="18276" y="43938"/>
                  </a:lnTo>
                  <a:lnTo>
                    <a:pt x="17130" y="43938"/>
                  </a:lnTo>
                  <a:lnTo>
                    <a:pt x="17130" y="43242"/>
                  </a:lnTo>
                  <a:lnTo>
                    <a:pt x="13704" y="43242"/>
                  </a:lnTo>
                  <a:lnTo>
                    <a:pt x="13704" y="42540"/>
                  </a:lnTo>
                  <a:lnTo>
                    <a:pt x="6852" y="42540"/>
                  </a:lnTo>
                  <a:lnTo>
                    <a:pt x="6852" y="41844"/>
                  </a:lnTo>
                  <a:lnTo>
                    <a:pt x="1140" y="41844"/>
                  </a:lnTo>
                  <a:lnTo>
                    <a:pt x="1140" y="39054"/>
                  </a:lnTo>
                  <a:lnTo>
                    <a:pt x="0" y="39054"/>
                  </a:lnTo>
                  <a:lnTo>
                    <a:pt x="0" y="36264"/>
                  </a:lnTo>
                  <a:lnTo>
                    <a:pt x="2286" y="36264"/>
                  </a:lnTo>
                  <a:lnTo>
                    <a:pt x="2286" y="35568"/>
                  </a:lnTo>
                  <a:lnTo>
                    <a:pt x="5712" y="35568"/>
                  </a:lnTo>
                  <a:lnTo>
                    <a:pt x="5712" y="34176"/>
                  </a:lnTo>
                  <a:lnTo>
                    <a:pt x="6852" y="34176"/>
                  </a:lnTo>
                  <a:lnTo>
                    <a:pt x="6852" y="32778"/>
                  </a:lnTo>
                  <a:lnTo>
                    <a:pt x="7998" y="32778"/>
                  </a:lnTo>
                  <a:lnTo>
                    <a:pt x="7998" y="32082"/>
                  </a:lnTo>
                  <a:lnTo>
                    <a:pt x="10278" y="30684"/>
                  </a:lnTo>
                  <a:lnTo>
                    <a:pt x="10278" y="29292"/>
                  </a:lnTo>
                  <a:lnTo>
                    <a:pt x="11424" y="29292"/>
                  </a:lnTo>
                  <a:lnTo>
                    <a:pt x="11424" y="25110"/>
                  </a:lnTo>
                  <a:lnTo>
                    <a:pt x="12564" y="25110"/>
                  </a:lnTo>
                  <a:lnTo>
                    <a:pt x="12564" y="23712"/>
                  </a:lnTo>
                  <a:lnTo>
                    <a:pt x="13704" y="23712"/>
                  </a:lnTo>
                  <a:lnTo>
                    <a:pt x="13704" y="23016"/>
                  </a:lnTo>
                  <a:lnTo>
                    <a:pt x="14850" y="23016"/>
                  </a:lnTo>
                  <a:lnTo>
                    <a:pt x="15990" y="22320"/>
                  </a:lnTo>
                  <a:lnTo>
                    <a:pt x="17130" y="22320"/>
                  </a:lnTo>
                  <a:lnTo>
                    <a:pt x="19416" y="20922"/>
                  </a:lnTo>
                  <a:lnTo>
                    <a:pt x="19416" y="20226"/>
                  </a:lnTo>
                  <a:lnTo>
                    <a:pt x="21702" y="20226"/>
                  </a:lnTo>
                  <a:lnTo>
                    <a:pt x="21702" y="19530"/>
                  </a:lnTo>
                  <a:lnTo>
                    <a:pt x="23988" y="19530"/>
                  </a:lnTo>
                  <a:lnTo>
                    <a:pt x="23988" y="18828"/>
                  </a:lnTo>
                  <a:lnTo>
                    <a:pt x="26268" y="18828"/>
                  </a:lnTo>
                  <a:lnTo>
                    <a:pt x="26268" y="18132"/>
                  </a:lnTo>
                  <a:lnTo>
                    <a:pt x="28554" y="18132"/>
                  </a:lnTo>
                  <a:lnTo>
                    <a:pt x="28554" y="17436"/>
                  </a:lnTo>
                  <a:lnTo>
                    <a:pt x="29694" y="17436"/>
                  </a:lnTo>
                  <a:lnTo>
                    <a:pt x="29694" y="16740"/>
                  </a:lnTo>
                  <a:lnTo>
                    <a:pt x="31980" y="16740"/>
                  </a:lnTo>
                  <a:lnTo>
                    <a:pt x="31980" y="15342"/>
                  </a:lnTo>
                  <a:lnTo>
                    <a:pt x="33126" y="14646"/>
                  </a:lnTo>
                  <a:lnTo>
                    <a:pt x="34266" y="14646"/>
                  </a:lnTo>
                  <a:lnTo>
                    <a:pt x="35406" y="13950"/>
                  </a:lnTo>
                  <a:lnTo>
                    <a:pt x="36552" y="13950"/>
                  </a:lnTo>
                  <a:lnTo>
                    <a:pt x="36552" y="12552"/>
                  </a:lnTo>
                  <a:lnTo>
                    <a:pt x="37692" y="12552"/>
                  </a:lnTo>
                  <a:lnTo>
                    <a:pt x="37692" y="11160"/>
                  </a:lnTo>
                  <a:lnTo>
                    <a:pt x="38832" y="11160"/>
                  </a:lnTo>
                  <a:lnTo>
                    <a:pt x="38832" y="9762"/>
                  </a:lnTo>
                  <a:lnTo>
                    <a:pt x="39978" y="9762"/>
                  </a:lnTo>
                  <a:lnTo>
                    <a:pt x="39978" y="8370"/>
                  </a:lnTo>
                  <a:lnTo>
                    <a:pt x="41118" y="8370"/>
                  </a:lnTo>
                  <a:lnTo>
                    <a:pt x="41118" y="6276"/>
                  </a:lnTo>
                  <a:lnTo>
                    <a:pt x="42258" y="6276"/>
                  </a:lnTo>
                  <a:lnTo>
                    <a:pt x="42258" y="5580"/>
                  </a:lnTo>
                  <a:lnTo>
                    <a:pt x="43404" y="4884"/>
                  </a:lnTo>
                  <a:lnTo>
                    <a:pt x="43404" y="4182"/>
                  </a:lnTo>
                  <a:lnTo>
                    <a:pt x="45690" y="2790"/>
                  </a:lnTo>
                  <a:lnTo>
                    <a:pt x="49116" y="2094"/>
                  </a:lnTo>
                  <a:lnTo>
                    <a:pt x="52542" y="0"/>
                  </a:lnTo>
                  <a:lnTo>
                    <a:pt x="54822" y="0"/>
                  </a:lnTo>
                  <a:lnTo>
                    <a:pt x="54822" y="15342"/>
                  </a:lnTo>
                  <a:lnTo>
                    <a:pt x="55968" y="16038"/>
                  </a:lnTo>
                  <a:lnTo>
                    <a:pt x="55968" y="16740"/>
                  </a:lnTo>
                  <a:lnTo>
                    <a:pt x="57108" y="16740"/>
                  </a:lnTo>
                  <a:lnTo>
                    <a:pt x="57108" y="17436"/>
                  </a:lnTo>
                  <a:lnTo>
                    <a:pt x="58254" y="18132"/>
                  </a:lnTo>
                  <a:lnTo>
                    <a:pt x="59394" y="18132"/>
                  </a:lnTo>
                  <a:lnTo>
                    <a:pt x="59394" y="18828"/>
                  </a:lnTo>
                  <a:lnTo>
                    <a:pt x="60534" y="18828"/>
                  </a:lnTo>
                  <a:lnTo>
                    <a:pt x="61680" y="19530"/>
                  </a:lnTo>
                  <a:lnTo>
                    <a:pt x="61680" y="20226"/>
                  </a:lnTo>
                  <a:lnTo>
                    <a:pt x="62820" y="20226"/>
                  </a:lnTo>
                  <a:lnTo>
                    <a:pt x="63960" y="20922"/>
                  </a:lnTo>
                  <a:lnTo>
                    <a:pt x="65106" y="20922"/>
                  </a:lnTo>
                  <a:lnTo>
                    <a:pt x="65106" y="21618"/>
                  </a:lnTo>
                  <a:lnTo>
                    <a:pt x="70812" y="21618"/>
                  </a:lnTo>
                  <a:lnTo>
                    <a:pt x="71958" y="22320"/>
                  </a:lnTo>
                  <a:lnTo>
                    <a:pt x="90234" y="22320"/>
                  </a:lnTo>
                  <a:lnTo>
                    <a:pt x="90234" y="21618"/>
                  </a:lnTo>
                  <a:lnTo>
                    <a:pt x="91374" y="21618"/>
                  </a:lnTo>
                  <a:lnTo>
                    <a:pt x="94800" y="19530"/>
                  </a:lnTo>
                  <a:lnTo>
                    <a:pt x="98226" y="19530"/>
                  </a:lnTo>
                  <a:lnTo>
                    <a:pt x="98226" y="18828"/>
                  </a:lnTo>
                  <a:lnTo>
                    <a:pt x="100512" y="17436"/>
                  </a:lnTo>
                  <a:lnTo>
                    <a:pt x="102798" y="17436"/>
                  </a:lnTo>
                  <a:lnTo>
                    <a:pt x="102798" y="16740"/>
                  </a:lnTo>
                  <a:lnTo>
                    <a:pt x="103938" y="16740"/>
                  </a:lnTo>
                  <a:lnTo>
                    <a:pt x="107364" y="16038"/>
                  </a:lnTo>
                  <a:lnTo>
                    <a:pt x="108504" y="16038"/>
                  </a:lnTo>
                  <a:lnTo>
                    <a:pt x="108504" y="15342"/>
                  </a:lnTo>
                  <a:lnTo>
                    <a:pt x="110790" y="15342"/>
                  </a:lnTo>
                  <a:lnTo>
                    <a:pt x="105078" y="14646"/>
                  </a:lnTo>
                  <a:close/>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90" name="Shape 490"/>
            <p:cNvSpPr/>
            <p:nvPr/>
          </p:nvSpPr>
          <p:spPr>
            <a:xfrm>
              <a:off x="22742525" y="12150725"/>
              <a:ext cx="7785100" cy="7827961"/>
            </a:xfrm>
            <a:custGeom>
              <a:pathLst>
                <a:path extrusionOk="0" h="120000" w="120000">
                  <a:moveTo>
                    <a:pt x="15450" y="0"/>
                  </a:moveTo>
                  <a:lnTo>
                    <a:pt x="17262" y="0"/>
                  </a:lnTo>
                  <a:lnTo>
                    <a:pt x="17262" y="720"/>
                  </a:lnTo>
                  <a:lnTo>
                    <a:pt x="18174" y="720"/>
                  </a:lnTo>
                  <a:lnTo>
                    <a:pt x="18174" y="1446"/>
                  </a:lnTo>
                  <a:lnTo>
                    <a:pt x="19080" y="1446"/>
                  </a:lnTo>
                  <a:lnTo>
                    <a:pt x="19080" y="2166"/>
                  </a:lnTo>
                  <a:lnTo>
                    <a:pt x="19992" y="2166"/>
                  </a:lnTo>
                  <a:lnTo>
                    <a:pt x="19992" y="3612"/>
                  </a:lnTo>
                  <a:lnTo>
                    <a:pt x="20898" y="3612"/>
                  </a:lnTo>
                  <a:lnTo>
                    <a:pt x="20898" y="4338"/>
                  </a:lnTo>
                  <a:lnTo>
                    <a:pt x="21810" y="4338"/>
                  </a:lnTo>
                  <a:lnTo>
                    <a:pt x="21810" y="5778"/>
                  </a:lnTo>
                  <a:lnTo>
                    <a:pt x="22716" y="5778"/>
                  </a:lnTo>
                  <a:lnTo>
                    <a:pt x="22716" y="7224"/>
                  </a:lnTo>
                  <a:lnTo>
                    <a:pt x="23628" y="7224"/>
                  </a:lnTo>
                  <a:lnTo>
                    <a:pt x="23628" y="9396"/>
                  </a:lnTo>
                  <a:lnTo>
                    <a:pt x="24534" y="10116"/>
                  </a:lnTo>
                  <a:lnTo>
                    <a:pt x="24534" y="10842"/>
                  </a:lnTo>
                  <a:lnTo>
                    <a:pt x="25440" y="11562"/>
                  </a:lnTo>
                  <a:lnTo>
                    <a:pt x="25440" y="13728"/>
                  </a:lnTo>
                  <a:lnTo>
                    <a:pt x="26352" y="14454"/>
                  </a:lnTo>
                  <a:lnTo>
                    <a:pt x="26352" y="15900"/>
                  </a:lnTo>
                  <a:lnTo>
                    <a:pt x="27258" y="15900"/>
                  </a:lnTo>
                  <a:lnTo>
                    <a:pt x="27258" y="16620"/>
                  </a:lnTo>
                  <a:lnTo>
                    <a:pt x="28170" y="16620"/>
                  </a:lnTo>
                  <a:lnTo>
                    <a:pt x="28170" y="18066"/>
                  </a:lnTo>
                  <a:lnTo>
                    <a:pt x="29988" y="19512"/>
                  </a:lnTo>
                  <a:lnTo>
                    <a:pt x="30894" y="19512"/>
                  </a:lnTo>
                  <a:lnTo>
                    <a:pt x="30894" y="20232"/>
                  </a:lnTo>
                  <a:lnTo>
                    <a:pt x="31806" y="20232"/>
                  </a:lnTo>
                  <a:lnTo>
                    <a:pt x="31806" y="20958"/>
                  </a:lnTo>
                  <a:lnTo>
                    <a:pt x="32712" y="21678"/>
                  </a:lnTo>
                  <a:lnTo>
                    <a:pt x="33618" y="21678"/>
                  </a:lnTo>
                  <a:lnTo>
                    <a:pt x="34530" y="22404"/>
                  </a:lnTo>
                  <a:lnTo>
                    <a:pt x="35436" y="22404"/>
                  </a:lnTo>
                  <a:lnTo>
                    <a:pt x="35436" y="23124"/>
                  </a:lnTo>
                  <a:lnTo>
                    <a:pt x="37254" y="23124"/>
                  </a:lnTo>
                  <a:lnTo>
                    <a:pt x="37254" y="23844"/>
                  </a:lnTo>
                  <a:lnTo>
                    <a:pt x="38166" y="23844"/>
                  </a:lnTo>
                  <a:lnTo>
                    <a:pt x="38166" y="24570"/>
                  </a:lnTo>
                  <a:lnTo>
                    <a:pt x="39072" y="25290"/>
                  </a:lnTo>
                  <a:lnTo>
                    <a:pt x="39984" y="25290"/>
                  </a:lnTo>
                  <a:lnTo>
                    <a:pt x="39984" y="26016"/>
                  </a:lnTo>
                  <a:lnTo>
                    <a:pt x="40890" y="26016"/>
                  </a:lnTo>
                  <a:lnTo>
                    <a:pt x="40890" y="26736"/>
                  </a:lnTo>
                  <a:lnTo>
                    <a:pt x="41796" y="26736"/>
                  </a:lnTo>
                  <a:lnTo>
                    <a:pt x="41796" y="27462"/>
                  </a:lnTo>
                  <a:lnTo>
                    <a:pt x="42708" y="27462"/>
                  </a:lnTo>
                  <a:lnTo>
                    <a:pt x="42708" y="28182"/>
                  </a:lnTo>
                  <a:lnTo>
                    <a:pt x="45432" y="28182"/>
                  </a:lnTo>
                  <a:lnTo>
                    <a:pt x="45432" y="28902"/>
                  </a:lnTo>
                  <a:lnTo>
                    <a:pt x="49974" y="28902"/>
                  </a:lnTo>
                  <a:lnTo>
                    <a:pt x="49974" y="29628"/>
                  </a:lnTo>
                  <a:lnTo>
                    <a:pt x="55428" y="29628"/>
                  </a:lnTo>
                  <a:lnTo>
                    <a:pt x="55428" y="30348"/>
                  </a:lnTo>
                  <a:lnTo>
                    <a:pt x="62700" y="30348"/>
                  </a:lnTo>
                  <a:lnTo>
                    <a:pt x="62700" y="31074"/>
                  </a:lnTo>
                  <a:lnTo>
                    <a:pt x="78144" y="31074"/>
                  </a:lnTo>
                  <a:lnTo>
                    <a:pt x="78144" y="31794"/>
                  </a:lnTo>
                  <a:lnTo>
                    <a:pt x="79962" y="31794"/>
                  </a:lnTo>
                  <a:lnTo>
                    <a:pt x="79962" y="32520"/>
                  </a:lnTo>
                  <a:lnTo>
                    <a:pt x="81780" y="33966"/>
                  </a:lnTo>
                  <a:lnTo>
                    <a:pt x="82686" y="33966"/>
                  </a:lnTo>
                  <a:lnTo>
                    <a:pt x="83598" y="34686"/>
                  </a:lnTo>
                  <a:lnTo>
                    <a:pt x="86322" y="35406"/>
                  </a:lnTo>
                  <a:lnTo>
                    <a:pt x="87234" y="36132"/>
                  </a:lnTo>
                  <a:lnTo>
                    <a:pt x="88140" y="36132"/>
                  </a:lnTo>
                  <a:lnTo>
                    <a:pt x="88140" y="36852"/>
                  </a:lnTo>
                  <a:lnTo>
                    <a:pt x="89958" y="36852"/>
                  </a:lnTo>
                  <a:lnTo>
                    <a:pt x="89958" y="38298"/>
                  </a:lnTo>
                  <a:lnTo>
                    <a:pt x="90864" y="38298"/>
                  </a:lnTo>
                  <a:lnTo>
                    <a:pt x="91776" y="40464"/>
                  </a:lnTo>
                  <a:lnTo>
                    <a:pt x="91776" y="41190"/>
                  </a:lnTo>
                  <a:lnTo>
                    <a:pt x="93594" y="42636"/>
                  </a:lnTo>
                  <a:lnTo>
                    <a:pt x="93594" y="44082"/>
                  </a:lnTo>
                  <a:lnTo>
                    <a:pt x="94500" y="44082"/>
                  </a:lnTo>
                  <a:lnTo>
                    <a:pt x="94500" y="45528"/>
                  </a:lnTo>
                  <a:lnTo>
                    <a:pt x="95412" y="45528"/>
                  </a:lnTo>
                  <a:lnTo>
                    <a:pt x="95412" y="46248"/>
                  </a:lnTo>
                  <a:lnTo>
                    <a:pt x="96318" y="46248"/>
                  </a:lnTo>
                  <a:lnTo>
                    <a:pt x="96318" y="47694"/>
                  </a:lnTo>
                  <a:lnTo>
                    <a:pt x="97224" y="48414"/>
                  </a:lnTo>
                  <a:lnTo>
                    <a:pt x="97224" y="49860"/>
                  </a:lnTo>
                  <a:lnTo>
                    <a:pt x="98136" y="50586"/>
                  </a:lnTo>
                  <a:lnTo>
                    <a:pt x="98136" y="52752"/>
                  </a:lnTo>
                  <a:lnTo>
                    <a:pt x="99042" y="52752"/>
                  </a:lnTo>
                  <a:lnTo>
                    <a:pt x="99042" y="53472"/>
                  </a:lnTo>
                  <a:lnTo>
                    <a:pt x="99954" y="54198"/>
                  </a:lnTo>
                  <a:lnTo>
                    <a:pt x="99954" y="54918"/>
                  </a:lnTo>
                  <a:lnTo>
                    <a:pt x="100860" y="55644"/>
                  </a:lnTo>
                  <a:lnTo>
                    <a:pt x="100860" y="56364"/>
                  </a:lnTo>
                  <a:lnTo>
                    <a:pt x="101772" y="56364"/>
                  </a:lnTo>
                  <a:lnTo>
                    <a:pt x="101772" y="57810"/>
                  </a:lnTo>
                  <a:lnTo>
                    <a:pt x="102678" y="57810"/>
                  </a:lnTo>
                  <a:lnTo>
                    <a:pt x="102678" y="58530"/>
                  </a:lnTo>
                  <a:lnTo>
                    <a:pt x="103590" y="58530"/>
                  </a:lnTo>
                  <a:lnTo>
                    <a:pt x="103590" y="59976"/>
                  </a:lnTo>
                  <a:lnTo>
                    <a:pt x="104496" y="59976"/>
                  </a:lnTo>
                  <a:lnTo>
                    <a:pt x="104496" y="62868"/>
                  </a:lnTo>
                  <a:lnTo>
                    <a:pt x="105402" y="63588"/>
                  </a:lnTo>
                  <a:lnTo>
                    <a:pt x="106314" y="65760"/>
                  </a:lnTo>
                  <a:lnTo>
                    <a:pt x="106314" y="70818"/>
                  </a:lnTo>
                  <a:lnTo>
                    <a:pt x="107220" y="71538"/>
                  </a:lnTo>
                  <a:lnTo>
                    <a:pt x="107220" y="73710"/>
                  </a:lnTo>
                  <a:lnTo>
                    <a:pt x="108132" y="73710"/>
                  </a:lnTo>
                  <a:lnTo>
                    <a:pt x="108132" y="76596"/>
                  </a:lnTo>
                  <a:lnTo>
                    <a:pt x="109038" y="76596"/>
                  </a:lnTo>
                  <a:lnTo>
                    <a:pt x="109038" y="92496"/>
                  </a:lnTo>
                  <a:lnTo>
                    <a:pt x="109950" y="92496"/>
                  </a:lnTo>
                  <a:lnTo>
                    <a:pt x="109950" y="93942"/>
                  </a:lnTo>
                  <a:lnTo>
                    <a:pt x="110856" y="93942"/>
                  </a:lnTo>
                  <a:lnTo>
                    <a:pt x="110856" y="96108"/>
                  </a:lnTo>
                  <a:lnTo>
                    <a:pt x="111768" y="96108"/>
                  </a:lnTo>
                  <a:lnTo>
                    <a:pt x="111768" y="97554"/>
                  </a:lnTo>
                  <a:lnTo>
                    <a:pt x="112674" y="97554"/>
                  </a:lnTo>
                  <a:lnTo>
                    <a:pt x="112674" y="99000"/>
                  </a:lnTo>
                  <a:lnTo>
                    <a:pt x="113580" y="99000"/>
                  </a:lnTo>
                  <a:lnTo>
                    <a:pt x="113580" y="100446"/>
                  </a:lnTo>
                  <a:lnTo>
                    <a:pt x="114492" y="100446"/>
                  </a:lnTo>
                  <a:lnTo>
                    <a:pt x="114492" y="101892"/>
                  </a:lnTo>
                  <a:lnTo>
                    <a:pt x="115398" y="101892"/>
                  </a:lnTo>
                  <a:lnTo>
                    <a:pt x="115398" y="102612"/>
                  </a:lnTo>
                  <a:lnTo>
                    <a:pt x="116310" y="102612"/>
                  </a:lnTo>
                  <a:lnTo>
                    <a:pt x="116310" y="103332"/>
                  </a:lnTo>
                  <a:lnTo>
                    <a:pt x="117216" y="103332"/>
                  </a:lnTo>
                  <a:lnTo>
                    <a:pt x="118128" y="104058"/>
                  </a:lnTo>
                  <a:lnTo>
                    <a:pt x="118128" y="105504"/>
                  </a:lnTo>
                  <a:lnTo>
                    <a:pt x="119034" y="105504"/>
                  </a:lnTo>
                  <a:lnTo>
                    <a:pt x="119034" y="112008"/>
                  </a:lnTo>
                  <a:lnTo>
                    <a:pt x="119946" y="112008"/>
                  </a:lnTo>
                  <a:lnTo>
                    <a:pt x="119946" y="119952"/>
                  </a:lnTo>
                  <a:lnTo>
                    <a:pt x="117216" y="119952"/>
                  </a:lnTo>
                  <a:lnTo>
                    <a:pt x="117216" y="119232"/>
                  </a:lnTo>
                  <a:lnTo>
                    <a:pt x="116310" y="118512"/>
                  </a:lnTo>
                  <a:lnTo>
                    <a:pt x="116310" y="113454"/>
                  </a:lnTo>
                  <a:lnTo>
                    <a:pt x="115398" y="113454"/>
                  </a:lnTo>
                  <a:lnTo>
                    <a:pt x="115398" y="111282"/>
                  </a:lnTo>
                  <a:lnTo>
                    <a:pt x="114492" y="111282"/>
                  </a:lnTo>
                  <a:lnTo>
                    <a:pt x="114492" y="110562"/>
                  </a:lnTo>
                  <a:lnTo>
                    <a:pt x="113580" y="108390"/>
                  </a:lnTo>
                  <a:lnTo>
                    <a:pt x="112674" y="108390"/>
                  </a:lnTo>
                  <a:lnTo>
                    <a:pt x="112674" y="107670"/>
                  </a:lnTo>
                  <a:lnTo>
                    <a:pt x="110856" y="107670"/>
                  </a:lnTo>
                  <a:lnTo>
                    <a:pt x="110856" y="106950"/>
                  </a:lnTo>
                  <a:lnTo>
                    <a:pt x="109950" y="106950"/>
                  </a:lnTo>
                  <a:lnTo>
                    <a:pt x="109950" y="106224"/>
                  </a:lnTo>
                  <a:lnTo>
                    <a:pt x="109038" y="106224"/>
                  </a:lnTo>
                  <a:lnTo>
                    <a:pt x="108132" y="105504"/>
                  </a:lnTo>
                  <a:lnTo>
                    <a:pt x="90864" y="105504"/>
                  </a:lnTo>
                  <a:lnTo>
                    <a:pt x="90864" y="104778"/>
                  </a:lnTo>
                  <a:lnTo>
                    <a:pt x="89958" y="104778"/>
                  </a:lnTo>
                  <a:lnTo>
                    <a:pt x="89958" y="104058"/>
                  </a:lnTo>
                  <a:lnTo>
                    <a:pt x="88140" y="102612"/>
                  </a:lnTo>
                  <a:lnTo>
                    <a:pt x="88140" y="101892"/>
                  </a:lnTo>
                  <a:lnTo>
                    <a:pt x="87234" y="101892"/>
                  </a:lnTo>
                  <a:lnTo>
                    <a:pt x="86322" y="101166"/>
                  </a:lnTo>
                  <a:lnTo>
                    <a:pt x="86322" y="100446"/>
                  </a:lnTo>
                  <a:lnTo>
                    <a:pt x="85416" y="100446"/>
                  </a:lnTo>
                  <a:lnTo>
                    <a:pt x="84504" y="98274"/>
                  </a:lnTo>
                  <a:lnTo>
                    <a:pt x="80868" y="95388"/>
                  </a:lnTo>
                  <a:lnTo>
                    <a:pt x="80868" y="94662"/>
                  </a:lnTo>
                  <a:lnTo>
                    <a:pt x="79056" y="93216"/>
                  </a:lnTo>
                  <a:lnTo>
                    <a:pt x="76326" y="92496"/>
                  </a:lnTo>
                  <a:lnTo>
                    <a:pt x="75420" y="91770"/>
                  </a:lnTo>
                  <a:lnTo>
                    <a:pt x="71784" y="91770"/>
                  </a:lnTo>
                  <a:lnTo>
                    <a:pt x="71784" y="91050"/>
                  </a:lnTo>
                  <a:lnTo>
                    <a:pt x="69966" y="91050"/>
                  </a:lnTo>
                  <a:lnTo>
                    <a:pt x="65424" y="90330"/>
                  </a:lnTo>
                  <a:lnTo>
                    <a:pt x="62700" y="90330"/>
                  </a:lnTo>
                  <a:lnTo>
                    <a:pt x="59970" y="89604"/>
                  </a:lnTo>
                  <a:lnTo>
                    <a:pt x="58152" y="89604"/>
                  </a:lnTo>
                  <a:lnTo>
                    <a:pt x="58152" y="88884"/>
                  </a:lnTo>
                  <a:lnTo>
                    <a:pt x="56334" y="88884"/>
                  </a:lnTo>
                  <a:lnTo>
                    <a:pt x="56334" y="88158"/>
                  </a:lnTo>
                  <a:lnTo>
                    <a:pt x="55428" y="87438"/>
                  </a:lnTo>
                  <a:lnTo>
                    <a:pt x="54522" y="87438"/>
                  </a:lnTo>
                  <a:lnTo>
                    <a:pt x="54522" y="86712"/>
                  </a:lnTo>
                  <a:lnTo>
                    <a:pt x="53610" y="86712"/>
                  </a:lnTo>
                  <a:lnTo>
                    <a:pt x="50886" y="84546"/>
                  </a:lnTo>
                  <a:lnTo>
                    <a:pt x="50886" y="83826"/>
                  </a:lnTo>
                  <a:lnTo>
                    <a:pt x="49974" y="83100"/>
                  </a:lnTo>
                  <a:lnTo>
                    <a:pt x="49974" y="82380"/>
                  </a:lnTo>
                  <a:lnTo>
                    <a:pt x="48162" y="80934"/>
                  </a:lnTo>
                  <a:lnTo>
                    <a:pt x="47250" y="78768"/>
                  </a:lnTo>
                  <a:lnTo>
                    <a:pt x="46344" y="78042"/>
                  </a:lnTo>
                  <a:lnTo>
                    <a:pt x="45432" y="75876"/>
                  </a:lnTo>
                  <a:lnTo>
                    <a:pt x="41796" y="72984"/>
                  </a:lnTo>
                  <a:lnTo>
                    <a:pt x="37254" y="68646"/>
                  </a:lnTo>
                  <a:lnTo>
                    <a:pt x="22716" y="57084"/>
                  </a:lnTo>
                  <a:lnTo>
                    <a:pt x="19992" y="56364"/>
                  </a:lnTo>
                  <a:lnTo>
                    <a:pt x="16356" y="55644"/>
                  </a:lnTo>
                  <a:lnTo>
                    <a:pt x="15450" y="53472"/>
                  </a:lnTo>
                  <a:lnTo>
                    <a:pt x="10902" y="52752"/>
                  </a:lnTo>
                  <a:lnTo>
                    <a:pt x="7272" y="52026"/>
                  </a:lnTo>
                  <a:lnTo>
                    <a:pt x="3636" y="49140"/>
                  </a:lnTo>
                  <a:lnTo>
                    <a:pt x="2724" y="49140"/>
                  </a:lnTo>
                  <a:lnTo>
                    <a:pt x="2724" y="47694"/>
                  </a:lnTo>
                  <a:lnTo>
                    <a:pt x="1818" y="47694"/>
                  </a:lnTo>
                  <a:lnTo>
                    <a:pt x="1818" y="46248"/>
                  </a:lnTo>
                  <a:lnTo>
                    <a:pt x="906" y="46248"/>
                  </a:lnTo>
                  <a:lnTo>
                    <a:pt x="906" y="43356"/>
                  </a:lnTo>
                  <a:lnTo>
                    <a:pt x="0" y="42636"/>
                  </a:lnTo>
                  <a:lnTo>
                    <a:pt x="0" y="21678"/>
                  </a:lnTo>
                  <a:lnTo>
                    <a:pt x="906" y="21678"/>
                  </a:lnTo>
                  <a:lnTo>
                    <a:pt x="906" y="20232"/>
                  </a:lnTo>
                  <a:lnTo>
                    <a:pt x="1818" y="18066"/>
                  </a:lnTo>
                  <a:lnTo>
                    <a:pt x="1818" y="17340"/>
                  </a:lnTo>
                  <a:lnTo>
                    <a:pt x="2724" y="16620"/>
                  </a:lnTo>
                  <a:lnTo>
                    <a:pt x="2724" y="15900"/>
                  </a:lnTo>
                  <a:lnTo>
                    <a:pt x="3636" y="15174"/>
                  </a:lnTo>
                  <a:lnTo>
                    <a:pt x="3636" y="13728"/>
                  </a:lnTo>
                  <a:lnTo>
                    <a:pt x="4542" y="13728"/>
                  </a:lnTo>
                  <a:lnTo>
                    <a:pt x="4542" y="12282"/>
                  </a:lnTo>
                  <a:lnTo>
                    <a:pt x="5454" y="11562"/>
                  </a:lnTo>
                  <a:lnTo>
                    <a:pt x="5454" y="10842"/>
                  </a:lnTo>
                  <a:lnTo>
                    <a:pt x="6360" y="10842"/>
                  </a:lnTo>
                  <a:lnTo>
                    <a:pt x="6360" y="9396"/>
                  </a:lnTo>
                  <a:lnTo>
                    <a:pt x="7272" y="9396"/>
                  </a:lnTo>
                  <a:lnTo>
                    <a:pt x="7272" y="8670"/>
                  </a:lnTo>
                  <a:lnTo>
                    <a:pt x="8178" y="8670"/>
                  </a:lnTo>
                  <a:lnTo>
                    <a:pt x="8178" y="7950"/>
                  </a:lnTo>
                  <a:lnTo>
                    <a:pt x="9084" y="7950"/>
                  </a:lnTo>
                  <a:lnTo>
                    <a:pt x="9084" y="7224"/>
                  </a:lnTo>
                  <a:lnTo>
                    <a:pt x="9996" y="7224"/>
                  </a:lnTo>
                  <a:lnTo>
                    <a:pt x="10902" y="6504"/>
                  </a:lnTo>
                  <a:lnTo>
                    <a:pt x="11814" y="6504"/>
                  </a:lnTo>
                  <a:lnTo>
                    <a:pt x="11814" y="5778"/>
                  </a:lnTo>
                  <a:lnTo>
                    <a:pt x="13632" y="5778"/>
                  </a:lnTo>
                  <a:lnTo>
                    <a:pt x="13632" y="5058"/>
                  </a:lnTo>
                  <a:lnTo>
                    <a:pt x="14538" y="5058"/>
                  </a:lnTo>
                  <a:lnTo>
                    <a:pt x="14538" y="4338"/>
                  </a:lnTo>
                  <a:lnTo>
                    <a:pt x="15450" y="4338"/>
                  </a:lnTo>
                  <a:lnTo>
                    <a:pt x="15450" y="3612"/>
                  </a:lnTo>
                  <a:lnTo>
                    <a:pt x="16356" y="3612"/>
                  </a:lnTo>
                  <a:lnTo>
                    <a:pt x="17262" y="2892"/>
                  </a:lnTo>
                  <a:lnTo>
                    <a:pt x="17262" y="2166"/>
                  </a:lnTo>
                  <a:lnTo>
                    <a:pt x="18174" y="2166"/>
                  </a:lnTo>
                  <a:lnTo>
                    <a:pt x="18174" y="1446"/>
                  </a:lnTo>
                  <a:lnTo>
                    <a:pt x="15450" y="0"/>
                  </a:lnTo>
                  <a:close/>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91" name="Shape 491"/>
            <p:cNvSpPr/>
            <p:nvPr/>
          </p:nvSpPr>
          <p:spPr>
            <a:xfrm>
              <a:off x="21504275" y="13989050"/>
              <a:ext cx="5899150" cy="9571037"/>
            </a:xfrm>
            <a:custGeom>
              <a:pathLst>
                <a:path extrusionOk="0" h="120000" w="120000">
                  <a:moveTo>
                    <a:pt x="9594" y="10638"/>
                  </a:moveTo>
                  <a:lnTo>
                    <a:pt x="9594" y="10044"/>
                  </a:lnTo>
                  <a:lnTo>
                    <a:pt x="10794" y="10044"/>
                  </a:lnTo>
                  <a:lnTo>
                    <a:pt x="10794" y="9456"/>
                  </a:lnTo>
                  <a:lnTo>
                    <a:pt x="11994" y="9456"/>
                  </a:lnTo>
                  <a:lnTo>
                    <a:pt x="13194" y="8862"/>
                  </a:lnTo>
                  <a:lnTo>
                    <a:pt x="13194" y="8274"/>
                  </a:lnTo>
                  <a:lnTo>
                    <a:pt x="14394" y="8274"/>
                  </a:lnTo>
                  <a:lnTo>
                    <a:pt x="14394" y="7680"/>
                  </a:lnTo>
                  <a:lnTo>
                    <a:pt x="16788" y="7680"/>
                  </a:lnTo>
                  <a:lnTo>
                    <a:pt x="17988" y="7092"/>
                  </a:lnTo>
                  <a:lnTo>
                    <a:pt x="17988" y="6498"/>
                  </a:lnTo>
                  <a:lnTo>
                    <a:pt x="19188" y="6498"/>
                  </a:lnTo>
                  <a:lnTo>
                    <a:pt x="19188" y="4728"/>
                  </a:lnTo>
                  <a:lnTo>
                    <a:pt x="20388" y="4728"/>
                  </a:lnTo>
                  <a:lnTo>
                    <a:pt x="21588" y="4134"/>
                  </a:lnTo>
                  <a:lnTo>
                    <a:pt x="21588" y="3546"/>
                  </a:lnTo>
                  <a:lnTo>
                    <a:pt x="25182" y="2952"/>
                  </a:lnTo>
                  <a:lnTo>
                    <a:pt x="25182" y="2364"/>
                  </a:lnTo>
                  <a:lnTo>
                    <a:pt x="26382" y="2364"/>
                  </a:lnTo>
                  <a:lnTo>
                    <a:pt x="26382" y="1770"/>
                  </a:lnTo>
                  <a:lnTo>
                    <a:pt x="27582" y="1770"/>
                  </a:lnTo>
                  <a:lnTo>
                    <a:pt x="27582" y="0"/>
                  </a:lnTo>
                  <a:lnTo>
                    <a:pt x="27582" y="2952"/>
                  </a:lnTo>
                  <a:lnTo>
                    <a:pt x="26382" y="3546"/>
                  </a:lnTo>
                  <a:lnTo>
                    <a:pt x="26382" y="17136"/>
                  </a:lnTo>
                  <a:lnTo>
                    <a:pt x="27582" y="17136"/>
                  </a:lnTo>
                  <a:lnTo>
                    <a:pt x="27582" y="17730"/>
                  </a:lnTo>
                  <a:lnTo>
                    <a:pt x="28782" y="18318"/>
                  </a:lnTo>
                  <a:lnTo>
                    <a:pt x="37176" y="18318"/>
                  </a:lnTo>
                  <a:lnTo>
                    <a:pt x="37176" y="18912"/>
                  </a:lnTo>
                  <a:lnTo>
                    <a:pt x="41976" y="18912"/>
                  </a:lnTo>
                  <a:lnTo>
                    <a:pt x="45570" y="19500"/>
                  </a:lnTo>
                  <a:lnTo>
                    <a:pt x="46770" y="19500"/>
                  </a:lnTo>
                  <a:lnTo>
                    <a:pt x="46770" y="20094"/>
                  </a:lnTo>
                  <a:lnTo>
                    <a:pt x="47970" y="20094"/>
                  </a:lnTo>
                  <a:lnTo>
                    <a:pt x="47970" y="20682"/>
                  </a:lnTo>
                  <a:lnTo>
                    <a:pt x="49170" y="20682"/>
                  </a:lnTo>
                  <a:lnTo>
                    <a:pt x="49170" y="21276"/>
                  </a:lnTo>
                  <a:lnTo>
                    <a:pt x="51570" y="21276"/>
                  </a:lnTo>
                  <a:lnTo>
                    <a:pt x="51570" y="21864"/>
                  </a:lnTo>
                  <a:lnTo>
                    <a:pt x="53964" y="21864"/>
                  </a:lnTo>
                  <a:lnTo>
                    <a:pt x="53964" y="22458"/>
                  </a:lnTo>
                  <a:lnTo>
                    <a:pt x="55164" y="23046"/>
                  </a:lnTo>
                  <a:lnTo>
                    <a:pt x="56364" y="23046"/>
                  </a:lnTo>
                  <a:lnTo>
                    <a:pt x="56364" y="23640"/>
                  </a:lnTo>
                  <a:lnTo>
                    <a:pt x="57564" y="23640"/>
                  </a:lnTo>
                  <a:lnTo>
                    <a:pt x="61164" y="25410"/>
                  </a:lnTo>
                  <a:lnTo>
                    <a:pt x="64758" y="26004"/>
                  </a:lnTo>
                  <a:lnTo>
                    <a:pt x="65958" y="27774"/>
                  </a:lnTo>
                  <a:lnTo>
                    <a:pt x="67158" y="28368"/>
                  </a:lnTo>
                  <a:lnTo>
                    <a:pt x="67158" y="28956"/>
                  </a:lnTo>
                  <a:lnTo>
                    <a:pt x="68358" y="28956"/>
                  </a:lnTo>
                  <a:lnTo>
                    <a:pt x="68358" y="29550"/>
                  </a:lnTo>
                  <a:lnTo>
                    <a:pt x="69558" y="29550"/>
                  </a:lnTo>
                  <a:lnTo>
                    <a:pt x="70758" y="30138"/>
                  </a:lnTo>
                  <a:lnTo>
                    <a:pt x="70758" y="30732"/>
                  </a:lnTo>
                  <a:lnTo>
                    <a:pt x="71958" y="30732"/>
                  </a:lnTo>
                  <a:lnTo>
                    <a:pt x="73152" y="31320"/>
                  </a:lnTo>
                  <a:lnTo>
                    <a:pt x="73152" y="31914"/>
                  </a:lnTo>
                  <a:lnTo>
                    <a:pt x="74352" y="31914"/>
                  </a:lnTo>
                  <a:lnTo>
                    <a:pt x="74352" y="32502"/>
                  </a:lnTo>
                  <a:lnTo>
                    <a:pt x="75552" y="32502"/>
                  </a:lnTo>
                  <a:lnTo>
                    <a:pt x="75552" y="33096"/>
                  </a:lnTo>
                  <a:lnTo>
                    <a:pt x="76752" y="33684"/>
                  </a:lnTo>
                  <a:lnTo>
                    <a:pt x="77952" y="33684"/>
                  </a:lnTo>
                  <a:lnTo>
                    <a:pt x="80352" y="34866"/>
                  </a:lnTo>
                  <a:lnTo>
                    <a:pt x="83946" y="35460"/>
                  </a:lnTo>
                  <a:lnTo>
                    <a:pt x="86346" y="36636"/>
                  </a:lnTo>
                  <a:lnTo>
                    <a:pt x="87546" y="38412"/>
                  </a:lnTo>
                  <a:lnTo>
                    <a:pt x="88746" y="38412"/>
                  </a:lnTo>
                  <a:lnTo>
                    <a:pt x="88746" y="39000"/>
                  </a:lnTo>
                  <a:lnTo>
                    <a:pt x="89946" y="39000"/>
                  </a:lnTo>
                  <a:lnTo>
                    <a:pt x="89946" y="39594"/>
                  </a:lnTo>
                  <a:lnTo>
                    <a:pt x="91146" y="40182"/>
                  </a:lnTo>
                  <a:lnTo>
                    <a:pt x="91146" y="40776"/>
                  </a:lnTo>
                  <a:lnTo>
                    <a:pt x="92340" y="41364"/>
                  </a:lnTo>
                  <a:lnTo>
                    <a:pt x="92340" y="41958"/>
                  </a:lnTo>
                  <a:lnTo>
                    <a:pt x="93540" y="41958"/>
                  </a:lnTo>
                  <a:lnTo>
                    <a:pt x="93540" y="43140"/>
                  </a:lnTo>
                  <a:lnTo>
                    <a:pt x="94740" y="43140"/>
                  </a:lnTo>
                  <a:lnTo>
                    <a:pt x="94740" y="45504"/>
                  </a:lnTo>
                  <a:lnTo>
                    <a:pt x="95940" y="46092"/>
                  </a:lnTo>
                  <a:lnTo>
                    <a:pt x="95940" y="47868"/>
                  </a:lnTo>
                  <a:lnTo>
                    <a:pt x="97140" y="47868"/>
                  </a:lnTo>
                  <a:lnTo>
                    <a:pt x="97140" y="55548"/>
                  </a:lnTo>
                  <a:lnTo>
                    <a:pt x="98340" y="55548"/>
                  </a:lnTo>
                  <a:lnTo>
                    <a:pt x="98340" y="56142"/>
                  </a:lnTo>
                  <a:lnTo>
                    <a:pt x="99540" y="56142"/>
                  </a:lnTo>
                  <a:lnTo>
                    <a:pt x="99540" y="56730"/>
                  </a:lnTo>
                  <a:lnTo>
                    <a:pt x="101934" y="56730"/>
                  </a:lnTo>
                  <a:lnTo>
                    <a:pt x="101934" y="57324"/>
                  </a:lnTo>
                  <a:lnTo>
                    <a:pt x="104334" y="57324"/>
                  </a:lnTo>
                  <a:lnTo>
                    <a:pt x="104334" y="57912"/>
                  </a:lnTo>
                  <a:lnTo>
                    <a:pt x="106734" y="57912"/>
                  </a:lnTo>
                  <a:lnTo>
                    <a:pt x="106734" y="58506"/>
                  </a:lnTo>
                  <a:lnTo>
                    <a:pt x="107934" y="58506"/>
                  </a:lnTo>
                  <a:lnTo>
                    <a:pt x="107934" y="59094"/>
                  </a:lnTo>
                  <a:lnTo>
                    <a:pt x="109134" y="59094"/>
                  </a:lnTo>
                  <a:lnTo>
                    <a:pt x="109134" y="60276"/>
                  </a:lnTo>
                  <a:lnTo>
                    <a:pt x="110334" y="60276"/>
                  </a:lnTo>
                  <a:lnTo>
                    <a:pt x="110334" y="60870"/>
                  </a:lnTo>
                  <a:lnTo>
                    <a:pt x="111528" y="60870"/>
                  </a:lnTo>
                  <a:lnTo>
                    <a:pt x="111528" y="62052"/>
                  </a:lnTo>
                  <a:lnTo>
                    <a:pt x="112728" y="62640"/>
                  </a:lnTo>
                  <a:lnTo>
                    <a:pt x="112728" y="63822"/>
                  </a:lnTo>
                  <a:lnTo>
                    <a:pt x="113928" y="63822"/>
                  </a:lnTo>
                  <a:lnTo>
                    <a:pt x="113928" y="66780"/>
                  </a:lnTo>
                  <a:lnTo>
                    <a:pt x="115128" y="67368"/>
                  </a:lnTo>
                  <a:lnTo>
                    <a:pt x="115128" y="70914"/>
                  </a:lnTo>
                  <a:lnTo>
                    <a:pt x="116328" y="71508"/>
                  </a:lnTo>
                  <a:lnTo>
                    <a:pt x="116328" y="74460"/>
                  </a:lnTo>
                  <a:lnTo>
                    <a:pt x="117528" y="76230"/>
                  </a:lnTo>
                  <a:lnTo>
                    <a:pt x="117528" y="77412"/>
                  </a:lnTo>
                  <a:lnTo>
                    <a:pt x="118728" y="77412"/>
                  </a:lnTo>
                  <a:lnTo>
                    <a:pt x="118728" y="93372"/>
                  </a:lnTo>
                  <a:lnTo>
                    <a:pt x="119928" y="93372"/>
                  </a:lnTo>
                  <a:lnTo>
                    <a:pt x="119928" y="102828"/>
                  </a:lnTo>
                  <a:lnTo>
                    <a:pt x="118728" y="102828"/>
                  </a:lnTo>
                  <a:lnTo>
                    <a:pt x="118728" y="104010"/>
                  </a:lnTo>
                  <a:lnTo>
                    <a:pt x="117528" y="104010"/>
                  </a:lnTo>
                  <a:lnTo>
                    <a:pt x="117528" y="105192"/>
                  </a:lnTo>
                  <a:lnTo>
                    <a:pt x="116328" y="105780"/>
                  </a:lnTo>
                  <a:lnTo>
                    <a:pt x="116328" y="106962"/>
                  </a:lnTo>
                  <a:lnTo>
                    <a:pt x="115128" y="106962"/>
                  </a:lnTo>
                  <a:lnTo>
                    <a:pt x="115128" y="108144"/>
                  </a:lnTo>
                  <a:lnTo>
                    <a:pt x="113928" y="108144"/>
                  </a:lnTo>
                  <a:lnTo>
                    <a:pt x="113928" y="108732"/>
                  </a:lnTo>
                  <a:lnTo>
                    <a:pt x="112728" y="109326"/>
                  </a:lnTo>
                  <a:lnTo>
                    <a:pt x="112728" y="110508"/>
                  </a:lnTo>
                  <a:lnTo>
                    <a:pt x="111528" y="110508"/>
                  </a:lnTo>
                  <a:lnTo>
                    <a:pt x="111528" y="111690"/>
                  </a:lnTo>
                  <a:lnTo>
                    <a:pt x="110334" y="112278"/>
                  </a:lnTo>
                  <a:lnTo>
                    <a:pt x="110334" y="112872"/>
                  </a:lnTo>
                  <a:lnTo>
                    <a:pt x="109134" y="113460"/>
                  </a:lnTo>
                  <a:lnTo>
                    <a:pt x="109134" y="114054"/>
                  </a:lnTo>
                  <a:lnTo>
                    <a:pt x="106734" y="115236"/>
                  </a:lnTo>
                  <a:lnTo>
                    <a:pt x="105534" y="115236"/>
                  </a:lnTo>
                  <a:lnTo>
                    <a:pt x="105534" y="115824"/>
                  </a:lnTo>
                  <a:lnTo>
                    <a:pt x="101934" y="117600"/>
                  </a:lnTo>
                  <a:lnTo>
                    <a:pt x="100740" y="117600"/>
                  </a:lnTo>
                  <a:lnTo>
                    <a:pt x="99540" y="118188"/>
                  </a:lnTo>
                  <a:lnTo>
                    <a:pt x="99540" y="118782"/>
                  </a:lnTo>
                  <a:lnTo>
                    <a:pt x="98340" y="118782"/>
                  </a:lnTo>
                  <a:lnTo>
                    <a:pt x="98340" y="119370"/>
                  </a:lnTo>
                  <a:lnTo>
                    <a:pt x="97140" y="119370"/>
                  </a:lnTo>
                  <a:lnTo>
                    <a:pt x="97140" y="119964"/>
                  </a:lnTo>
                  <a:lnTo>
                    <a:pt x="81552" y="119964"/>
                  </a:lnTo>
                  <a:lnTo>
                    <a:pt x="87546" y="119964"/>
                  </a:lnTo>
                  <a:lnTo>
                    <a:pt x="87546" y="119370"/>
                  </a:lnTo>
                  <a:lnTo>
                    <a:pt x="88746" y="119370"/>
                  </a:lnTo>
                  <a:lnTo>
                    <a:pt x="88746" y="118782"/>
                  </a:lnTo>
                  <a:lnTo>
                    <a:pt x="89946" y="118782"/>
                  </a:lnTo>
                  <a:lnTo>
                    <a:pt x="89946" y="118188"/>
                  </a:lnTo>
                  <a:lnTo>
                    <a:pt x="91146" y="118188"/>
                  </a:lnTo>
                  <a:lnTo>
                    <a:pt x="97140" y="115236"/>
                  </a:lnTo>
                  <a:lnTo>
                    <a:pt x="97140" y="114642"/>
                  </a:lnTo>
                  <a:lnTo>
                    <a:pt x="98340" y="112872"/>
                  </a:lnTo>
                  <a:lnTo>
                    <a:pt x="99540" y="112872"/>
                  </a:lnTo>
                  <a:lnTo>
                    <a:pt x="99540" y="111690"/>
                  </a:lnTo>
                  <a:lnTo>
                    <a:pt x="100740" y="111690"/>
                  </a:lnTo>
                  <a:lnTo>
                    <a:pt x="100740" y="111096"/>
                  </a:lnTo>
                  <a:lnTo>
                    <a:pt x="101934" y="110508"/>
                  </a:lnTo>
                  <a:lnTo>
                    <a:pt x="101934" y="104010"/>
                  </a:lnTo>
                  <a:lnTo>
                    <a:pt x="100740" y="104010"/>
                  </a:lnTo>
                  <a:lnTo>
                    <a:pt x="100740" y="102828"/>
                  </a:lnTo>
                  <a:lnTo>
                    <a:pt x="99540" y="102828"/>
                  </a:lnTo>
                  <a:lnTo>
                    <a:pt x="99540" y="102234"/>
                  </a:lnTo>
                  <a:lnTo>
                    <a:pt x="98340" y="102234"/>
                  </a:lnTo>
                  <a:lnTo>
                    <a:pt x="98340" y="101646"/>
                  </a:lnTo>
                  <a:lnTo>
                    <a:pt x="97140" y="101052"/>
                  </a:lnTo>
                  <a:lnTo>
                    <a:pt x="97140" y="100464"/>
                  </a:lnTo>
                  <a:lnTo>
                    <a:pt x="95940" y="100464"/>
                  </a:lnTo>
                  <a:lnTo>
                    <a:pt x="94740" y="99870"/>
                  </a:lnTo>
                  <a:lnTo>
                    <a:pt x="93540" y="99870"/>
                  </a:lnTo>
                  <a:lnTo>
                    <a:pt x="93540" y="99282"/>
                  </a:lnTo>
                  <a:lnTo>
                    <a:pt x="92340" y="99282"/>
                  </a:lnTo>
                  <a:lnTo>
                    <a:pt x="92340" y="98688"/>
                  </a:lnTo>
                  <a:lnTo>
                    <a:pt x="91146" y="98688"/>
                  </a:lnTo>
                  <a:lnTo>
                    <a:pt x="89946" y="98100"/>
                  </a:lnTo>
                  <a:lnTo>
                    <a:pt x="88746" y="98100"/>
                  </a:lnTo>
                  <a:lnTo>
                    <a:pt x="86346" y="96918"/>
                  </a:lnTo>
                  <a:lnTo>
                    <a:pt x="85146" y="96918"/>
                  </a:lnTo>
                  <a:lnTo>
                    <a:pt x="79152" y="93960"/>
                  </a:lnTo>
                  <a:lnTo>
                    <a:pt x="77952" y="93960"/>
                  </a:lnTo>
                  <a:lnTo>
                    <a:pt x="77952" y="93372"/>
                  </a:lnTo>
                  <a:lnTo>
                    <a:pt x="71958" y="90414"/>
                  </a:lnTo>
                  <a:lnTo>
                    <a:pt x="70758" y="90414"/>
                  </a:lnTo>
                  <a:lnTo>
                    <a:pt x="67158" y="88644"/>
                  </a:lnTo>
                  <a:lnTo>
                    <a:pt x="65958" y="88644"/>
                  </a:lnTo>
                  <a:lnTo>
                    <a:pt x="64758" y="88050"/>
                  </a:lnTo>
                  <a:lnTo>
                    <a:pt x="61164" y="87462"/>
                  </a:lnTo>
                  <a:lnTo>
                    <a:pt x="59964" y="86868"/>
                  </a:lnTo>
                  <a:lnTo>
                    <a:pt x="58764" y="86868"/>
                  </a:lnTo>
                  <a:lnTo>
                    <a:pt x="56364" y="85686"/>
                  </a:lnTo>
                  <a:lnTo>
                    <a:pt x="52770" y="85686"/>
                  </a:lnTo>
                  <a:lnTo>
                    <a:pt x="49170" y="83916"/>
                  </a:lnTo>
                  <a:lnTo>
                    <a:pt x="47970" y="83916"/>
                  </a:lnTo>
                  <a:lnTo>
                    <a:pt x="46770" y="83322"/>
                  </a:lnTo>
                  <a:lnTo>
                    <a:pt x="46770" y="82734"/>
                  </a:lnTo>
                  <a:lnTo>
                    <a:pt x="45570" y="82734"/>
                  </a:lnTo>
                  <a:lnTo>
                    <a:pt x="45570" y="82140"/>
                  </a:lnTo>
                  <a:lnTo>
                    <a:pt x="44370" y="82140"/>
                  </a:lnTo>
                  <a:lnTo>
                    <a:pt x="44370" y="80958"/>
                  </a:lnTo>
                  <a:lnTo>
                    <a:pt x="41976" y="79776"/>
                  </a:lnTo>
                  <a:lnTo>
                    <a:pt x="41976" y="79188"/>
                  </a:lnTo>
                  <a:lnTo>
                    <a:pt x="40776" y="78594"/>
                  </a:lnTo>
                  <a:lnTo>
                    <a:pt x="40776" y="78006"/>
                  </a:lnTo>
                  <a:lnTo>
                    <a:pt x="39576" y="76230"/>
                  </a:lnTo>
                  <a:lnTo>
                    <a:pt x="38376" y="75642"/>
                  </a:lnTo>
                  <a:lnTo>
                    <a:pt x="37176" y="73866"/>
                  </a:lnTo>
                  <a:lnTo>
                    <a:pt x="37176" y="73278"/>
                  </a:lnTo>
                  <a:lnTo>
                    <a:pt x="32382" y="70914"/>
                  </a:lnTo>
                  <a:lnTo>
                    <a:pt x="31182" y="70914"/>
                  </a:lnTo>
                  <a:lnTo>
                    <a:pt x="31182" y="70326"/>
                  </a:lnTo>
                  <a:lnTo>
                    <a:pt x="28782" y="70326"/>
                  </a:lnTo>
                  <a:lnTo>
                    <a:pt x="28782" y="69732"/>
                  </a:lnTo>
                  <a:lnTo>
                    <a:pt x="27582" y="69732"/>
                  </a:lnTo>
                  <a:lnTo>
                    <a:pt x="27582" y="69144"/>
                  </a:lnTo>
                  <a:lnTo>
                    <a:pt x="21588" y="69144"/>
                  </a:lnTo>
                  <a:lnTo>
                    <a:pt x="14394" y="67962"/>
                  </a:lnTo>
                  <a:lnTo>
                    <a:pt x="13194" y="67368"/>
                  </a:lnTo>
                  <a:lnTo>
                    <a:pt x="10794" y="67368"/>
                  </a:lnTo>
                  <a:lnTo>
                    <a:pt x="10794" y="66780"/>
                  </a:lnTo>
                  <a:lnTo>
                    <a:pt x="9594" y="66780"/>
                  </a:lnTo>
                  <a:lnTo>
                    <a:pt x="9594" y="66186"/>
                  </a:lnTo>
                  <a:lnTo>
                    <a:pt x="7194" y="66186"/>
                  </a:lnTo>
                  <a:lnTo>
                    <a:pt x="7194" y="65598"/>
                  </a:lnTo>
                  <a:lnTo>
                    <a:pt x="5994" y="65598"/>
                  </a:lnTo>
                  <a:lnTo>
                    <a:pt x="5994" y="64416"/>
                  </a:lnTo>
                  <a:lnTo>
                    <a:pt x="4800" y="64416"/>
                  </a:lnTo>
                  <a:lnTo>
                    <a:pt x="4800" y="63234"/>
                  </a:lnTo>
                  <a:lnTo>
                    <a:pt x="3600" y="63234"/>
                  </a:lnTo>
                  <a:lnTo>
                    <a:pt x="3600" y="50820"/>
                  </a:lnTo>
                  <a:lnTo>
                    <a:pt x="4800" y="50232"/>
                  </a:lnTo>
                  <a:lnTo>
                    <a:pt x="4800" y="49638"/>
                  </a:lnTo>
                  <a:lnTo>
                    <a:pt x="5994" y="49638"/>
                  </a:lnTo>
                  <a:lnTo>
                    <a:pt x="5994" y="49050"/>
                  </a:lnTo>
                  <a:lnTo>
                    <a:pt x="7194" y="49050"/>
                  </a:lnTo>
                  <a:lnTo>
                    <a:pt x="7194" y="48456"/>
                  </a:lnTo>
                  <a:lnTo>
                    <a:pt x="8394" y="47868"/>
                  </a:lnTo>
                  <a:lnTo>
                    <a:pt x="8394" y="47274"/>
                  </a:lnTo>
                  <a:lnTo>
                    <a:pt x="9594" y="47274"/>
                  </a:lnTo>
                  <a:lnTo>
                    <a:pt x="9594" y="44910"/>
                  </a:lnTo>
                  <a:lnTo>
                    <a:pt x="10794" y="44910"/>
                  </a:lnTo>
                  <a:lnTo>
                    <a:pt x="10794" y="32502"/>
                  </a:lnTo>
                  <a:lnTo>
                    <a:pt x="9594" y="31914"/>
                  </a:lnTo>
                  <a:lnTo>
                    <a:pt x="9594" y="30732"/>
                  </a:lnTo>
                  <a:lnTo>
                    <a:pt x="8394" y="30732"/>
                  </a:lnTo>
                  <a:lnTo>
                    <a:pt x="7194" y="30138"/>
                  </a:lnTo>
                  <a:lnTo>
                    <a:pt x="7194" y="29550"/>
                  </a:lnTo>
                  <a:lnTo>
                    <a:pt x="4800" y="28368"/>
                  </a:lnTo>
                  <a:lnTo>
                    <a:pt x="4800" y="27774"/>
                  </a:lnTo>
                  <a:lnTo>
                    <a:pt x="3600" y="27186"/>
                  </a:lnTo>
                  <a:lnTo>
                    <a:pt x="3600" y="26004"/>
                  </a:lnTo>
                  <a:lnTo>
                    <a:pt x="2400" y="26004"/>
                  </a:lnTo>
                  <a:lnTo>
                    <a:pt x="2400" y="24822"/>
                  </a:lnTo>
                  <a:lnTo>
                    <a:pt x="1200" y="24228"/>
                  </a:lnTo>
                  <a:lnTo>
                    <a:pt x="1200" y="21864"/>
                  </a:lnTo>
                  <a:lnTo>
                    <a:pt x="0" y="21864"/>
                  </a:lnTo>
                  <a:lnTo>
                    <a:pt x="0" y="13590"/>
                  </a:lnTo>
                  <a:lnTo>
                    <a:pt x="2400" y="13590"/>
                  </a:lnTo>
                  <a:lnTo>
                    <a:pt x="2400" y="12408"/>
                  </a:lnTo>
                  <a:lnTo>
                    <a:pt x="4800" y="12408"/>
                  </a:lnTo>
                  <a:lnTo>
                    <a:pt x="4800" y="11820"/>
                  </a:lnTo>
                  <a:lnTo>
                    <a:pt x="5994" y="11820"/>
                  </a:lnTo>
                  <a:lnTo>
                    <a:pt x="5994" y="10044"/>
                  </a:lnTo>
                  <a:lnTo>
                    <a:pt x="7194" y="10044"/>
                  </a:lnTo>
                  <a:lnTo>
                    <a:pt x="7194" y="9456"/>
                  </a:lnTo>
                  <a:lnTo>
                    <a:pt x="8394" y="9456"/>
                  </a:lnTo>
                  <a:lnTo>
                    <a:pt x="8394" y="8862"/>
                  </a:lnTo>
                  <a:lnTo>
                    <a:pt x="9594" y="8862"/>
                  </a:lnTo>
                  <a:lnTo>
                    <a:pt x="9594" y="8274"/>
                  </a:lnTo>
                  <a:lnTo>
                    <a:pt x="10794" y="7680"/>
                  </a:lnTo>
                  <a:lnTo>
                    <a:pt x="10794" y="7092"/>
                  </a:lnTo>
                  <a:lnTo>
                    <a:pt x="11994" y="7092"/>
                  </a:lnTo>
                  <a:lnTo>
                    <a:pt x="11994" y="6498"/>
                  </a:lnTo>
                  <a:lnTo>
                    <a:pt x="13194" y="6498"/>
                  </a:lnTo>
                  <a:lnTo>
                    <a:pt x="13194" y="5910"/>
                  </a:lnTo>
                  <a:lnTo>
                    <a:pt x="14394" y="5910"/>
                  </a:lnTo>
                  <a:lnTo>
                    <a:pt x="14394" y="5316"/>
                  </a:lnTo>
                  <a:lnTo>
                    <a:pt x="16788" y="5316"/>
                  </a:lnTo>
                  <a:lnTo>
                    <a:pt x="16788" y="4728"/>
                  </a:lnTo>
                  <a:lnTo>
                    <a:pt x="21588" y="4728"/>
                  </a:lnTo>
                  <a:lnTo>
                    <a:pt x="23988" y="3546"/>
                  </a:lnTo>
                  <a:lnTo>
                    <a:pt x="23988" y="2952"/>
                  </a:lnTo>
                  <a:lnTo>
                    <a:pt x="26382" y="2952"/>
                  </a:lnTo>
                  <a:lnTo>
                    <a:pt x="26382" y="2364"/>
                  </a:lnTo>
                  <a:lnTo>
                    <a:pt x="25182" y="2952"/>
                  </a:lnTo>
                  <a:lnTo>
                    <a:pt x="25182" y="8274"/>
                  </a:lnTo>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92" name="Shape 492"/>
            <p:cNvSpPr/>
            <p:nvPr/>
          </p:nvSpPr>
          <p:spPr>
            <a:xfrm>
              <a:off x="13487400" y="17052925"/>
              <a:ext cx="4837111" cy="6178550"/>
            </a:xfrm>
            <a:custGeom>
              <a:pathLst>
                <a:path extrusionOk="0" h="120000" w="120000">
                  <a:moveTo>
                    <a:pt x="8772" y="0"/>
                  </a:moveTo>
                  <a:lnTo>
                    <a:pt x="8772" y="1830"/>
                  </a:lnTo>
                  <a:lnTo>
                    <a:pt x="7314" y="1830"/>
                  </a:lnTo>
                  <a:lnTo>
                    <a:pt x="7314" y="3660"/>
                  </a:lnTo>
                  <a:lnTo>
                    <a:pt x="5850" y="6408"/>
                  </a:lnTo>
                  <a:lnTo>
                    <a:pt x="2922" y="8238"/>
                  </a:lnTo>
                  <a:lnTo>
                    <a:pt x="2922" y="10074"/>
                  </a:lnTo>
                  <a:lnTo>
                    <a:pt x="1464" y="10986"/>
                  </a:lnTo>
                  <a:lnTo>
                    <a:pt x="1464" y="15564"/>
                  </a:lnTo>
                  <a:lnTo>
                    <a:pt x="0" y="18312"/>
                  </a:lnTo>
                  <a:lnTo>
                    <a:pt x="0" y="61344"/>
                  </a:lnTo>
                  <a:lnTo>
                    <a:pt x="1464" y="64092"/>
                  </a:lnTo>
                  <a:lnTo>
                    <a:pt x="1464" y="65010"/>
                  </a:lnTo>
                  <a:lnTo>
                    <a:pt x="2922" y="67752"/>
                  </a:lnTo>
                  <a:lnTo>
                    <a:pt x="2922" y="68670"/>
                  </a:lnTo>
                  <a:lnTo>
                    <a:pt x="4386" y="68670"/>
                  </a:lnTo>
                  <a:lnTo>
                    <a:pt x="4386" y="69588"/>
                  </a:lnTo>
                  <a:lnTo>
                    <a:pt x="5850" y="72330"/>
                  </a:lnTo>
                  <a:lnTo>
                    <a:pt x="5850" y="74166"/>
                  </a:lnTo>
                  <a:lnTo>
                    <a:pt x="7314" y="76908"/>
                  </a:lnTo>
                  <a:lnTo>
                    <a:pt x="7314" y="78744"/>
                  </a:lnTo>
                  <a:lnTo>
                    <a:pt x="8772" y="81486"/>
                  </a:lnTo>
                  <a:lnTo>
                    <a:pt x="8772" y="85152"/>
                  </a:lnTo>
                  <a:lnTo>
                    <a:pt x="10236" y="86064"/>
                  </a:lnTo>
                  <a:lnTo>
                    <a:pt x="10236" y="88812"/>
                  </a:lnTo>
                  <a:lnTo>
                    <a:pt x="11700" y="91560"/>
                  </a:lnTo>
                  <a:lnTo>
                    <a:pt x="11700" y="92472"/>
                  </a:lnTo>
                  <a:lnTo>
                    <a:pt x="14622" y="94308"/>
                  </a:lnTo>
                  <a:lnTo>
                    <a:pt x="17550" y="99798"/>
                  </a:lnTo>
                  <a:lnTo>
                    <a:pt x="17550" y="103464"/>
                  </a:lnTo>
                  <a:lnTo>
                    <a:pt x="19008" y="106206"/>
                  </a:lnTo>
                  <a:lnTo>
                    <a:pt x="21936" y="108042"/>
                  </a:lnTo>
                  <a:lnTo>
                    <a:pt x="21936" y="108954"/>
                  </a:lnTo>
                  <a:lnTo>
                    <a:pt x="23394" y="109872"/>
                  </a:lnTo>
                  <a:lnTo>
                    <a:pt x="23394" y="110784"/>
                  </a:lnTo>
                  <a:lnTo>
                    <a:pt x="24858" y="110784"/>
                  </a:lnTo>
                  <a:lnTo>
                    <a:pt x="24858" y="111702"/>
                  </a:lnTo>
                  <a:lnTo>
                    <a:pt x="26322" y="111702"/>
                  </a:lnTo>
                  <a:lnTo>
                    <a:pt x="26322" y="112620"/>
                  </a:lnTo>
                  <a:lnTo>
                    <a:pt x="27786" y="113532"/>
                  </a:lnTo>
                  <a:lnTo>
                    <a:pt x="27786" y="114450"/>
                  </a:lnTo>
                  <a:lnTo>
                    <a:pt x="30708" y="114450"/>
                  </a:lnTo>
                  <a:lnTo>
                    <a:pt x="30708" y="115362"/>
                  </a:lnTo>
                  <a:lnTo>
                    <a:pt x="33630" y="115362"/>
                  </a:lnTo>
                  <a:lnTo>
                    <a:pt x="33630" y="116280"/>
                  </a:lnTo>
                  <a:lnTo>
                    <a:pt x="35094" y="116280"/>
                  </a:lnTo>
                  <a:lnTo>
                    <a:pt x="35094" y="117198"/>
                  </a:lnTo>
                  <a:lnTo>
                    <a:pt x="38022" y="117198"/>
                  </a:lnTo>
                  <a:lnTo>
                    <a:pt x="38022" y="118110"/>
                  </a:lnTo>
                  <a:lnTo>
                    <a:pt x="43872" y="118110"/>
                  </a:lnTo>
                  <a:lnTo>
                    <a:pt x="43872" y="119028"/>
                  </a:lnTo>
                  <a:lnTo>
                    <a:pt x="48258" y="119028"/>
                  </a:lnTo>
                  <a:lnTo>
                    <a:pt x="48258" y="119940"/>
                  </a:lnTo>
                  <a:lnTo>
                    <a:pt x="49716" y="119940"/>
                  </a:lnTo>
                  <a:lnTo>
                    <a:pt x="49716" y="108954"/>
                  </a:lnTo>
                  <a:lnTo>
                    <a:pt x="48258" y="108042"/>
                  </a:lnTo>
                  <a:lnTo>
                    <a:pt x="48258" y="99798"/>
                  </a:lnTo>
                  <a:lnTo>
                    <a:pt x="49716" y="99798"/>
                  </a:lnTo>
                  <a:lnTo>
                    <a:pt x="49716" y="98886"/>
                  </a:lnTo>
                  <a:lnTo>
                    <a:pt x="54108" y="96138"/>
                  </a:lnTo>
                  <a:lnTo>
                    <a:pt x="55566" y="96138"/>
                  </a:lnTo>
                  <a:lnTo>
                    <a:pt x="55566" y="95220"/>
                  </a:lnTo>
                  <a:lnTo>
                    <a:pt x="57030" y="94308"/>
                  </a:lnTo>
                  <a:lnTo>
                    <a:pt x="61416" y="93390"/>
                  </a:lnTo>
                  <a:lnTo>
                    <a:pt x="62880" y="93390"/>
                  </a:lnTo>
                  <a:lnTo>
                    <a:pt x="62880" y="92472"/>
                  </a:lnTo>
                  <a:lnTo>
                    <a:pt x="65802" y="92472"/>
                  </a:lnTo>
                  <a:lnTo>
                    <a:pt x="65802" y="91560"/>
                  </a:lnTo>
                  <a:lnTo>
                    <a:pt x="67266" y="91560"/>
                  </a:lnTo>
                  <a:lnTo>
                    <a:pt x="67266" y="90642"/>
                  </a:lnTo>
                  <a:lnTo>
                    <a:pt x="71652" y="89730"/>
                  </a:lnTo>
                  <a:lnTo>
                    <a:pt x="73116" y="89730"/>
                  </a:lnTo>
                  <a:lnTo>
                    <a:pt x="77502" y="86982"/>
                  </a:lnTo>
                  <a:lnTo>
                    <a:pt x="81888" y="86064"/>
                  </a:lnTo>
                  <a:lnTo>
                    <a:pt x="83352" y="83322"/>
                  </a:lnTo>
                  <a:lnTo>
                    <a:pt x="87738" y="82404"/>
                  </a:lnTo>
                  <a:lnTo>
                    <a:pt x="89202" y="81486"/>
                  </a:lnTo>
                  <a:lnTo>
                    <a:pt x="93588" y="80574"/>
                  </a:lnTo>
                  <a:lnTo>
                    <a:pt x="95052" y="77826"/>
                  </a:lnTo>
                  <a:lnTo>
                    <a:pt x="96510" y="76908"/>
                  </a:lnTo>
                  <a:lnTo>
                    <a:pt x="97974" y="76908"/>
                  </a:lnTo>
                  <a:lnTo>
                    <a:pt x="100896" y="75078"/>
                  </a:lnTo>
                  <a:lnTo>
                    <a:pt x="100896" y="74166"/>
                  </a:lnTo>
                  <a:lnTo>
                    <a:pt x="102360" y="73248"/>
                  </a:lnTo>
                  <a:lnTo>
                    <a:pt x="102360" y="72330"/>
                  </a:lnTo>
                  <a:lnTo>
                    <a:pt x="103824" y="72330"/>
                  </a:lnTo>
                  <a:lnTo>
                    <a:pt x="103824" y="69588"/>
                  </a:lnTo>
                  <a:lnTo>
                    <a:pt x="105288" y="68670"/>
                  </a:lnTo>
                  <a:lnTo>
                    <a:pt x="105288" y="67752"/>
                  </a:lnTo>
                  <a:lnTo>
                    <a:pt x="106746" y="67752"/>
                  </a:lnTo>
                  <a:lnTo>
                    <a:pt x="106746" y="65922"/>
                  </a:lnTo>
                  <a:lnTo>
                    <a:pt x="108210" y="65010"/>
                  </a:lnTo>
                  <a:lnTo>
                    <a:pt x="109674" y="62262"/>
                  </a:lnTo>
                  <a:lnTo>
                    <a:pt x="111132" y="61344"/>
                  </a:lnTo>
                  <a:lnTo>
                    <a:pt x="111132" y="60432"/>
                  </a:lnTo>
                  <a:lnTo>
                    <a:pt x="112596" y="59514"/>
                  </a:lnTo>
                  <a:lnTo>
                    <a:pt x="114060" y="59514"/>
                  </a:lnTo>
                  <a:lnTo>
                    <a:pt x="114060" y="56766"/>
                  </a:lnTo>
                  <a:lnTo>
                    <a:pt x="115524" y="55854"/>
                  </a:lnTo>
                  <a:lnTo>
                    <a:pt x="116982" y="55854"/>
                  </a:lnTo>
                  <a:lnTo>
                    <a:pt x="116982" y="54018"/>
                  </a:lnTo>
                  <a:lnTo>
                    <a:pt x="118446" y="54018"/>
                  </a:lnTo>
                  <a:lnTo>
                    <a:pt x="118446" y="52188"/>
                  </a:lnTo>
                  <a:lnTo>
                    <a:pt x="119910" y="52188"/>
                  </a:lnTo>
                  <a:lnTo>
                    <a:pt x="119910" y="41202"/>
                  </a:lnTo>
                  <a:lnTo>
                    <a:pt x="118446" y="41202"/>
                  </a:lnTo>
                  <a:lnTo>
                    <a:pt x="118446" y="40284"/>
                  </a:lnTo>
                  <a:lnTo>
                    <a:pt x="116982" y="40284"/>
                  </a:lnTo>
                  <a:lnTo>
                    <a:pt x="116982" y="38454"/>
                  </a:lnTo>
                  <a:lnTo>
                    <a:pt x="115524" y="38454"/>
                  </a:lnTo>
                  <a:lnTo>
                    <a:pt x="115524" y="35706"/>
                  </a:lnTo>
                  <a:lnTo>
                    <a:pt x="114060" y="35706"/>
                  </a:lnTo>
                  <a:lnTo>
                    <a:pt x="114060" y="33876"/>
                  </a:lnTo>
                  <a:lnTo>
                    <a:pt x="112596" y="33876"/>
                  </a:lnTo>
                  <a:lnTo>
                    <a:pt x="112596" y="32046"/>
                  </a:lnTo>
                  <a:lnTo>
                    <a:pt x="111132" y="31128"/>
                  </a:lnTo>
                  <a:lnTo>
                    <a:pt x="111132" y="28386"/>
                  </a:lnTo>
                  <a:lnTo>
                    <a:pt x="109674" y="28386"/>
                  </a:lnTo>
                  <a:lnTo>
                    <a:pt x="109674" y="24720"/>
                  </a:lnTo>
                  <a:lnTo>
                    <a:pt x="108210" y="23808"/>
                  </a:lnTo>
                  <a:lnTo>
                    <a:pt x="105288" y="18312"/>
                  </a:lnTo>
                  <a:lnTo>
                    <a:pt x="103824" y="17394"/>
                  </a:lnTo>
                  <a:lnTo>
                    <a:pt x="102360" y="14652"/>
                  </a:lnTo>
                  <a:lnTo>
                    <a:pt x="102360" y="13734"/>
                  </a:lnTo>
                  <a:lnTo>
                    <a:pt x="97974" y="13734"/>
                  </a:lnTo>
                  <a:lnTo>
                    <a:pt x="97974" y="12816"/>
                  </a:lnTo>
                  <a:lnTo>
                    <a:pt x="95052" y="12816"/>
                  </a:lnTo>
                  <a:lnTo>
                    <a:pt x="95052" y="11904"/>
                  </a:lnTo>
                  <a:lnTo>
                    <a:pt x="92124" y="11904"/>
                  </a:lnTo>
                  <a:lnTo>
                    <a:pt x="92124" y="10986"/>
                  </a:lnTo>
                  <a:lnTo>
                    <a:pt x="90660" y="10986"/>
                  </a:lnTo>
                  <a:lnTo>
                    <a:pt x="87738" y="9156"/>
                  </a:lnTo>
                  <a:lnTo>
                    <a:pt x="84816" y="9156"/>
                  </a:lnTo>
                  <a:lnTo>
                    <a:pt x="84816" y="8238"/>
                  </a:lnTo>
                  <a:lnTo>
                    <a:pt x="81888" y="8238"/>
                  </a:lnTo>
                  <a:lnTo>
                    <a:pt x="81888" y="7326"/>
                  </a:lnTo>
                  <a:lnTo>
                    <a:pt x="73116" y="7326"/>
                  </a:lnTo>
                  <a:lnTo>
                    <a:pt x="73116" y="6408"/>
                  </a:lnTo>
                  <a:lnTo>
                    <a:pt x="68730" y="6408"/>
                  </a:lnTo>
                  <a:lnTo>
                    <a:pt x="67266" y="5496"/>
                  </a:lnTo>
                  <a:lnTo>
                    <a:pt x="64344" y="5496"/>
                  </a:lnTo>
                  <a:lnTo>
                    <a:pt x="64344" y="4578"/>
                  </a:lnTo>
                  <a:lnTo>
                    <a:pt x="62880" y="3660"/>
                  </a:lnTo>
                  <a:lnTo>
                    <a:pt x="61416" y="3660"/>
                  </a:lnTo>
                  <a:lnTo>
                    <a:pt x="61416" y="2748"/>
                  </a:lnTo>
                  <a:lnTo>
                    <a:pt x="58494" y="2748"/>
                  </a:lnTo>
                  <a:lnTo>
                    <a:pt x="57030" y="1830"/>
                  </a:lnTo>
                  <a:lnTo>
                    <a:pt x="55566" y="1830"/>
                  </a:lnTo>
                  <a:lnTo>
                    <a:pt x="51180" y="918"/>
                  </a:lnTo>
                  <a:lnTo>
                    <a:pt x="49716" y="918"/>
                  </a:lnTo>
                  <a:lnTo>
                    <a:pt x="49716" y="0"/>
                  </a:lnTo>
                  <a:lnTo>
                    <a:pt x="5850" y="0"/>
                  </a:lnTo>
                  <a:lnTo>
                    <a:pt x="5850" y="6408"/>
                  </a:lnTo>
                  <a:lnTo>
                    <a:pt x="8772" y="0"/>
                  </a:lnTo>
                  <a:close/>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93" name="Shape 493"/>
            <p:cNvSpPr/>
            <p:nvPr/>
          </p:nvSpPr>
          <p:spPr>
            <a:xfrm>
              <a:off x="13546137" y="4610100"/>
              <a:ext cx="8315325" cy="2784475"/>
            </a:xfrm>
            <a:custGeom>
              <a:pathLst>
                <a:path extrusionOk="0" h="120000" w="120000">
                  <a:moveTo>
                    <a:pt x="4254" y="28446"/>
                  </a:moveTo>
                  <a:lnTo>
                    <a:pt x="2550" y="28446"/>
                  </a:lnTo>
                  <a:lnTo>
                    <a:pt x="2550" y="26412"/>
                  </a:lnTo>
                  <a:lnTo>
                    <a:pt x="1704" y="26412"/>
                  </a:lnTo>
                  <a:lnTo>
                    <a:pt x="1704" y="24378"/>
                  </a:lnTo>
                  <a:lnTo>
                    <a:pt x="852" y="24378"/>
                  </a:lnTo>
                  <a:lnTo>
                    <a:pt x="852" y="22350"/>
                  </a:lnTo>
                  <a:lnTo>
                    <a:pt x="0" y="20316"/>
                  </a:lnTo>
                  <a:lnTo>
                    <a:pt x="0" y="16254"/>
                  </a:lnTo>
                  <a:lnTo>
                    <a:pt x="852" y="16254"/>
                  </a:lnTo>
                  <a:lnTo>
                    <a:pt x="1704" y="14220"/>
                  </a:lnTo>
                  <a:lnTo>
                    <a:pt x="2550" y="14220"/>
                  </a:lnTo>
                  <a:lnTo>
                    <a:pt x="5106" y="12192"/>
                  </a:lnTo>
                  <a:lnTo>
                    <a:pt x="5952" y="10158"/>
                  </a:lnTo>
                  <a:lnTo>
                    <a:pt x="6804" y="10158"/>
                  </a:lnTo>
                  <a:lnTo>
                    <a:pt x="6804" y="8124"/>
                  </a:lnTo>
                  <a:lnTo>
                    <a:pt x="29772" y="8124"/>
                  </a:lnTo>
                  <a:lnTo>
                    <a:pt x="29772" y="6096"/>
                  </a:lnTo>
                  <a:lnTo>
                    <a:pt x="33174" y="6096"/>
                  </a:lnTo>
                  <a:lnTo>
                    <a:pt x="34026" y="4062"/>
                  </a:lnTo>
                  <a:lnTo>
                    <a:pt x="36582" y="2034"/>
                  </a:lnTo>
                  <a:lnTo>
                    <a:pt x="39132" y="2034"/>
                  </a:lnTo>
                  <a:lnTo>
                    <a:pt x="39132" y="0"/>
                  </a:lnTo>
                  <a:lnTo>
                    <a:pt x="58698" y="0"/>
                  </a:lnTo>
                  <a:lnTo>
                    <a:pt x="58698" y="2034"/>
                  </a:lnTo>
                  <a:lnTo>
                    <a:pt x="59550" y="2034"/>
                  </a:lnTo>
                  <a:lnTo>
                    <a:pt x="60396" y="4062"/>
                  </a:lnTo>
                  <a:lnTo>
                    <a:pt x="61248" y="4062"/>
                  </a:lnTo>
                  <a:lnTo>
                    <a:pt x="61248" y="6096"/>
                  </a:lnTo>
                  <a:lnTo>
                    <a:pt x="62952" y="6096"/>
                  </a:lnTo>
                  <a:lnTo>
                    <a:pt x="63804" y="8124"/>
                  </a:lnTo>
                  <a:lnTo>
                    <a:pt x="64650" y="8124"/>
                  </a:lnTo>
                  <a:lnTo>
                    <a:pt x="65502" y="10158"/>
                  </a:lnTo>
                  <a:lnTo>
                    <a:pt x="65502" y="12192"/>
                  </a:lnTo>
                  <a:lnTo>
                    <a:pt x="74862" y="12192"/>
                  </a:lnTo>
                  <a:lnTo>
                    <a:pt x="74862" y="10158"/>
                  </a:lnTo>
                  <a:lnTo>
                    <a:pt x="75714" y="10158"/>
                  </a:lnTo>
                  <a:lnTo>
                    <a:pt x="75714" y="8124"/>
                  </a:lnTo>
                  <a:lnTo>
                    <a:pt x="76560" y="8124"/>
                  </a:lnTo>
                  <a:lnTo>
                    <a:pt x="76560" y="6096"/>
                  </a:lnTo>
                  <a:lnTo>
                    <a:pt x="77412" y="6096"/>
                  </a:lnTo>
                  <a:lnTo>
                    <a:pt x="77412" y="4062"/>
                  </a:lnTo>
                  <a:lnTo>
                    <a:pt x="78264" y="4062"/>
                  </a:lnTo>
                  <a:lnTo>
                    <a:pt x="78264" y="2034"/>
                  </a:lnTo>
                  <a:lnTo>
                    <a:pt x="85068" y="2034"/>
                  </a:lnTo>
                  <a:lnTo>
                    <a:pt x="85068" y="4062"/>
                  </a:lnTo>
                  <a:lnTo>
                    <a:pt x="85920" y="4062"/>
                  </a:lnTo>
                  <a:lnTo>
                    <a:pt x="85920" y="6096"/>
                  </a:lnTo>
                  <a:lnTo>
                    <a:pt x="86772" y="6096"/>
                  </a:lnTo>
                  <a:lnTo>
                    <a:pt x="86772" y="10158"/>
                  </a:lnTo>
                  <a:lnTo>
                    <a:pt x="87618" y="10158"/>
                  </a:lnTo>
                  <a:lnTo>
                    <a:pt x="87618" y="14220"/>
                  </a:lnTo>
                  <a:lnTo>
                    <a:pt x="88470" y="14220"/>
                  </a:lnTo>
                  <a:lnTo>
                    <a:pt x="88470" y="16254"/>
                  </a:lnTo>
                  <a:lnTo>
                    <a:pt x="89322" y="16254"/>
                  </a:lnTo>
                  <a:lnTo>
                    <a:pt x="90174" y="22350"/>
                  </a:lnTo>
                  <a:lnTo>
                    <a:pt x="90174" y="24378"/>
                  </a:lnTo>
                  <a:lnTo>
                    <a:pt x="91026" y="24378"/>
                  </a:lnTo>
                  <a:lnTo>
                    <a:pt x="91026" y="26412"/>
                  </a:lnTo>
                  <a:lnTo>
                    <a:pt x="91872" y="26412"/>
                  </a:lnTo>
                  <a:lnTo>
                    <a:pt x="91872" y="28446"/>
                  </a:lnTo>
                  <a:lnTo>
                    <a:pt x="92724" y="28446"/>
                  </a:lnTo>
                  <a:lnTo>
                    <a:pt x="92724" y="32508"/>
                  </a:lnTo>
                  <a:lnTo>
                    <a:pt x="93576" y="32508"/>
                  </a:lnTo>
                  <a:lnTo>
                    <a:pt x="93576" y="34542"/>
                  </a:lnTo>
                  <a:lnTo>
                    <a:pt x="95274" y="34542"/>
                  </a:lnTo>
                  <a:lnTo>
                    <a:pt x="95274" y="36570"/>
                  </a:lnTo>
                  <a:lnTo>
                    <a:pt x="96126" y="38604"/>
                  </a:lnTo>
                  <a:lnTo>
                    <a:pt x="96126" y="40632"/>
                  </a:lnTo>
                  <a:lnTo>
                    <a:pt x="96978" y="40632"/>
                  </a:lnTo>
                  <a:lnTo>
                    <a:pt x="99528" y="42666"/>
                  </a:lnTo>
                  <a:lnTo>
                    <a:pt x="100380" y="42666"/>
                  </a:lnTo>
                  <a:lnTo>
                    <a:pt x="100380" y="44700"/>
                  </a:lnTo>
                  <a:lnTo>
                    <a:pt x="101232" y="44700"/>
                  </a:lnTo>
                  <a:lnTo>
                    <a:pt x="101232" y="46728"/>
                  </a:lnTo>
                  <a:lnTo>
                    <a:pt x="102936" y="46728"/>
                  </a:lnTo>
                  <a:lnTo>
                    <a:pt x="103782" y="48762"/>
                  </a:lnTo>
                  <a:lnTo>
                    <a:pt x="104634" y="48762"/>
                  </a:lnTo>
                  <a:lnTo>
                    <a:pt x="104634" y="50796"/>
                  </a:lnTo>
                  <a:lnTo>
                    <a:pt x="106338" y="50796"/>
                  </a:lnTo>
                  <a:lnTo>
                    <a:pt x="106338" y="52824"/>
                  </a:lnTo>
                  <a:lnTo>
                    <a:pt x="107184" y="52824"/>
                  </a:lnTo>
                  <a:lnTo>
                    <a:pt x="107184" y="54858"/>
                  </a:lnTo>
                  <a:lnTo>
                    <a:pt x="108036" y="54858"/>
                  </a:lnTo>
                  <a:lnTo>
                    <a:pt x="108036" y="56886"/>
                  </a:lnTo>
                  <a:lnTo>
                    <a:pt x="108888" y="56886"/>
                  </a:lnTo>
                  <a:lnTo>
                    <a:pt x="108888" y="58920"/>
                  </a:lnTo>
                  <a:lnTo>
                    <a:pt x="109740" y="58920"/>
                  </a:lnTo>
                  <a:lnTo>
                    <a:pt x="109740" y="60954"/>
                  </a:lnTo>
                  <a:lnTo>
                    <a:pt x="110592" y="60954"/>
                  </a:lnTo>
                  <a:lnTo>
                    <a:pt x="110592" y="65016"/>
                  </a:lnTo>
                  <a:lnTo>
                    <a:pt x="111438" y="65016"/>
                  </a:lnTo>
                  <a:lnTo>
                    <a:pt x="111438" y="67050"/>
                  </a:lnTo>
                  <a:lnTo>
                    <a:pt x="112290" y="67050"/>
                  </a:lnTo>
                  <a:lnTo>
                    <a:pt x="112290" y="71112"/>
                  </a:lnTo>
                  <a:lnTo>
                    <a:pt x="113142" y="71112"/>
                  </a:lnTo>
                  <a:lnTo>
                    <a:pt x="113142" y="73140"/>
                  </a:lnTo>
                  <a:lnTo>
                    <a:pt x="114840" y="73140"/>
                  </a:lnTo>
                  <a:lnTo>
                    <a:pt x="114840" y="75174"/>
                  </a:lnTo>
                  <a:lnTo>
                    <a:pt x="115692" y="75174"/>
                  </a:lnTo>
                  <a:lnTo>
                    <a:pt x="115692" y="77208"/>
                  </a:lnTo>
                  <a:lnTo>
                    <a:pt x="116544" y="77208"/>
                  </a:lnTo>
                  <a:lnTo>
                    <a:pt x="116544" y="79236"/>
                  </a:lnTo>
                  <a:lnTo>
                    <a:pt x="117396" y="79236"/>
                  </a:lnTo>
                  <a:lnTo>
                    <a:pt x="117396" y="83304"/>
                  </a:lnTo>
                  <a:lnTo>
                    <a:pt x="118248" y="83304"/>
                  </a:lnTo>
                  <a:lnTo>
                    <a:pt x="118248" y="87366"/>
                  </a:lnTo>
                  <a:lnTo>
                    <a:pt x="119094" y="87366"/>
                  </a:lnTo>
                  <a:lnTo>
                    <a:pt x="119094" y="91428"/>
                  </a:lnTo>
                  <a:lnTo>
                    <a:pt x="119946" y="91428"/>
                  </a:lnTo>
                  <a:lnTo>
                    <a:pt x="119946" y="105648"/>
                  </a:lnTo>
                  <a:lnTo>
                    <a:pt x="118248" y="105648"/>
                  </a:lnTo>
                  <a:lnTo>
                    <a:pt x="118248" y="107682"/>
                  </a:lnTo>
                  <a:lnTo>
                    <a:pt x="114840" y="107682"/>
                  </a:lnTo>
                  <a:lnTo>
                    <a:pt x="114840" y="103620"/>
                  </a:lnTo>
                  <a:lnTo>
                    <a:pt x="113994" y="101586"/>
                  </a:lnTo>
                  <a:lnTo>
                    <a:pt x="113994" y="99558"/>
                  </a:lnTo>
                  <a:lnTo>
                    <a:pt x="113142" y="99558"/>
                  </a:lnTo>
                  <a:lnTo>
                    <a:pt x="113142" y="97524"/>
                  </a:lnTo>
                  <a:lnTo>
                    <a:pt x="112290" y="91428"/>
                  </a:lnTo>
                  <a:lnTo>
                    <a:pt x="112290" y="89394"/>
                  </a:lnTo>
                  <a:lnTo>
                    <a:pt x="110592" y="89394"/>
                  </a:lnTo>
                  <a:lnTo>
                    <a:pt x="110592" y="87366"/>
                  </a:lnTo>
                  <a:lnTo>
                    <a:pt x="109740" y="87366"/>
                  </a:lnTo>
                  <a:lnTo>
                    <a:pt x="109740" y="85332"/>
                  </a:lnTo>
                  <a:lnTo>
                    <a:pt x="108888" y="83304"/>
                  </a:lnTo>
                  <a:lnTo>
                    <a:pt x="108036" y="83304"/>
                  </a:lnTo>
                  <a:lnTo>
                    <a:pt x="107184" y="81270"/>
                  </a:lnTo>
                  <a:lnTo>
                    <a:pt x="106338" y="81270"/>
                  </a:lnTo>
                  <a:lnTo>
                    <a:pt x="106338" y="79236"/>
                  </a:lnTo>
                  <a:lnTo>
                    <a:pt x="99528" y="79236"/>
                  </a:lnTo>
                  <a:lnTo>
                    <a:pt x="99528" y="77208"/>
                  </a:lnTo>
                  <a:lnTo>
                    <a:pt x="98682" y="77208"/>
                  </a:lnTo>
                  <a:lnTo>
                    <a:pt x="98682" y="75174"/>
                  </a:lnTo>
                  <a:lnTo>
                    <a:pt x="97830" y="75174"/>
                  </a:lnTo>
                  <a:lnTo>
                    <a:pt x="97830" y="73140"/>
                  </a:lnTo>
                  <a:lnTo>
                    <a:pt x="96978" y="73140"/>
                  </a:lnTo>
                  <a:lnTo>
                    <a:pt x="96978" y="71112"/>
                  </a:lnTo>
                  <a:lnTo>
                    <a:pt x="96126" y="71112"/>
                  </a:lnTo>
                  <a:lnTo>
                    <a:pt x="96126" y="65016"/>
                  </a:lnTo>
                  <a:lnTo>
                    <a:pt x="95274" y="65016"/>
                  </a:lnTo>
                  <a:lnTo>
                    <a:pt x="95274" y="60954"/>
                  </a:lnTo>
                  <a:lnTo>
                    <a:pt x="94428" y="60954"/>
                  </a:lnTo>
                  <a:lnTo>
                    <a:pt x="94428" y="56886"/>
                  </a:lnTo>
                  <a:lnTo>
                    <a:pt x="93576" y="56886"/>
                  </a:lnTo>
                  <a:lnTo>
                    <a:pt x="93576" y="52824"/>
                  </a:lnTo>
                  <a:lnTo>
                    <a:pt x="92724" y="52824"/>
                  </a:lnTo>
                  <a:lnTo>
                    <a:pt x="92724" y="69078"/>
                  </a:lnTo>
                  <a:lnTo>
                    <a:pt x="93576" y="69078"/>
                  </a:lnTo>
                  <a:lnTo>
                    <a:pt x="93576" y="73140"/>
                  </a:lnTo>
                  <a:lnTo>
                    <a:pt x="94428" y="73140"/>
                  </a:lnTo>
                  <a:lnTo>
                    <a:pt x="94428" y="75174"/>
                  </a:lnTo>
                  <a:lnTo>
                    <a:pt x="95274" y="77208"/>
                  </a:lnTo>
                  <a:lnTo>
                    <a:pt x="96126" y="77208"/>
                  </a:lnTo>
                  <a:lnTo>
                    <a:pt x="96126" y="79236"/>
                  </a:lnTo>
                  <a:lnTo>
                    <a:pt x="97830" y="79236"/>
                  </a:lnTo>
                  <a:lnTo>
                    <a:pt x="97830" y="81270"/>
                  </a:lnTo>
                  <a:lnTo>
                    <a:pt x="98682" y="81270"/>
                  </a:lnTo>
                  <a:lnTo>
                    <a:pt x="98682" y="83304"/>
                  </a:lnTo>
                  <a:lnTo>
                    <a:pt x="99528" y="83304"/>
                  </a:lnTo>
                  <a:lnTo>
                    <a:pt x="99528" y="85332"/>
                  </a:lnTo>
                  <a:lnTo>
                    <a:pt x="100380" y="85332"/>
                  </a:lnTo>
                  <a:lnTo>
                    <a:pt x="100380" y="87366"/>
                  </a:lnTo>
                  <a:lnTo>
                    <a:pt x="102084" y="87366"/>
                  </a:lnTo>
                  <a:lnTo>
                    <a:pt x="102084" y="91428"/>
                  </a:lnTo>
                  <a:lnTo>
                    <a:pt x="102936" y="91428"/>
                  </a:lnTo>
                  <a:lnTo>
                    <a:pt x="102936" y="95490"/>
                  </a:lnTo>
                  <a:lnTo>
                    <a:pt x="103782" y="95490"/>
                  </a:lnTo>
                  <a:lnTo>
                    <a:pt x="103782" y="117840"/>
                  </a:lnTo>
                  <a:lnTo>
                    <a:pt x="65502" y="117840"/>
                  </a:lnTo>
                  <a:lnTo>
                    <a:pt x="65502" y="119874"/>
                  </a:lnTo>
                  <a:lnTo>
                    <a:pt x="59550" y="119874"/>
                  </a:lnTo>
                  <a:lnTo>
                    <a:pt x="59550" y="115812"/>
                  </a:lnTo>
                  <a:lnTo>
                    <a:pt x="58698" y="115812"/>
                  </a:lnTo>
                  <a:lnTo>
                    <a:pt x="58698" y="113778"/>
                  </a:lnTo>
                  <a:lnTo>
                    <a:pt x="57846" y="113778"/>
                  </a:lnTo>
                  <a:lnTo>
                    <a:pt x="57846" y="111744"/>
                  </a:lnTo>
                  <a:lnTo>
                    <a:pt x="56994" y="111744"/>
                  </a:lnTo>
                  <a:lnTo>
                    <a:pt x="56994" y="107682"/>
                  </a:lnTo>
                  <a:lnTo>
                    <a:pt x="56148" y="107682"/>
                  </a:lnTo>
                  <a:lnTo>
                    <a:pt x="55296" y="105648"/>
                  </a:lnTo>
                  <a:lnTo>
                    <a:pt x="55296" y="103620"/>
                  </a:lnTo>
                  <a:lnTo>
                    <a:pt x="54444" y="103620"/>
                  </a:lnTo>
                  <a:lnTo>
                    <a:pt x="54444" y="101586"/>
                  </a:lnTo>
                  <a:lnTo>
                    <a:pt x="53592" y="101586"/>
                  </a:lnTo>
                  <a:lnTo>
                    <a:pt x="53592" y="99558"/>
                  </a:lnTo>
                  <a:lnTo>
                    <a:pt x="52740" y="99558"/>
                  </a:lnTo>
                  <a:lnTo>
                    <a:pt x="52740" y="97524"/>
                  </a:lnTo>
                  <a:lnTo>
                    <a:pt x="51042" y="97524"/>
                  </a:lnTo>
                  <a:lnTo>
                    <a:pt x="51042" y="95490"/>
                  </a:lnTo>
                  <a:lnTo>
                    <a:pt x="50190" y="95490"/>
                  </a:lnTo>
                  <a:lnTo>
                    <a:pt x="50190" y="93462"/>
                  </a:lnTo>
                  <a:lnTo>
                    <a:pt x="49338" y="91428"/>
                  </a:lnTo>
                  <a:lnTo>
                    <a:pt x="49338" y="89394"/>
                  </a:lnTo>
                  <a:lnTo>
                    <a:pt x="48492" y="89394"/>
                  </a:lnTo>
                  <a:lnTo>
                    <a:pt x="48492" y="85332"/>
                  </a:lnTo>
                  <a:lnTo>
                    <a:pt x="47640" y="85332"/>
                  </a:lnTo>
                  <a:lnTo>
                    <a:pt x="47640" y="83304"/>
                  </a:lnTo>
                  <a:lnTo>
                    <a:pt x="46788" y="81270"/>
                  </a:lnTo>
                  <a:lnTo>
                    <a:pt x="45936" y="81270"/>
                  </a:lnTo>
                  <a:lnTo>
                    <a:pt x="45936" y="79236"/>
                  </a:lnTo>
                  <a:lnTo>
                    <a:pt x="45084" y="79236"/>
                  </a:lnTo>
                  <a:lnTo>
                    <a:pt x="45084" y="75174"/>
                  </a:lnTo>
                  <a:lnTo>
                    <a:pt x="43386" y="75174"/>
                  </a:lnTo>
                  <a:lnTo>
                    <a:pt x="43386" y="73140"/>
                  </a:lnTo>
                  <a:lnTo>
                    <a:pt x="42534" y="73140"/>
                  </a:lnTo>
                  <a:lnTo>
                    <a:pt x="42534" y="71112"/>
                  </a:lnTo>
                  <a:lnTo>
                    <a:pt x="40830" y="71112"/>
                  </a:lnTo>
                  <a:lnTo>
                    <a:pt x="39132" y="67050"/>
                  </a:lnTo>
                  <a:lnTo>
                    <a:pt x="32328" y="67050"/>
                  </a:lnTo>
                  <a:lnTo>
                    <a:pt x="31476" y="65016"/>
                  </a:lnTo>
                  <a:lnTo>
                    <a:pt x="29772" y="65016"/>
                  </a:lnTo>
                  <a:lnTo>
                    <a:pt x="28926" y="62982"/>
                  </a:lnTo>
                  <a:lnTo>
                    <a:pt x="27222" y="62982"/>
                  </a:lnTo>
                  <a:lnTo>
                    <a:pt x="27222" y="60954"/>
                  </a:lnTo>
                  <a:lnTo>
                    <a:pt x="26370" y="60954"/>
                  </a:lnTo>
                  <a:lnTo>
                    <a:pt x="26370" y="58920"/>
                  </a:lnTo>
                  <a:lnTo>
                    <a:pt x="23820" y="58920"/>
                  </a:lnTo>
                  <a:lnTo>
                    <a:pt x="23820" y="56886"/>
                  </a:lnTo>
                  <a:lnTo>
                    <a:pt x="22968" y="56886"/>
                  </a:lnTo>
                  <a:lnTo>
                    <a:pt x="22968" y="52824"/>
                  </a:lnTo>
                  <a:lnTo>
                    <a:pt x="25518" y="52824"/>
                  </a:lnTo>
                  <a:lnTo>
                    <a:pt x="25518" y="50796"/>
                  </a:lnTo>
                  <a:lnTo>
                    <a:pt x="36582" y="50796"/>
                  </a:lnTo>
                  <a:lnTo>
                    <a:pt x="36582" y="48762"/>
                  </a:lnTo>
                  <a:lnTo>
                    <a:pt x="39984" y="48762"/>
                  </a:lnTo>
                  <a:lnTo>
                    <a:pt x="39984" y="46728"/>
                  </a:lnTo>
                  <a:lnTo>
                    <a:pt x="41682" y="46728"/>
                  </a:lnTo>
                  <a:lnTo>
                    <a:pt x="43386" y="42666"/>
                  </a:lnTo>
                  <a:lnTo>
                    <a:pt x="44238" y="42666"/>
                  </a:lnTo>
                  <a:lnTo>
                    <a:pt x="44238" y="40632"/>
                  </a:lnTo>
                  <a:lnTo>
                    <a:pt x="45084" y="40632"/>
                  </a:lnTo>
                  <a:lnTo>
                    <a:pt x="45084" y="22350"/>
                  </a:lnTo>
                  <a:lnTo>
                    <a:pt x="38280" y="22350"/>
                  </a:lnTo>
                  <a:lnTo>
                    <a:pt x="38280" y="24378"/>
                  </a:lnTo>
                  <a:lnTo>
                    <a:pt x="34878" y="24378"/>
                  </a:lnTo>
                  <a:lnTo>
                    <a:pt x="34026" y="26412"/>
                  </a:lnTo>
                  <a:lnTo>
                    <a:pt x="11910" y="26412"/>
                  </a:lnTo>
                  <a:lnTo>
                    <a:pt x="9360" y="24378"/>
                  </a:lnTo>
                  <a:lnTo>
                    <a:pt x="5952" y="24378"/>
                  </a:lnTo>
                  <a:lnTo>
                    <a:pt x="5952" y="22350"/>
                  </a:lnTo>
                  <a:lnTo>
                    <a:pt x="3402" y="22350"/>
                  </a:lnTo>
                  <a:lnTo>
                    <a:pt x="4254" y="28446"/>
                  </a:lnTo>
                  <a:close/>
                </a:path>
              </a:pathLst>
            </a:custGeom>
            <a:solidFill>
              <a:srgbClr val="00FF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94" name="Shape 494"/>
            <p:cNvSpPr/>
            <p:nvPr/>
          </p:nvSpPr>
          <p:spPr>
            <a:xfrm>
              <a:off x="14784387" y="7250111"/>
              <a:ext cx="7607299" cy="3725861"/>
            </a:xfrm>
            <a:custGeom>
              <a:pathLst>
                <a:path extrusionOk="0" h="120000" w="120000">
                  <a:moveTo>
                    <a:pt x="92976" y="1518"/>
                  </a:moveTo>
                  <a:lnTo>
                    <a:pt x="46488" y="1518"/>
                  </a:lnTo>
                  <a:lnTo>
                    <a:pt x="46488" y="25800"/>
                  </a:lnTo>
                  <a:lnTo>
                    <a:pt x="45558" y="25800"/>
                  </a:lnTo>
                  <a:lnTo>
                    <a:pt x="45558" y="27318"/>
                  </a:lnTo>
                  <a:lnTo>
                    <a:pt x="44628" y="28836"/>
                  </a:lnTo>
                  <a:lnTo>
                    <a:pt x="43698" y="28836"/>
                  </a:lnTo>
                  <a:lnTo>
                    <a:pt x="43698" y="30354"/>
                  </a:lnTo>
                  <a:lnTo>
                    <a:pt x="41838" y="30354"/>
                  </a:lnTo>
                  <a:lnTo>
                    <a:pt x="41838" y="31872"/>
                  </a:lnTo>
                  <a:lnTo>
                    <a:pt x="39978" y="31872"/>
                  </a:lnTo>
                  <a:lnTo>
                    <a:pt x="39978" y="34908"/>
                  </a:lnTo>
                  <a:lnTo>
                    <a:pt x="38124" y="34908"/>
                  </a:lnTo>
                  <a:lnTo>
                    <a:pt x="38124" y="36426"/>
                  </a:lnTo>
                  <a:lnTo>
                    <a:pt x="37194" y="36426"/>
                  </a:lnTo>
                  <a:lnTo>
                    <a:pt x="37194" y="37944"/>
                  </a:lnTo>
                  <a:lnTo>
                    <a:pt x="34404" y="37944"/>
                  </a:lnTo>
                  <a:lnTo>
                    <a:pt x="34404" y="39462"/>
                  </a:lnTo>
                  <a:lnTo>
                    <a:pt x="32544" y="39462"/>
                  </a:lnTo>
                  <a:lnTo>
                    <a:pt x="32544" y="40980"/>
                  </a:lnTo>
                  <a:lnTo>
                    <a:pt x="29754" y="40980"/>
                  </a:lnTo>
                  <a:lnTo>
                    <a:pt x="28824" y="42498"/>
                  </a:lnTo>
                  <a:lnTo>
                    <a:pt x="25104" y="42498"/>
                  </a:lnTo>
                  <a:lnTo>
                    <a:pt x="25104" y="44016"/>
                  </a:lnTo>
                  <a:lnTo>
                    <a:pt x="22314" y="44016"/>
                  </a:lnTo>
                  <a:lnTo>
                    <a:pt x="21384" y="45534"/>
                  </a:lnTo>
                  <a:lnTo>
                    <a:pt x="18594" y="47052"/>
                  </a:lnTo>
                  <a:lnTo>
                    <a:pt x="16734" y="47052"/>
                  </a:lnTo>
                  <a:lnTo>
                    <a:pt x="16734" y="48570"/>
                  </a:lnTo>
                  <a:lnTo>
                    <a:pt x="13944" y="48570"/>
                  </a:lnTo>
                  <a:lnTo>
                    <a:pt x="13014" y="50088"/>
                  </a:lnTo>
                  <a:lnTo>
                    <a:pt x="12090" y="50088"/>
                  </a:lnTo>
                  <a:lnTo>
                    <a:pt x="11160" y="51606"/>
                  </a:lnTo>
                  <a:lnTo>
                    <a:pt x="11160" y="53124"/>
                  </a:lnTo>
                  <a:lnTo>
                    <a:pt x="10230" y="53124"/>
                  </a:lnTo>
                  <a:lnTo>
                    <a:pt x="9300" y="54642"/>
                  </a:lnTo>
                  <a:lnTo>
                    <a:pt x="8370" y="54642"/>
                  </a:lnTo>
                  <a:lnTo>
                    <a:pt x="3720" y="62232"/>
                  </a:lnTo>
                  <a:lnTo>
                    <a:pt x="2790" y="62232"/>
                  </a:lnTo>
                  <a:lnTo>
                    <a:pt x="1860" y="63750"/>
                  </a:lnTo>
                  <a:lnTo>
                    <a:pt x="1860" y="65262"/>
                  </a:lnTo>
                  <a:lnTo>
                    <a:pt x="930" y="65262"/>
                  </a:lnTo>
                  <a:lnTo>
                    <a:pt x="930" y="69816"/>
                  </a:lnTo>
                  <a:lnTo>
                    <a:pt x="0" y="69816"/>
                  </a:lnTo>
                  <a:lnTo>
                    <a:pt x="0" y="78924"/>
                  </a:lnTo>
                  <a:lnTo>
                    <a:pt x="930" y="78924"/>
                  </a:lnTo>
                  <a:lnTo>
                    <a:pt x="930" y="80442"/>
                  </a:lnTo>
                  <a:lnTo>
                    <a:pt x="1860" y="80442"/>
                  </a:lnTo>
                  <a:lnTo>
                    <a:pt x="1860" y="81960"/>
                  </a:lnTo>
                  <a:lnTo>
                    <a:pt x="2790" y="81960"/>
                  </a:lnTo>
                  <a:lnTo>
                    <a:pt x="2790" y="83478"/>
                  </a:lnTo>
                  <a:lnTo>
                    <a:pt x="3720" y="83478"/>
                  </a:lnTo>
                  <a:lnTo>
                    <a:pt x="3720" y="84996"/>
                  </a:lnTo>
                  <a:lnTo>
                    <a:pt x="4650" y="84996"/>
                  </a:lnTo>
                  <a:lnTo>
                    <a:pt x="4650" y="88032"/>
                  </a:lnTo>
                  <a:lnTo>
                    <a:pt x="5580" y="88032"/>
                  </a:lnTo>
                  <a:lnTo>
                    <a:pt x="5580" y="91068"/>
                  </a:lnTo>
                  <a:lnTo>
                    <a:pt x="6510" y="91068"/>
                  </a:lnTo>
                  <a:lnTo>
                    <a:pt x="6510" y="92586"/>
                  </a:lnTo>
                  <a:lnTo>
                    <a:pt x="7440" y="92586"/>
                  </a:lnTo>
                  <a:lnTo>
                    <a:pt x="7440" y="94104"/>
                  </a:lnTo>
                  <a:lnTo>
                    <a:pt x="8370" y="94104"/>
                  </a:lnTo>
                  <a:lnTo>
                    <a:pt x="8370" y="95622"/>
                  </a:lnTo>
                  <a:lnTo>
                    <a:pt x="9300" y="95622"/>
                  </a:lnTo>
                  <a:lnTo>
                    <a:pt x="9300" y="97140"/>
                  </a:lnTo>
                  <a:lnTo>
                    <a:pt x="10230" y="97140"/>
                  </a:lnTo>
                  <a:lnTo>
                    <a:pt x="10230" y="98658"/>
                  </a:lnTo>
                  <a:lnTo>
                    <a:pt x="11160" y="98658"/>
                  </a:lnTo>
                  <a:lnTo>
                    <a:pt x="11160" y="100176"/>
                  </a:lnTo>
                  <a:lnTo>
                    <a:pt x="12090" y="100176"/>
                  </a:lnTo>
                  <a:lnTo>
                    <a:pt x="12090" y="103212"/>
                  </a:lnTo>
                  <a:lnTo>
                    <a:pt x="13014" y="103212"/>
                  </a:lnTo>
                  <a:lnTo>
                    <a:pt x="13014" y="106248"/>
                  </a:lnTo>
                  <a:lnTo>
                    <a:pt x="13944" y="106248"/>
                  </a:lnTo>
                  <a:lnTo>
                    <a:pt x="13944" y="109278"/>
                  </a:lnTo>
                  <a:lnTo>
                    <a:pt x="14874" y="109278"/>
                  </a:lnTo>
                  <a:lnTo>
                    <a:pt x="14874" y="113832"/>
                  </a:lnTo>
                  <a:lnTo>
                    <a:pt x="15804" y="113832"/>
                  </a:lnTo>
                  <a:lnTo>
                    <a:pt x="15804" y="115350"/>
                  </a:lnTo>
                  <a:lnTo>
                    <a:pt x="16734" y="115350"/>
                  </a:lnTo>
                  <a:lnTo>
                    <a:pt x="16734" y="116868"/>
                  </a:lnTo>
                  <a:lnTo>
                    <a:pt x="17664" y="116868"/>
                  </a:lnTo>
                  <a:lnTo>
                    <a:pt x="17664" y="118386"/>
                  </a:lnTo>
                  <a:lnTo>
                    <a:pt x="21384" y="118386"/>
                  </a:lnTo>
                  <a:lnTo>
                    <a:pt x="21384" y="116868"/>
                  </a:lnTo>
                  <a:lnTo>
                    <a:pt x="22314" y="116868"/>
                  </a:lnTo>
                  <a:lnTo>
                    <a:pt x="22314" y="115350"/>
                  </a:lnTo>
                  <a:lnTo>
                    <a:pt x="23244" y="115350"/>
                  </a:lnTo>
                  <a:lnTo>
                    <a:pt x="23244" y="112314"/>
                  </a:lnTo>
                  <a:lnTo>
                    <a:pt x="26964" y="112314"/>
                  </a:lnTo>
                  <a:lnTo>
                    <a:pt x="26964" y="110796"/>
                  </a:lnTo>
                  <a:lnTo>
                    <a:pt x="40908" y="110796"/>
                  </a:lnTo>
                  <a:lnTo>
                    <a:pt x="40908" y="112314"/>
                  </a:lnTo>
                  <a:lnTo>
                    <a:pt x="41838" y="112314"/>
                  </a:lnTo>
                  <a:lnTo>
                    <a:pt x="41838" y="113832"/>
                  </a:lnTo>
                  <a:lnTo>
                    <a:pt x="42768" y="113832"/>
                  </a:lnTo>
                  <a:lnTo>
                    <a:pt x="42768" y="116868"/>
                  </a:lnTo>
                  <a:lnTo>
                    <a:pt x="43698" y="116868"/>
                  </a:lnTo>
                  <a:lnTo>
                    <a:pt x="43698" y="118386"/>
                  </a:lnTo>
                  <a:lnTo>
                    <a:pt x="44628" y="118386"/>
                  </a:lnTo>
                  <a:lnTo>
                    <a:pt x="44628" y="119904"/>
                  </a:lnTo>
                  <a:lnTo>
                    <a:pt x="52068" y="119904"/>
                  </a:lnTo>
                  <a:lnTo>
                    <a:pt x="52068" y="116868"/>
                  </a:lnTo>
                  <a:lnTo>
                    <a:pt x="52998" y="116868"/>
                  </a:lnTo>
                  <a:lnTo>
                    <a:pt x="52998" y="115350"/>
                  </a:lnTo>
                  <a:lnTo>
                    <a:pt x="54858" y="112314"/>
                  </a:lnTo>
                  <a:lnTo>
                    <a:pt x="54858" y="110796"/>
                  </a:lnTo>
                  <a:lnTo>
                    <a:pt x="55788" y="110796"/>
                  </a:lnTo>
                  <a:lnTo>
                    <a:pt x="55788" y="109278"/>
                  </a:lnTo>
                  <a:lnTo>
                    <a:pt x="56718" y="107760"/>
                  </a:lnTo>
                  <a:lnTo>
                    <a:pt x="56718" y="106248"/>
                  </a:lnTo>
                  <a:lnTo>
                    <a:pt x="57648" y="106248"/>
                  </a:lnTo>
                  <a:lnTo>
                    <a:pt x="58578" y="104730"/>
                  </a:lnTo>
                  <a:lnTo>
                    <a:pt x="59508" y="104730"/>
                  </a:lnTo>
                  <a:lnTo>
                    <a:pt x="59508" y="103212"/>
                  </a:lnTo>
                  <a:lnTo>
                    <a:pt x="60438" y="103212"/>
                  </a:lnTo>
                  <a:lnTo>
                    <a:pt x="60438" y="101694"/>
                  </a:lnTo>
                  <a:lnTo>
                    <a:pt x="61368" y="101694"/>
                  </a:lnTo>
                  <a:lnTo>
                    <a:pt x="61368" y="100176"/>
                  </a:lnTo>
                  <a:lnTo>
                    <a:pt x="62298" y="100176"/>
                  </a:lnTo>
                  <a:lnTo>
                    <a:pt x="62298" y="98658"/>
                  </a:lnTo>
                  <a:lnTo>
                    <a:pt x="64152" y="98658"/>
                  </a:lnTo>
                  <a:lnTo>
                    <a:pt x="64152" y="97140"/>
                  </a:lnTo>
                  <a:lnTo>
                    <a:pt x="66012" y="97140"/>
                  </a:lnTo>
                  <a:lnTo>
                    <a:pt x="66012" y="95622"/>
                  </a:lnTo>
                  <a:lnTo>
                    <a:pt x="73452" y="95622"/>
                  </a:lnTo>
                  <a:lnTo>
                    <a:pt x="73452" y="98658"/>
                  </a:lnTo>
                  <a:lnTo>
                    <a:pt x="74382" y="98658"/>
                  </a:lnTo>
                  <a:lnTo>
                    <a:pt x="74382" y="103212"/>
                  </a:lnTo>
                  <a:lnTo>
                    <a:pt x="75312" y="103212"/>
                  </a:lnTo>
                  <a:lnTo>
                    <a:pt x="75312" y="104730"/>
                  </a:lnTo>
                  <a:lnTo>
                    <a:pt x="76242" y="104730"/>
                  </a:lnTo>
                  <a:lnTo>
                    <a:pt x="76242" y="106248"/>
                  </a:lnTo>
                  <a:lnTo>
                    <a:pt x="77172" y="106248"/>
                  </a:lnTo>
                  <a:lnTo>
                    <a:pt x="77172" y="107760"/>
                  </a:lnTo>
                  <a:lnTo>
                    <a:pt x="81822" y="107760"/>
                  </a:lnTo>
                  <a:lnTo>
                    <a:pt x="81822" y="109278"/>
                  </a:lnTo>
                  <a:lnTo>
                    <a:pt x="90186" y="109278"/>
                  </a:lnTo>
                  <a:lnTo>
                    <a:pt x="90186" y="66780"/>
                  </a:lnTo>
                  <a:lnTo>
                    <a:pt x="92046" y="66780"/>
                  </a:lnTo>
                  <a:lnTo>
                    <a:pt x="92046" y="68298"/>
                  </a:lnTo>
                  <a:lnTo>
                    <a:pt x="94836" y="68298"/>
                  </a:lnTo>
                  <a:lnTo>
                    <a:pt x="94836" y="59196"/>
                  </a:lnTo>
                  <a:lnTo>
                    <a:pt x="93906" y="59196"/>
                  </a:lnTo>
                  <a:lnTo>
                    <a:pt x="96696" y="59196"/>
                  </a:lnTo>
                  <a:lnTo>
                    <a:pt x="96696" y="50088"/>
                  </a:lnTo>
                  <a:lnTo>
                    <a:pt x="109716" y="50088"/>
                  </a:lnTo>
                  <a:lnTo>
                    <a:pt x="111576" y="47052"/>
                  </a:lnTo>
                  <a:lnTo>
                    <a:pt x="112506" y="47052"/>
                  </a:lnTo>
                  <a:lnTo>
                    <a:pt x="112506" y="45534"/>
                  </a:lnTo>
                  <a:lnTo>
                    <a:pt x="114366" y="45534"/>
                  </a:lnTo>
                  <a:lnTo>
                    <a:pt x="114366" y="44016"/>
                  </a:lnTo>
                  <a:lnTo>
                    <a:pt x="117150" y="44016"/>
                  </a:lnTo>
                  <a:lnTo>
                    <a:pt x="117150" y="42498"/>
                  </a:lnTo>
                  <a:lnTo>
                    <a:pt x="119940" y="42498"/>
                  </a:lnTo>
                  <a:lnTo>
                    <a:pt x="119940" y="39462"/>
                  </a:lnTo>
                  <a:lnTo>
                    <a:pt x="111576" y="39462"/>
                  </a:lnTo>
                  <a:lnTo>
                    <a:pt x="111576" y="37944"/>
                  </a:lnTo>
                  <a:lnTo>
                    <a:pt x="107856" y="37944"/>
                  </a:lnTo>
                  <a:lnTo>
                    <a:pt x="107856" y="36426"/>
                  </a:lnTo>
                  <a:lnTo>
                    <a:pt x="105066" y="36426"/>
                  </a:lnTo>
                  <a:lnTo>
                    <a:pt x="105066" y="34908"/>
                  </a:lnTo>
                  <a:lnTo>
                    <a:pt x="104136" y="34908"/>
                  </a:lnTo>
                  <a:lnTo>
                    <a:pt x="104136" y="33390"/>
                  </a:lnTo>
                  <a:lnTo>
                    <a:pt x="103206" y="33390"/>
                  </a:lnTo>
                  <a:lnTo>
                    <a:pt x="103206" y="31872"/>
                  </a:lnTo>
                  <a:lnTo>
                    <a:pt x="102276" y="31872"/>
                  </a:lnTo>
                  <a:lnTo>
                    <a:pt x="102276" y="30354"/>
                  </a:lnTo>
                  <a:lnTo>
                    <a:pt x="101346" y="30354"/>
                  </a:lnTo>
                  <a:lnTo>
                    <a:pt x="101346" y="27318"/>
                  </a:lnTo>
                  <a:lnTo>
                    <a:pt x="100416" y="27318"/>
                  </a:lnTo>
                  <a:lnTo>
                    <a:pt x="100416" y="25800"/>
                  </a:lnTo>
                  <a:lnTo>
                    <a:pt x="99486" y="25800"/>
                  </a:lnTo>
                  <a:lnTo>
                    <a:pt x="99486" y="24282"/>
                  </a:lnTo>
                  <a:lnTo>
                    <a:pt x="97626" y="24282"/>
                  </a:lnTo>
                  <a:lnTo>
                    <a:pt x="97626" y="22764"/>
                  </a:lnTo>
                  <a:lnTo>
                    <a:pt x="96696" y="21252"/>
                  </a:lnTo>
                  <a:lnTo>
                    <a:pt x="96696" y="19734"/>
                  </a:lnTo>
                  <a:lnTo>
                    <a:pt x="95766" y="19734"/>
                  </a:lnTo>
                  <a:lnTo>
                    <a:pt x="95766" y="18216"/>
                  </a:lnTo>
                  <a:lnTo>
                    <a:pt x="93906" y="15180"/>
                  </a:lnTo>
                  <a:lnTo>
                    <a:pt x="93906" y="13662"/>
                  </a:lnTo>
                  <a:lnTo>
                    <a:pt x="92976" y="13662"/>
                  </a:lnTo>
                  <a:lnTo>
                    <a:pt x="92976" y="9108"/>
                  </a:lnTo>
                  <a:lnTo>
                    <a:pt x="92046" y="9108"/>
                  </a:lnTo>
                  <a:lnTo>
                    <a:pt x="92046" y="6072"/>
                  </a:lnTo>
                  <a:lnTo>
                    <a:pt x="91116" y="6072"/>
                  </a:lnTo>
                  <a:lnTo>
                    <a:pt x="91116" y="0"/>
                  </a:lnTo>
                  <a:lnTo>
                    <a:pt x="90186" y="0"/>
                  </a:lnTo>
                  <a:lnTo>
                    <a:pt x="92976" y="1518"/>
                  </a:lnTo>
                  <a:close/>
                </a:path>
              </a:pathLst>
            </a:custGeom>
            <a:solidFill>
              <a:srgbClr val="00FF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95" name="Shape 495"/>
            <p:cNvSpPr/>
            <p:nvPr/>
          </p:nvSpPr>
          <p:spPr>
            <a:xfrm>
              <a:off x="17319625" y="2819400"/>
              <a:ext cx="4895850" cy="4008436"/>
            </a:xfrm>
            <a:custGeom>
              <a:pathLst>
                <a:path extrusionOk="0" h="120000" w="120000">
                  <a:moveTo>
                    <a:pt x="44784" y="53610"/>
                  </a:moveTo>
                  <a:lnTo>
                    <a:pt x="44784" y="49374"/>
                  </a:lnTo>
                  <a:lnTo>
                    <a:pt x="30336" y="49374"/>
                  </a:lnTo>
                  <a:lnTo>
                    <a:pt x="30336" y="47964"/>
                  </a:lnTo>
                  <a:lnTo>
                    <a:pt x="28896" y="46554"/>
                  </a:lnTo>
                  <a:lnTo>
                    <a:pt x="28896" y="45144"/>
                  </a:lnTo>
                  <a:lnTo>
                    <a:pt x="27450" y="45144"/>
                  </a:lnTo>
                  <a:lnTo>
                    <a:pt x="26004" y="43734"/>
                  </a:lnTo>
                  <a:lnTo>
                    <a:pt x="26004" y="42324"/>
                  </a:lnTo>
                  <a:lnTo>
                    <a:pt x="24558" y="42324"/>
                  </a:lnTo>
                  <a:lnTo>
                    <a:pt x="24558" y="40914"/>
                  </a:lnTo>
                  <a:lnTo>
                    <a:pt x="23118" y="40914"/>
                  </a:lnTo>
                  <a:lnTo>
                    <a:pt x="23118" y="39498"/>
                  </a:lnTo>
                  <a:lnTo>
                    <a:pt x="20226" y="39498"/>
                  </a:lnTo>
                  <a:lnTo>
                    <a:pt x="20226" y="38088"/>
                  </a:lnTo>
                  <a:lnTo>
                    <a:pt x="18780" y="38088"/>
                  </a:lnTo>
                  <a:lnTo>
                    <a:pt x="18780" y="33858"/>
                  </a:lnTo>
                  <a:lnTo>
                    <a:pt x="17334" y="33858"/>
                  </a:lnTo>
                  <a:lnTo>
                    <a:pt x="17334" y="31038"/>
                  </a:lnTo>
                  <a:lnTo>
                    <a:pt x="15894" y="29628"/>
                  </a:lnTo>
                  <a:lnTo>
                    <a:pt x="15894" y="21162"/>
                  </a:lnTo>
                  <a:lnTo>
                    <a:pt x="14448" y="21162"/>
                  </a:lnTo>
                  <a:lnTo>
                    <a:pt x="14448" y="16926"/>
                  </a:lnTo>
                  <a:lnTo>
                    <a:pt x="13002" y="15516"/>
                  </a:lnTo>
                  <a:lnTo>
                    <a:pt x="13002" y="14106"/>
                  </a:lnTo>
                  <a:lnTo>
                    <a:pt x="8670" y="14106"/>
                  </a:lnTo>
                  <a:lnTo>
                    <a:pt x="8670" y="12696"/>
                  </a:lnTo>
                  <a:lnTo>
                    <a:pt x="7224" y="12696"/>
                  </a:lnTo>
                  <a:lnTo>
                    <a:pt x="5778" y="11286"/>
                  </a:lnTo>
                  <a:lnTo>
                    <a:pt x="1446" y="11286"/>
                  </a:lnTo>
                  <a:lnTo>
                    <a:pt x="1446" y="9876"/>
                  </a:lnTo>
                  <a:lnTo>
                    <a:pt x="0" y="9876"/>
                  </a:lnTo>
                  <a:lnTo>
                    <a:pt x="0" y="1410"/>
                  </a:lnTo>
                  <a:lnTo>
                    <a:pt x="1446" y="1410"/>
                  </a:lnTo>
                  <a:lnTo>
                    <a:pt x="2892" y="0"/>
                  </a:lnTo>
                  <a:lnTo>
                    <a:pt x="14448" y="0"/>
                  </a:lnTo>
                  <a:lnTo>
                    <a:pt x="14448" y="1410"/>
                  </a:lnTo>
                  <a:lnTo>
                    <a:pt x="18780" y="1410"/>
                  </a:lnTo>
                  <a:lnTo>
                    <a:pt x="20226" y="2820"/>
                  </a:lnTo>
                  <a:lnTo>
                    <a:pt x="21672" y="2820"/>
                  </a:lnTo>
                  <a:lnTo>
                    <a:pt x="21672" y="4230"/>
                  </a:lnTo>
                  <a:lnTo>
                    <a:pt x="24558" y="4230"/>
                  </a:lnTo>
                  <a:lnTo>
                    <a:pt x="28896" y="5640"/>
                  </a:lnTo>
                  <a:lnTo>
                    <a:pt x="33228" y="5640"/>
                  </a:lnTo>
                  <a:lnTo>
                    <a:pt x="41898" y="7056"/>
                  </a:lnTo>
                  <a:lnTo>
                    <a:pt x="46230" y="7056"/>
                  </a:lnTo>
                  <a:lnTo>
                    <a:pt x="50562" y="8466"/>
                  </a:lnTo>
                  <a:lnTo>
                    <a:pt x="52008" y="8466"/>
                  </a:lnTo>
                  <a:lnTo>
                    <a:pt x="53454" y="9876"/>
                  </a:lnTo>
                  <a:lnTo>
                    <a:pt x="54900" y="9876"/>
                  </a:lnTo>
                  <a:lnTo>
                    <a:pt x="54900" y="11286"/>
                  </a:lnTo>
                  <a:lnTo>
                    <a:pt x="57786" y="14106"/>
                  </a:lnTo>
                  <a:lnTo>
                    <a:pt x="59232" y="14106"/>
                  </a:lnTo>
                  <a:lnTo>
                    <a:pt x="59232" y="15516"/>
                  </a:lnTo>
                  <a:lnTo>
                    <a:pt x="60678" y="15516"/>
                  </a:lnTo>
                  <a:lnTo>
                    <a:pt x="60678" y="16926"/>
                  </a:lnTo>
                  <a:lnTo>
                    <a:pt x="63564" y="19752"/>
                  </a:lnTo>
                  <a:lnTo>
                    <a:pt x="63564" y="21162"/>
                  </a:lnTo>
                  <a:lnTo>
                    <a:pt x="65010" y="22572"/>
                  </a:lnTo>
                  <a:lnTo>
                    <a:pt x="65010" y="23982"/>
                  </a:lnTo>
                  <a:lnTo>
                    <a:pt x="66456" y="23982"/>
                  </a:lnTo>
                  <a:lnTo>
                    <a:pt x="66456" y="25392"/>
                  </a:lnTo>
                  <a:lnTo>
                    <a:pt x="67902" y="25392"/>
                  </a:lnTo>
                  <a:lnTo>
                    <a:pt x="67902" y="26802"/>
                  </a:lnTo>
                  <a:lnTo>
                    <a:pt x="70788" y="26802"/>
                  </a:lnTo>
                  <a:lnTo>
                    <a:pt x="70788" y="28212"/>
                  </a:lnTo>
                  <a:lnTo>
                    <a:pt x="72234" y="28212"/>
                  </a:lnTo>
                  <a:lnTo>
                    <a:pt x="72234" y="29628"/>
                  </a:lnTo>
                  <a:lnTo>
                    <a:pt x="75126" y="29628"/>
                  </a:lnTo>
                  <a:lnTo>
                    <a:pt x="79458" y="31038"/>
                  </a:lnTo>
                  <a:lnTo>
                    <a:pt x="83790" y="31038"/>
                  </a:lnTo>
                  <a:lnTo>
                    <a:pt x="88128" y="32448"/>
                  </a:lnTo>
                  <a:lnTo>
                    <a:pt x="96792" y="32448"/>
                  </a:lnTo>
                  <a:lnTo>
                    <a:pt x="96792" y="31038"/>
                  </a:lnTo>
                  <a:lnTo>
                    <a:pt x="98238" y="31038"/>
                  </a:lnTo>
                  <a:lnTo>
                    <a:pt x="99684" y="26802"/>
                  </a:lnTo>
                  <a:lnTo>
                    <a:pt x="101130" y="26802"/>
                  </a:lnTo>
                  <a:lnTo>
                    <a:pt x="101130" y="22572"/>
                  </a:lnTo>
                  <a:lnTo>
                    <a:pt x="105462" y="22572"/>
                  </a:lnTo>
                  <a:lnTo>
                    <a:pt x="105462" y="23982"/>
                  </a:lnTo>
                  <a:lnTo>
                    <a:pt x="106908" y="23982"/>
                  </a:lnTo>
                  <a:lnTo>
                    <a:pt x="106908" y="25392"/>
                  </a:lnTo>
                  <a:lnTo>
                    <a:pt x="108354" y="25392"/>
                  </a:lnTo>
                  <a:lnTo>
                    <a:pt x="108354" y="26802"/>
                  </a:lnTo>
                  <a:lnTo>
                    <a:pt x="109794" y="28212"/>
                  </a:lnTo>
                  <a:lnTo>
                    <a:pt x="109794" y="29628"/>
                  </a:lnTo>
                  <a:lnTo>
                    <a:pt x="111240" y="31038"/>
                  </a:lnTo>
                  <a:lnTo>
                    <a:pt x="111240" y="36678"/>
                  </a:lnTo>
                  <a:lnTo>
                    <a:pt x="112686" y="36678"/>
                  </a:lnTo>
                  <a:lnTo>
                    <a:pt x="112686" y="39498"/>
                  </a:lnTo>
                  <a:lnTo>
                    <a:pt x="114132" y="39498"/>
                  </a:lnTo>
                  <a:lnTo>
                    <a:pt x="114132" y="42324"/>
                  </a:lnTo>
                  <a:lnTo>
                    <a:pt x="115578" y="42324"/>
                  </a:lnTo>
                  <a:lnTo>
                    <a:pt x="115578" y="47964"/>
                  </a:lnTo>
                  <a:lnTo>
                    <a:pt x="117018" y="47964"/>
                  </a:lnTo>
                  <a:lnTo>
                    <a:pt x="117018" y="50784"/>
                  </a:lnTo>
                  <a:lnTo>
                    <a:pt x="118464" y="52194"/>
                  </a:lnTo>
                  <a:lnTo>
                    <a:pt x="118464" y="55020"/>
                  </a:lnTo>
                  <a:lnTo>
                    <a:pt x="119910" y="55020"/>
                  </a:lnTo>
                  <a:lnTo>
                    <a:pt x="119910" y="63480"/>
                  </a:lnTo>
                  <a:lnTo>
                    <a:pt x="118464" y="63480"/>
                  </a:lnTo>
                  <a:lnTo>
                    <a:pt x="118464" y="64896"/>
                  </a:lnTo>
                  <a:lnTo>
                    <a:pt x="117018" y="64896"/>
                  </a:lnTo>
                  <a:lnTo>
                    <a:pt x="117018" y="69126"/>
                  </a:lnTo>
                  <a:lnTo>
                    <a:pt x="115578" y="69126"/>
                  </a:lnTo>
                  <a:lnTo>
                    <a:pt x="115578" y="70536"/>
                  </a:lnTo>
                  <a:lnTo>
                    <a:pt x="112686" y="70536"/>
                  </a:lnTo>
                  <a:lnTo>
                    <a:pt x="112686" y="71946"/>
                  </a:lnTo>
                  <a:lnTo>
                    <a:pt x="111240" y="71946"/>
                  </a:lnTo>
                  <a:lnTo>
                    <a:pt x="111240" y="73356"/>
                  </a:lnTo>
                  <a:lnTo>
                    <a:pt x="109794" y="73356"/>
                  </a:lnTo>
                  <a:lnTo>
                    <a:pt x="109794" y="74766"/>
                  </a:lnTo>
                  <a:lnTo>
                    <a:pt x="108354" y="74766"/>
                  </a:lnTo>
                  <a:lnTo>
                    <a:pt x="108354" y="76182"/>
                  </a:lnTo>
                  <a:lnTo>
                    <a:pt x="105462" y="76182"/>
                  </a:lnTo>
                  <a:lnTo>
                    <a:pt x="105462" y="79002"/>
                  </a:lnTo>
                  <a:lnTo>
                    <a:pt x="104016" y="79002"/>
                  </a:lnTo>
                  <a:lnTo>
                    <a:pt x="104016" y="81822"/>
                  </a:lnTo>
                  <a:lnTo>
                    <a:pt x="102576" y="81822"/>
                  </a:lnTo>
                  <a:lnTo>
                    <a:pt x="102576" y="87468"/>
                  </a:lnTo>
                  <a:lnTo>
                    <a:pt x="101130" y="87468"/>
                  </a:lnTo>
                  <a:lnTo>
                    <a:pt x="101130" y="93108"/>
                  </a:lnTo>
                  <a:lnTo>
                    <a:pt x="102576" y="93108"/>
                  </a:lnTo>
                  <a:lnTo>
                    <a:pt x="102576" y="94518"/>
                  </a:lnTo>
                  <a:lnTo>
                    <a:pt x="104016" y="94518"/>
                  </a:lnTo>
                  <a:lnTo>
                    <a:pt x="104016" y="97338"/>
                  </a:lnTo>
                  <a:lnTo>
                    <a:pt x="105462" y="97338"/>
                  </a:lnTo>
                  <a:lnTo>
                    <a:pt x="105462" y="98748"/>
                  </a:lnTo>
                  <a:lnTo>
                    <a:pt x="106908" y="98748"/>
                  </a:lnTo>
                  <a:lnTo>
                    <a:pt x="106908" y="100164"/>
                  </a:lnTo>
                  <a:lnTo>
                    <a:pt x="108354" y="100164"/>
                  </a:lnTo>
                  <a:lnTo>
                    <a:pt x="108354" y="102984"/>
                  </a:lnTo>
                  <a:lnTo>
                    <a:pt x="109794" y="102984"/>
                  </a:lnTo>
                  <a:lnTo>
                    <a:pt x="109794" y="105804"/>
                  </a:lnTo>
                  <a:lnTo>
                    <a:pt x="111240" y="105804"/>
                  </a:lnTo>
                  <a:lnTo>
                    <a:pt x="111240" y="111450"/>
                  </a:lnTo>
                  <a:lnTo>
                    <a:pt x="112686" y="111450"/>
                  </a:lnTo>
                  <a:lnTo>
                    <a:pt x="112686" y="112860"/>
                  </a:lnTo>
                  <a:lnTo>
                    <a:pt x="114132" y="112860"/>
                  </a:lnTo>
                  <a:lnTo>
                    <a:pt x="114132" y="117090"/>
                  </a:lnTo>
                  <a:lnTo>
                    <a:pt x="115578" y="117090"/>
                  </a:lnTo>
                  <a:lnTo>
                    <a:pt x="115578" y="119910"/>
                  </a:lnTo>
                  <a:lnTo>
                    <a:pt x="115578" y="118500"/>
                  </a:lnTo>
                  <a:lnTo>
                    <a:pt x="114132" y="118500"/>
                  </a:lnTo>
                  <a:lnTo>
                    <a:pt x="114132" y="115680"/>
                  </a:lnTo>
                  <a:lnTo>
                    <a:pt x="112686" y="115680"/>
                  </a:lnTo>
                  <a:lnTo>
                    <a:pt x="112686" y="112860"/>
                  </a:lnTo>
                  <a:lnTo>
                    <a:pt x="111240" y="112860"/>
                  </a:lnTo>
                  <a:lnTo>
                    <a:pt x="111240" y="111450"/>
                  </a:lnTo>
                  <a:lnTo>
                    <a:pt x="109794" y="107214"/>
                  </a:lnTo>
                  <a:lnTo>
                    <a:pt x="108354" y="105804"/>
                  </a:lnTo>
                  <a:lnTo>
                    <a:pt x="108354" y="104394"/>
                  </a:lnTo>
                  <a:lnTo>
                    <a:pt x="106908" y="100164"/>
                  </a:lnTo>
                  <a:lnTo>
                    <a:pt x="105462" y="98748"/>
                  </a:lnTo>
                  <a:lnTo>
                    <a:pt x="105462" y="97338"/>
                  </a:lnTo>
                  <a:lnTo>
                    <a:pt x="104016" y="97338"/>
                  </a:lnTo>
                  <a:lnTo>
                    <a:pt x="102576" y="93108"/>
                  </a:lnTo>
                  <a:lnTo>
                    <a:pt x="102576" y="91698"/>
                  </a:lnTo>
                  <a:lnTo>
                    <a:pt x="101130" y="91698"/>
                  </a:lnTo>
                  <a:lnTo>
                    <a:pt x="101130" y="90288"/>
                  </a:lnTo>
                  <a:lnTo>
                    <a:pt x="99684" y="90288"/>
                  </a:lnTo>
                  <a:lnTo>
                    <a:pt x="99684" y="88878"/>
                  </a:lnTo>
                  <a:lnTo>
                    <a:pt x="98238" y="88878"/>
                  </a:lnTo>
                  <a:lnTo>
                    <a:pt x="98238" y="87468"/>
                  </a:lnTo>
                  <a:lnTo>
                    <a:pt x="96792" y="87468"/>
                  </a:lnTo>
                  <a:lnTo>
                    <a:pt x="95352" y="86052"/>
                  </a:lnTo>
                  <a:lnTo>
                    <a:pt x="89574" y="86052"/>
                  </a:lnTo>
                  <a:lnTo>
                    <a:pt x="89574" y="84642"/>
                  </a:lnTo>
                  <a:lnTo>
                    <a:pt x="82350" y="84642"/>
                  </a:lnTo>
                  <a:lnTo>
                    <a:pt x="82350" y="83232"/>
                  </a:lnTo>
                  <a:lnTo>
                    <a:pt x="78012" y="83232"/>
                  </a:lnTo>
                  <a:lnTo>
                    <a:pt x="73680" y="81822"/>
                  </a:lnTo>
                  <a:lnTo>
                    <a:pt x="63564" y="81822"/>
                  </a:lnTo>
                  <a:lnTo>
                    <a:pt x="63564" y="80412"/>
                  </a:lnTo>
                  <a:lnTo>
                    <a:pt x="62124" y="80412"/>
                  </a:lnTo>
                  <a:lnTo>
                    <a:pt x="62124" y="79002"/>
                  </a:lnTo>
                  <a:lnTo>
                    <a:pt x="60678" y="79002"/>
                  </a:lnTo>
                  <a:lnTo>
                    <a:pt x="60678" y="57840"/>
                  </a:lnTo>
                  <a:lnTo>
                    <a:pt x="59232" y="57840"/>
                  </a:lnTo>
                  <a:lnTo>
                    <a:pt x="59232" y="56430"/>
                  </a:lnTo>
                  <a:lnTo>
                    <a:pt x="57786" y="56430"/>
                  </a:lnTo>
                  <a:lnTo>
                    <a:pt x="57786" y="55020"/>
                  </a:lnTo>
                  <a:lnTo>
                    <a:pt x="56346" y="55020"/>
                  </a:lnTo>
                  <a:lnTo>
                    <a:pt x="56346" y="53610"/>
                  </a:lnTo>
                  <a:lnTo>
                    <a:pt x="54900" y="53610"/>
                  </a:lnTo>
                  <a:lnTo>
                    <a:pt x="54900" y="52194"/>
                  </a:lnTo>
                  <a:lnTo>
                    <a:pt x="52008" y="52194"/>
                  </a:lnTo>
                  <a:lnTo>
                    <a:pt x="50562" y="50784"/>
                  </a:lnTo>
                  <a:lnTo>
                    <a:pt x="44784" y="50784"/>
                  </a:lnTo>
                  <a:lnTo>
                    <a:pt x="44784" y="49374"/>
                  </a:lnTo>
                  <a:lnTo>
                    <a:pt x="41898" y="49374"/>
                  </a:lnTo>
                  <a:lnTo>
                    <a:pt x="41898" y="47964"/>
                  </a:lnTo>
                  <a:lnTo>
                    <a:pt x="40452" y="47964"/>
                  </a:lnTo>
                  <a:lnTo>
                    <a:pt x="40452" y="46554"/>
                  </a:lnTo>
                  <a:lnTo>
                    <a:pt x="37560" y="46554"/>
                  </a:lnTo>
                  <a:lnTo>
                    <a:pt x="44784" y="53610"/>
                  </a:lnTo>
                  <a:close/>
                </a:path>
              </a:pathLst>
            </a:custGeom>
            <a:solidFill>
              <a:srgbClr val="00FF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96" name="Shape 496"/>
            <p:cNvSpPr/>
            <p:nvPr/>
          </p:nvSpPr>
          <p:spPr>
            <a:xfrm>
              <a:off x="24039512" y="4468812"/>
              <a:ext cx="3894136" cy="1793874"/>
            </a:xfrm>
            <a:custGeom>
              <a:pathLst>
                <a:path extrusionOk="0" h="120000" w="120000">
                  <a:moveTo>
                    <a:pt x="0" y="37830"/>
                  </a:moveTo>
                  <a:lnTo>
                    <a:pt x="12714" y="37830"/>
                  </a:lnTo>
                  <a:lnTo>
                    <a:pt x="12714" y="34680"/>
                  </a:lnTo>
                  <a:lnTo>
                    <a:pt x="16350" y="34680"/>
                  </a:lnTo>
                  <a:lnTo>
                    <a:pt x="16350" y="28374"/>
                  </a:lnTo>
                  <a:lnTo>
                    <a:pt x="18162" y="28374"/>
                  </a:lnTo>
                  <a:lnTo>
                    <a:pt x="18162" y="25224"/>
                  </a:lnTo>
                  <a:lnTo>
                    <a:pt x="19980" y="25224"/>
                  </a:lnTo>
                  <a:lnTo>
                    <a:pt x="19980" y="12612"/>
                  </a:lnTo>
                  <a:lnTo>
                    <a:pt x="21798" y="12612"/>
                  </a:lnTo>
                  <a:lnTo>
                    <a:pt x="21798" y="9456"/>
                  </a:lnTo>
                  <a:lnTo>
                    <a:pt x="23616" y="9456"/>
                  </a:lnTo>
                  <a:lnTo>
                    <a:pt x="23616" y="3150"/>
                  </a:lnTo>
                  <a:lnTo>
                    <a:pt x="27246" y="3150"/>
                  </a:lnTo>
                  <a:lnTo>
                    <a:pt x="27246" y="0"/>
                  </a:lnTo>
                  <a:lnTo>
                    <a:pt x="112620" y="0"/>
                  </a:lnTo>
                  <a:lnTo>
                    <a:pt x="118068" y="3150"/>
                  </a:lnTo>
                  <a:lnTo>
                    <a:pt x="119886" y="3150"/>
                  </a:lnTo>
                  <a:lnTo>
                    <a:pt x="119886" y="6306"/>
                  </a:lnTo>
                  <a:lnTo>
                    <a:pt x="108990" y="6306"/>
                  </a:lnTo>
                  <a:lnTo>
                    <a:pt x="108990" y="9456"/>
                  </a:lnTo>
                  <a:lnTo>
                    <a:pt x="107172" y="9456"/>
                  </a:lnTo>
                  <a:lnTo>
                    <a:pt x="105354" y="12612"/>
                  </a:lnTo>
                  <a:lnTo>
                    <a:pt x="103536" y="22068"/>
                  </a:lnTo>
                  <a:lnTo>
                    <a:pt x="103536" y="25224"/>
                  </a:lnTo>
                  <a:lnTo>
                    <a:pt x="101724" y="25224"/>
                  </a:lnTo>
                  <a:lnTo>
                    <a:pt x="101724" y="28374"/>
                  </a:lnTo>
                  <a:lnTo>
                    <a:pt x="99906" y="37830"/>
                  </a:lnTo>
                  <a:lnTo>
                    <a:pt x="96270" y="44136"/>
                  </a:lnTo>
                  <a:lnTo>
                    <a:pt x="96270" y="50442"/>
                  </a:lnTo>
                  <a:lnTo>
                    <a:pt x="94458" y="50442"/>
                  </a:lnTo>
                  <a:lnTo>
                    <a:pt x="92640" y="53598"/>
                  </a:lnTo>
                  <a:lnTo>
                    <a:pt x="92640" y="56748"/>
                  </a:lnTo>
                  <a:lnTo>
                    <a:pt x="90822" y="56748"/>
                  </a:lnTo>
                  <a:lnTo>
                    <a:pt x="90822" y="59904"/>
                  </a:lnTo>
                  <a:lnTo>
                    <a:pt x="89004" y="59904"/>
                  </a:lnTo>
                  <a:lnTo>
                    <a:pt x="85374" y="66204"/>
                  </a:lnTo>
                  <a:lnTo>
                    <a:pt x="83556" y="66204"/>
                  </a:lnTo>
                  <a:lnTo>
                    <a:pt x="83556" y="69360"/>
                  </a:lnTo>
                  <a:lnTo>
                    <a:pt x="81738" y="69360"/>
                  </a:lnTo>
                  <a:lnTo>
                    <a:pt x="81738" y="78816"/>
                  </a:lnTo>
                  <a:lnTo>
                    <a:pt x="79926" y="78816"/>
                  </a:lnTo>
                  <a:lnTo>
                    <a:pt x="79926" y="81972"/>
                  </a:lnTo>
                  <a:lnTo>
                    <a:pt x="78108" y="81972"/>
                  </a:lnTo>
                  <a:lnTo>
                    <a:pt x="78108" y="85122"/>
                  </a:lnTo>
                  <a:lnTo>
                    <a:pt x="72660" y="88278"/>
                  </a:lnTo>
                  <a:lnTo>
                    <a:pt x="63576" y="104040"/>
                  </a:lnTo>
                  <a:lnTo>
                    <a:pt x="63576" y="107190"/>
                  </a:lnTo>
                  <a:lnTo>
                    <a:pt x="61758" y="107190"/>
                  </a:lnTo>
                  <a:lnTo>
                    <a:pt x="61758" y="110346"/>
                  </a:lnTo>
                  <a:lnTo>
                    <a:pt x="59946" y="110346"/>
                  </a:lnTo>
                  <a:lnTo>
                    <a:pt x="59946" y="116652"/>
                  </a:lnTo>
                  <a:lnTo>
                    <a:pt x="58128" y="116652"/>
                  </a:lnTo>
                  <a:lnTo>
                    <a:pt x="56310" y="119802"/>
                  </a:lnTo>
                  <a:lnTo>
                    <a:pt x="39960" y="119802"/>
                  </a:lnTo>
                  <a:lnTo>
                    <a:pt x="39960" y="116652"/>
                  </a:lnTo>
                  <a:lnTo>
                    <a:pt x="38148" y="113496"/>
                  </a:lnTo>
                  <a:lnTo>
                    <a:pt x="38148" y="110346"/>
                  </a:lnTo>
                  <a:lnTo>
                    <a:pt x="36330" y="107190"/>
                  </a:lnTo>
                  <a:lnTo>
                    <a:pt x="36330" y="100884"/>
                  </a:lnTo>
                  <a:lnTo>
                    <a:pt x="34512" y="100884"/>
                  </a:lnTo>
                  <a:lnTo>
                    <a:pt x="34512" y="94584"/>
                  </a:lnTo>
                  <a:lnTo>
                    <a:pt x="30882" y="88278"/>
                  </a:lnTo>
                  <a:lnTo>
                    <a:pt x="30882" y="85122"/>
                  </a:lnTo>
                  <a:lnTo>
                    <a:pt x="29064" y="85122"/>
                  </a:lnTo>
                  <a:lnTo>
                    <a:pt x="29064" y="81972"/>
                  </a:lnTo>
                  <a:lnTo>
                    <a:pt x="27246" y="81972"/>
                  </a:lnTo>
                  <a:lnTo>
                    <a:pt x="27246" y="75666"/>
                  </a:lnTo>
                  <a:lnTo>
                    <a:pt x="23616" y="75666"/>
                  </a:lnTo>
                  <a:lnTo>
                    <a:pt x="23616" y="72510"/>
                  </a:lnTo>
                  <a:lnTo>
                    <a:pt x="21798" y="72510"/>
                  </a:lnTo>
                  <a:lnTo>
                    <a:pt x="21798" y="69360"/>
                  </a:lnTo>
                  <a:lnTo>
                    <a:pt x="19980" y="66204"/>
                  </a:lnTo>
                  <a:lnTo>
                    <a:pt x="19980" y="63054"/>
                  </a:lnTo>
                  <a:lnTo>
                    <a:pt x="18162" y="59904"/>
                  </a:lnTo>
                  <a:lnTo>
                    <a:pt x="18162" y="56748"/>
                  </a:lnTo>
                  <a:lnTo>
                    <a:pt x="16350" y="56748"/>
                  </a:lnTo>
                  <a:lnTo>
                    <a:pt x="16350" y="47292"/>
                  </a:lnTo>
                  <a:lnTo>
                    <a:pt x="14532" y="47292"/>
                  </a:lnTo>
                  <a:lnTo>
                    <a:pt x="14532" y="44136"/>
                  </a:lnTo>
                  <a:lnTo>
                    <a:pt x="12714" y="44136"/>
                  </a:lnTo>
                  <a:lnTo>
                    <a:pt x="12714" y="40986"/>
                  </a:lnTo>
                  <a:lnTo>
                    <a:pt x="10896" y="40986"/>
                  </a:lnTo>
                  <a:lnTo>
                    <a:pt x="10896" y="34680"/>
                  </a:lnTo>
                  <a:lnTo>
                    <a:pt x="9084" y="34680"/>
                  </a:lnTo>
                  <a:lnTo>
                    <a:pt x="9084" y="31530"/>
                  </a:lnTo>
                  <a:lnTo>
                    <a:pt x="5448" y="31530"/>
                  </a:lnTo>
                  <a:lnTo>
                    <a:pt x="0" y="37830"/>
                  </a:lnTo>
                  <a:close/>
                </a:path>
              </a:pathLst>
            </a:custGeom>
            <a:solidFill>
              <a:srgbClr val="00FF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97" name="Shape 497"/>
            <p:cNvSpPr/>
            <p:nvPr/>
          </p:nvSpPr>
          <p:spPr>
            <a:xfrm>
              <a:off x="20266025" y="8475661"/>
              <a:ext cx="3894136" cy="6176962"/>
            </a:xfrm>
            <a:custGeom>
              <a:pathLst>
                <a:path extrusionOk="0" h="120000" w="120000">
                  <a:moveTo>
                    <a:pt x="59946" y="3660"/>
                  </a:moveTo>
                  <a:lnTo>
                    <a:pt x="59946" y="12816"/>
                  </a:lnTo>
                  <a:lnTo>
                    <a:pt x="58128" y="12816"/>
                  </a:lnTo>
                  <a:lnTo>
                    <a:pt x="58128" y="15564"/>
                  </a:lnTo>
                  <a:lnTo>
                    <a:pt x="56310" y="15564"/>
                  </a:lnTo>
                  <a:lnTo>
                    <a:pt x="56310" y="17394"/>
                  </a:lnTo>
                  <a:lnTo>
                    <a:pt x="54492" y="17394"/>
                  </a:lnTo>
                  <a:lnTo>
                    <a:pt x="54492" y="19230"/>
                  </a:lnTo>
                  <a:lnTo>
                    <a:pt x="52680" y="19230"/>
                  </a:lnTo>
                  <a:lnTo>
                    <a:pt x="49044" y="21060"/>
                  </a:lnTo>
                  <a:lnTo>
                    <a:pt x="49044" y="23808"/>
                  </a:lnTo>
                  <a:lnTo>
                    <a:pt x="47226" y="23808"/>
                  </a:lnTo>
                  <a:lnTo>
                    <a:pt x="43596" y="25638"/>
                  </a:lnTo>
                  <a:lnTo>
                    <a:pt x="43596" y="26550"/>
                  </a:lnTo>
                  <a:lnTo>
                    <a:pt x="41778" y="27468"/>
                  </a:lnTo>
                  <a:lnTo>
                    <a:pt x="41778" y="28386"/>
                  </a:lnTo>
                  <a:lnTo>
                    <a:pt x="39960" y="28386"/>
                  </a:lnTo>
                  <a:lnTo>
                    <a:pt x="38148" y="31128"/>
                  </a:lnTo>
                  <a:lnTo>
                    <a:pt x="36330" y="31128"/>
                  </a:lnTo>
                  <a:lnTo>
                    <a:pt x="36330" y="32046"/>
                  </a:lnTo>
                  <a:lnTo>
                    <a:pt x="34512" y="32046"/>
                  </a:lnTo>
                  <a:lnTo>
                    <a:pt x="32694" y="32964"/>
                  </a:lnTo>
                  <a:lnTo>
                    <a:pt x="29064" y="32964"/>
                  </a:lnTo>
                  <a:lnTo>
                    <a:pt x="29064" y="33876"/>
                  </a:lnTo>
                  <a:lnTo>
                    <a:pt x="27246" y="33876"/>
                  </a:lnTo>
                  <a:lnTo>
                    <a:pt x="27246" y="34794"/>
                  </a:lnTo>
                  <a:lnTo>
                    <a:pt x="25428" y="35706"/>
                  </a:lnTo>
                  <a:lnTo>
                    <a:pt x="23616" y="35706"/>
                  </a:lnTo>
                  <a:lnTo>
                    <a:pt x="23616" y="36624"/>
                  </a:lnTo>
                  <a:lnTo>
                    <a:pt x="21798" y="36624"/>
                  </a:lnTo>
                  <a:lnTo>
                    <a:pt x="19980" y="37542"/>
                  </a:lnTo>
                  <a:lnTo>
                    <a:pt x="19980" y="38454"/>
                  </a:lnTo>
                  <a:lnTo>
                    <a:pt x="16350" y="40284"/>
                  </a:lnTo>
                  <a:lnTo>
                    <a:pt x="14532" y="40284"/>
                  </a:lnTo>
                  <a:lnTo>
                    <a:pt x="14532" y="43032"/>
                  </a:lnTo>
                  <a:lnTo>
                    <a:pt x="12714" y="43032"/>
                  </a:lnTo>
                  <a:lnTo>
                    <a:pt x="12714" y="45780"/>
                  </a:lnTo>
                  <a:lnTo>
                    <a:pt x="10896" y="45780"/>
                  </a:lnTo>
                  <a:lnTo>
                    <a:pt x="5448" y="48528"/>
                  </a:lnTo>
                  <a:lnTo>
                    <a:pt x="3630" y="51276"/>
                  </a:lnTo>
                  <a:lnTo>
                    <a:pt x="1818" y="51276"/>
                  </a:lnTo>
                  <a:lnTo>
                    <a:pt x="1818" y="52188"/>
                  </a:lnTo>
                  <a:lnTo>
                    <a:pt x="0" y="52188"/>
                  </a:lnTo>
                  <a:lnTo>
                    <a:pt x="0" y="59514"/>
                  </a:lnTo>
                  <a:lnTo>
                    <a:pt x="16350" y="59514"/>
                  </a:lnTo>
                  <a:lnTo>
                    <a:pt x="16350" y="61344"/>
                  </a:lnTo>
                  <a:lnTo>
                    <a:pt x="18162" y="61344"/>
                  </a:lnTo>
                  <a:lnTo>
                    <a:pt x="18162" y="64092"/>
                  </a:lnTo>
                  <a:lnTo>
                    <a:pt x="19980" y="66840"/>
                  </a:lnTo>
                  <a:lnTo>
                    <a:pt x="19980" y="67752"/>
                  </a:lnTo>
                  <a:lnTo>
                    <a:pt x="21798" y="67752"/>
                  </a:lnTo>
                  <a:lnTo>
                    <a:pt x="21798" y="78744"/>
                  </a:lnTo>
                  <a:lnTo>
                    <a:pt x="23616" y="78744"/>
                  </a:lnTo>
                  <a:lnTo>
                    <a:pt x="23616" y="79656"/>
                  </a:lnTo>
                  <a:lnTo>
                    <a:pt x="25428" y="80574"/>
                  </a:lnTo>
                  <a:lnTo>
                    <a:pt x="25428" y="82404"/>
                  </a:lnTo>
                  <a:lnTo>
                    <a:pt x="27246" y="82404"/>
                  </a:lnTo>
                  <a:lnTo>
                    <a:pt x="27246" y="97050"/>
                  </a:lnTo>
                  <a:lnTo>
                    <a:pt x="29064" y="97968"/>
                  </a:lnTo>
                  <a:lnTo>
                    <a:pt x="30882" y="100716"/>
                  </a:lnTo>
                  <a:lnTo>
                    <a:pt x="32694" y="104376"/>
                  </a:lnTo>
                  <a:lnTo>
                    <a:pt x="32694" y="109872"/>
                  </a:lnTo>
                  <a:lnTo>
                    <a:pt x="34512" y="109872"/>
                  </a:lnTo>
                  <a:lnTo>
                    <a:pt x="34512" y="110784"/>
                  </a:lnTo>
                  <a:lnTo>
                    <a:pt x="36330" y="111702"/>
                  </a:lnTo>
                  <a:lnTo>
                    <a:pt x="38148" y="111702"/>
                  </a:lnTo>
                  <a:lnTo>
                    <a:pt x="38148" y="112620"/>
                  </a:lnTo>
                  <a:lnTo>
                    <a:pt x="39960" y="112620"/>
                  </a:lnTo>
                  <a:lnTo>
                    <a:pt x="39960" y="114450"/>
                  </a:lnTo>
                  <a:lnTo>
                    <a:pt x="41778" y="114450"/>
                  </a:lnTo>
                  <a:lnTo>
                    <a:pt x="41778" y="115362"/>
                  </a:lnTo>
                  <a:lnTo>
                    <a:pt x="43596" y="115362"/>
                  </a:lnTo>
                  <a:lnTo>
                    <a:pt x="43596" y="118110"/>
                  </a:lnTo>
                  <a:lnTo>
                    <a:pt x="47226" y="118110"/>
                  </a:lnTo>
                  <a:lnTo>
                    <a:pt x="47226" y="119028"/>
                  </a:lnTo>
                  <a:lnTo>
                    <a:pt x="49044" y="119028"/>
                  </a:lnTo>
                  <a:lnTo>
                    <a:pt x="49044" y="119940"/>
                  </a:lnTo>
                  <a:lnTo>
                    <a:pt x="67212" y="119940"/>
                  </a:lnTo>
                  <a:lnTo>
                    <a:pt x="67212" y="101628"/>
                  </a:lnTo>
                  <a:lnTo>
                    <a:pt x="69024" y="101628"/>
                  </a:lnTo>
                  <a:lnTo>
                    <a:pt x="69024" y="100716"/>
                  </a:lnTo>
                  <a:lnTo>
                    <a:pt x="70842" y="100716"/>
                  </a:lnTo>
                  <a:lnTo>
                    <a:pt x="70842" y="99798"/>
                  </a:lnTo>
                  <a:lnTo>
                    <a:pt x="78108" y="96138"/>
                  </a:lnTo>
                  <a:lnTo>
                    <a:pt x="79926" y="96138"/>
                  </a:lnTo>
                  <a:lnTo>
                    <a:pt x="85374" y="93390"/>
                  </a:lnTo>
                  <a:lnTo>
                    <a:pt x="87192" y="93390"/>
                  </a:lnTo>
                  <a:lnTo>
                    <a:pt x="87192" y="92472"/>
                  </a:lnTo>
                  <a:lnTo>
                    <a:pt x="89004" y="92472"/>
                  </a:lnTo>
                  <a:lnTo>
                    <a:pt x="90822" y="91560"/>
                  </a:lnTo>
                  <a:lnTo>
                    <a:pt x="90822" y="90642"/>
                  </a:lnTo>
                  <a:lnTo>
                    <a:pt x="92640" y="89730"/>
                  </a:lnTo>
                  <a:lnTo>
                    <a:pt x="94458" y="89730"/>
                  </a:lnTo>
                  <a:lnTo>
                    <a:pt x="94458" y="88812"/>
                  </a:lnTo>
                  <a:lnTo>
                    <a:pt x="96270" y="88812"/>
                  </a:lnTo>
                  <a:lnTo>
                    <a:pt x="96270" y="87894"/>
                  </a:lnTo>
                  <a:lnTo>
                    <a:pt x="98088" y="86982"/>
                  </a:lnTo>
                  <a:lnTo>
                    <a:pt x="98088" y="84234"/>
                  </a:lnTo>
                  <a:lnTo>
                    <a:pt x="99906" y="83322"/>
                  </a:lnTo>
                  <a:lnTo>
                    <a:pt x="101724" y="83322"/>
                  </a:lnTo>
                  <a:lnTo>
                    <a:pt x="101724" y="81486"/>
                  </a:lnTo>
                  <a:lnTo>
                    <a:pt x="103536" y="81486"/>
                  </a:lnTo>
                  <a:lnTo>
                    <a:pt x="103536" y="80574"/>
                  </a:lnTo>
                  <a:lnTo>
                    <a:pt x="105354" y="80574"/>
                  </a:lnTo>
                  <a:lnTo>
                    <a:pt x="105354" y="79656"/>
                  </a:lnTo>
                  <a:lnTo>
                    <a:pt x="107172" y="79656"/>
                  </a:lnTo>
                  <a:lnTo>
                    <a:pt x="107172" y="78744"/>
                  </a:lnTo>
                  <a:lnTo>
                    <a:pt x="108990" y="78744"/>
                  </a:lnTo>
                  <a:lnTo>
                    <a:pt x="108990" y="77826"/>
                  </a:lnTo>
                  <a:lnTo>
                    <a:pt x="112620" y="75996"/>
                  </a:lnTo>
                  <a:lnTo>
                    <a:pt x="114438" y="71418"/>
                  </a:lnTo>
                  <a:lnTo>
                    <a:pt x="118068" y="65922"/>
                  </a:lnTo>
                  <a:lnTo>
                    <a:pt x="118068" y="65010"/>
                  </a:lnTo>
                  <a:lnTo>
                    <a:pt x="119886" y="64092"/>
                  </a:lnTo>
                  <a:lnTo>
                    <a:pt x="119886" y="54018"/>
                  </a:lnTo>
                  <a:lnTo>
                    <a:pt x="118068" y="54018"/>
                  </a:lnTo>
                  <a:lnTo>
                    <a:pt x="118068" y="49440"/>
                  </a:lnTo>
                  <a:lnTo>
                    <a:pt x="116256" y="49440"/>
                  </a:lnTo>
                  <a:lnTo>
                    <a:pt x="116256" y="45780"/>
                  </a:lnTo>
                  <a:lnTo>
                    <a:pt x="114438" y="45780"/>
                  </a:lnTo>
                  <a:lnTo>
                    <a:pt x="114438" y="44862"/>
                  </a:lnTo>
                  <a:lnTo>
                    <a:pt x="112620" y="42120"/>
                  </a:lnTo>
                  <a:lnTo>
                    <a:pt x="108990" y="40284"/>
                  </a:lnTo>
                  <a:lnTo>
                    <a:pt x="107172" y="40284"/>
                  </a:lnTo>
                  <a:lnTo>
                    <a:pt x="107172" y="37542"/>
                  </a:lnTo>
                  <a:lnTo>
                    <a:pt x="105354" y="37542"/>
                  </a:lnTo>
                  <a:lnTo>
                    <a:pt x="101724" y="35706"/>
                  </a:lnTo>
                  <a:lnTo>
                    <a:pt x="99906" y="35706"/>
                  </a:lnTo>
                  <a:lnTo>
                    <a:pt x="98088" y="34794"/>
                  </a:lnTo>
                  <a:lnTo>
                    <a:pt x="98088" y="33876"/>
                  </a:lnTo>
                  <a:lnTo>
                    <a:pt x="96270" y="33876"/>
                  </a:lnTo>
                  <a:lnTo>
                    <a:pt x="92640" y="32046"/>
                  </a:lnTo>
                  <a:lnTo>
                    <a:pt x="87192" y="31128"/>
                  </a:lnTo>
                  <a:lnTo>
                    <a:pt x="83556" y="29298"/>
                  </a:lnTo>
                  <a:lnTo>
                    <a:pt x="81738" y="29298"/>
                  </a:lnTo>
                  <a:lnTo>
                    <a:pt x="79926" y="28386"/>
                  </a:lnTo>
                  <a:lnTo>
                    <a:pt x="79926" y="27468"/>
                  </a:lnTo>
                  <a:lnTo>
                    <a:pt x="76290" y="25638"/>
                  </a:lnTo>
                  <a:lnTo>
                    <a:pt x="76290" y="10074"/>
                  </a:lnTo>
                  <a:lnTo>
                    <a:pt x="74472" y="10074"/>
                  </a:lnTo>
                  <a:lnTo>
                    <a:pt x="74472" y="9156"/>
                  </a:lnTo>
                  <a:lnTo>
                    <a:pt x="72660" y="9156"/>
                  </a:lnTo>
                  <a:lnTo>
                    <a:pt x="72660" y="7326"/>
                  </a:lnTo>
                  <a:lnTo>
                    <a:pt x="70842" y="7326"/>
                  </a:lnTo>
                  <a:lnTo>
                    <a:pt x="70842" y="918"/>
                  </a:lnTo>
                  <a:lnTo>
                    <a:pt x="69024" y="918"/>
                  </a:lnTo>
                  <a:lnTo>
                    <a:pt x="69024" y="0"/>
                  </a:lnTo>
                  <a:lnTo>
                    <a:pt x="67212" y="0"/>
                  </a:lnTo>
                  <a:lnTo>
                    <a:pt x="59946" y="3660"/>
                  </a:lnTo>
                  <a:close/>
                </a:path>
              </a:pathLst>
            </a:custGeom>
            <a:solidFill>
              <a:srgbClr val="00FF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98" name="Shape 498"/>
            <p:cNvSpPr/>
            <p:nvPr/>
          </p:nvSpPr>
          <p:spPr>
            <a:xfrm>
              <a:off x="22801262" y="8428036"/>
              <a:ext cx="7431087" cy="4386262"/>
            </a:xfrm>
            <a:custGeom>
              <a:pathLst>
                <a:path extrusionOk="0" h="120000" w="120000">
                  <a:moveTo>
                    <a:pt x="0" y="5160"/>
                  </a:moveTo>
                  <a:lnTo>
                    <a:pt x="954" y="5160"/>
                  </a:lnTo>
                  <a:lnTo>
                    <a:pt x="954" y="6450"/>
                  </a:lnTo>
                  <a:lnTo>
                    <a:pt x="2856" y="6450"/>
                  </a:lnTo>
                  <a:lnTo>
                    <a:pt x="3810" y="10314"/>
                  </a:lnTo>
                  <a:lnTo>
                    <a:pt x="4758" y="11604"/>
                  </a:lnTo>
                  <a:lnTo>
                    <a:pt x="5712" y="11604"/>
                  </a:lnTo>
                  <a:lnTo>
                    <a:pt x="5712" y="12894"/>
                  </a:lnTo>
                  <a:lnTo>
                    <a:pt x="6666" y="12894"/>
                  </a:lnTo>
                  <a:lnTo>
                    <a:pt x="6666" y="14184"/>
                  </a:lnTo>
                  <a:lnTo>
                    <a:pt x="7614" y="15474"/>
                  </a:lnTo>
                  <a:lnTo>
                    <a:pt x="7614" y="16764"/>
                  </a:lnTo>
                  <a:lnTo>
                    <a:pt x="8568" y="16764"/>
                  </a:lnTo>
                  <a:lnTo>
                    <a:pt x="8568" y="18054"/>
                  </a:lnTo>
                  <a:lnTo>
                    <a:pt x="9522" y="18054"/>
                  </a:lnTo>
                  <a:lnTo>
                    <a:pt x="9522" y="20634"/>
                  </a:lnTo>
                  <a:lnTo>
                    <a:pt x="10470" y="21918"/>
                  </a:lnTo>
                  <a:lnTo>
                    <a:pt x="10470" y="29658"/>
                  </a:lnTo>
                  <a:lnTo>
                    <a:pt x="11424" y="30948"/>
                  </a:lnTo>
                  <a:lnTo>
                    <a:pt x="11424" y="33528"/>
                  </a:lnTo>
                  <a:lnTo>
                    <a:pt x="12372" y="37392"/>
                  </a:lnTo>
                  <a:lnTo>
                    <a:pt x="12372" y="38682"/>
                  </a:lnTo>
                  <a:lnTo>
                    <a:pt x="13326" y="38682"/>
                  </a:lnTo>
                  <a:lnTo>
                    <a:pt x="13326" y="43842"/>
                  </a:lnTo>
                  <a:lnTo>
                    <a:pt x="14280" y="45132"/>
                  </a:lnTo>
                  <a:lnTo>
                    <a:pt x="14280" y="46422"/>
                  </a:lnTo>
                  <a:lnTo>
                    <a:pt x="15228" y="47712"/>
                  </a:lnTo>
                  <a:lnTo>
                    <a:pt x="15228" y="51576"/>
                  </a:lnTo>
                  <a:lnTo>
                    <a:pt x="16182" y="51576"/>
                  </a:lnTo>
                  <a:lnTo>
                    <a:pt x="16182" y="54156"/>
                  </a:lnTo>
                  <a:lnTo>
                    <a:pt x="18084" y="56736"/>
                  </a:lnTo>
                  <a:lnTo>
                    <a:pt x="18084" y="58026"/>
                  </a:lnTo>
                  <a:lnTo>
                    <a:pt x="19038" y="58026"/>
                  </a:lnTo>
                  <a:lnTo>
                    <a:pt x="19992" y="59316"/>
                  </a:lnTo>
                  <a:lnTo>
                    <a:pt x="19992" y="60606"/>
                  </a:lnTo>
                  <a:lnTo>
                    <a:pt x="20940" y="60606"/>
                  </a:lnTo>
                  <a:lnTo>
                    <a:pt x="20940" y="61896"/>
                  </a:lnTo>
                  <a:lnTo>
                    <a:pt x="21894" y="61896"/>
                  </a:lnTo>
                  <a:lnTo>
                    <a:pt x="21894" y="64470"/>
                  </a:lnTo>
                  <a:lnTo>
                    <a:pt x="22848" y="65760"/>
                  </a:lnTo>
                  <a:lnTo>
                    <a:pt x="22848" y="67050"/>
                  </a:lnTo>
                  <a:lnTo>
                    <a:pt x="23796" y="67050"/>
                  </a:lnTo>
                  <a:lnTo>
                    <a:pt x="24750" y="68340"/>
                  </a:lnTo>
                  <a:lnTo>
                    <a:pt x="24750" y="69630"/>
                  </a:lnTo>
                  <a:lnTo>
                    <a:pt x="25704" y="69630"/>
                  </a:lnTo>
                  <a:lnTo>
                    <a:pt x="25704" y="72210"/>
                  </a:lnTo>
                  <a:lnTo>
                    <a:pt x="26652" y="72210"/>
                  </a:lnTo>
                  <a:lnTo>
                    <a:pt x="26652" y="73500"/>
                  </a:lnTo>
                  <a:lnTo>
                    <a:pt x="27606" y="73500"/>
                  </a:lnTo>
                  <a:lnTo>
                    <a:pt x="27606" y="76080"/>
                  </a:lnTo>
                  <a:lnTo>
                    <a:pt x="28560" y="77370"/>
                  </a:lnTo>
                  <a:lnTo>
                    <a:pt x="29508" y="77370"/>
                  </a:lnTo>
                  <a:lnTo>
                    <a:pt x="29508" y="78654"/>
                  </a:lnTo>
                  <a:lnTo>
                    <a:pt x="30462" y="78654"/>
                  </a:lnTo>
                  <a:lnTo>
                    <a:pt x="30462" y="79944"/>
                  </a:lnTo>
                  <a:lnTo>
                    <a:pt x="31410" y="79944"/>
                  </a:lnTo>
                  <a:lnTo>
                    <a:pt x="31410" y="81234"/>
                  </a:lnTo>
                  <a:lnTo>
                    <a:pt x="32364" y="81234"/>
                  </a:lnTo>
                  <a:lnTo>
                    <a:pt x="32364" y="82524"/>
                  </a:lnTo>
                  <a:lnTo>
                    <a:pt x="55212" y="82524"/>
                  </a:lnTo>
                  <a:lnTo>
                    <a:pt x="55212" y="83814"/>
                  </a:lnTo>
                  <a:lnTo>
                    <a:pt x="56160" y="83814"/>
                  </a:lnTo>
                  <a:lnTo>
                    <a:pt x="56160" y="85104"/>
                  </a:lnTo>
                  <a:lnTo>
                    <a:pt x="57114" y="86394"/>
                  </a:lnTo>
                  <a:lnTo>
                    <a:pt x="57114" y="87684"/>
                  </a:lnTo>
                  <a:lnTo>
                    <a:pt x="58068" y="87684"/>
                  </a:lnTo>
                  <a:lnTo>
                    <a:pt x="58068" y="88974"/>
                  </a:lnTo>
                  <a:lnTo>
                    <a:pt x="59016" y="88974"/>
                  </a:lnTo>
                  <a:lnTo>
                    <a:pt x="59016" y="90264"/>
                  </a:lnTo>
                  <a:lnTo>
                    <a:pt x="59970" y="90264"/>
                  </a:lnTo>
                  <a:lnTo>
                    <a:pt x="59970" y="91554"/>
                  </a:lnTo>
                  <a:lnTo>
                    <a:pt x="60924" y="91554"/>
                  </a:lnTo>
                  <a:lnTo>
                    <a:pt x="60924" y="92838"/>
                  </a:lnTo>
                  <a:lnTo>
                    <a:pt x="61872" y="92838"/>
                  </a:lnTo>
                  <a:lnTo>
                    <a:pt x="61872" y="94128"/>
                  </a:lnTo>
                  <a:lnTo>
                    <a:pt x="62826" y="94128"/>
                  </a:lnTo>
                  <a:lnTo>
                    <a:pt x="62826" y="95418"/>
                  </a:lnTo>
                  <a:lnTo>
                    <a:pt x="63780" y="96708"/>
                  </a:lnTo>
                  <a:lnTo>
                    <a:pt x="71394" y="96708"/>
                  </a:lnTo>
                  <a:lnTo>
                    <a:pt x="71394" y="97998"/>
                  </a:lnTo>
                  <a:lnTo>
                    <a:pt x="80910" y="97998"/>
                  </a:lnTo>
                  <a:lnTo>
                    <a:pt x="80910" y="99288"/>
                  </a:lnTo>
                  <a:lnTo>
                    <a:pt x="82818" y="99288"/>
                  </a:lnTo>
                  <a:lnTo>
                    <a:pt x="82818" y="100578"/>
                  </a:lnTo>
                  <a:lnTo>
                    <a:pt x="84720" y="100578"/>
                  </a:lnTo>
                  <a:lnTo>
                    <a:pt x="84720" y="101868"/>
                  </a:lnTo>
                  <a:lnTo>
                    <a:pt x="85674" y="101868"/>
                  </a:lnTo>
                  <a:lnTo>
                    <a:pt x="85674" y="103158"/>
                  </a:lnTo>
                  <a:lnTo>
                    <a:pt x="87576" y="103158"/>
                  </a:lnTo>
                  <a:lnTo>
                    <a:pt x="87576" y="104448"/>
                  </a:lnTo>
                  <a:lnTo>
                    <a:pt x="90432" y="104448"/>
                  </a:lnTo>
                  <a:lnTo>
                    <a:pt x="91386" y="105738"/>
                  </a:lnTo>
                  <a:lnTo>
                    <a:pt x="95190" y="105738"/>
                  </a:lnTo>
                  <a:lnTo>
                    <a:pt x="95190" y="107022"/>
                  </a:lnTo>
                  <a:lnTo>
                    <a:pt x="99000" y="107022"/>
                  </a:lnTo>
                  <a:lnTo>
                    <a:pt x="99000" y="108312"/>
                  </a:lnTo>
                  <a:lnTo>
                    <a:pt x="103758" y="108312"/>
                  </a:lnTo>
                  <a:lnTo>
                    <a:pt x="103758" y="109602"/>
                  </a:lnTo>
                  <a:lnTo>
                    <a:pt x="107568" y="109602"/>
                  </a:lnTo>
                  <a:lnTo>
                    <a:pt x="108516" y="110892"/>
                  </a:lnTo>
                  <a:lnTo>
                    <a:pt x="108516" y="112182"/>
                  </a:lnTo>
                  <a:lnTo>
                    <a:pt x="109470" y="112182"/>
                  </a:lnTo>
                  <a:lnTo>
                    <a:pt x="110424" y="113472"/>
                  </a:lnTo>
                  <a:lnTo>
                    <a:pt x="112326" y="113472"/>
                  </a:lnTo>
                  <a:lnTo>
                    <a:pt x="112326" y="114762"/>
                  </a:lnTo>
                  <a:lnTo>
                    <a:pt x="114228" y="114762"/>
                  </a:lnTo>
                  <a:lnTo>
                    <a:pt x="114228" y="116052"/>
                  </a:lnTo>
                  <a:lnTo>
                    <a:pt x="115182" y="116052"/>
                  </a:lnTo>
                  <a:lnTo>
                    <a:pt x="115182" y="118632"/>
                  </a:lnTo>
                  <a:lnTo>
                    <a:pt x="116130" y="118632"/>
                  </a:lnTo>
                  <a:lnTo>
                    <a:pt x="117084" y="119922"/>
                  </a:lnTo>
                  <a:lnTo>
                    <a:pt x="119940" y="119922"/>
                  </a:lnTo>
                  <a:lnTo>
                    <a:pt x="119940" y="118632"/>
                  </a:lnTo>
                  <a:lnTo>
                    <a:pt x="118986" y="118632"/>
                  </a:lnTo>
                  <a:lnTo>
                    <a:pt x="118038" y="117342"/>
                  </a:lnTo>
                  <a:lnTo>
                    <a:pt x="118038" y="116052"/>
                  </a:lnTo>
                  <a:lnTo>
                    <a:pt x="117084" y="116052"/>
                  </a:lnTo>
                  <a:lnTo>
                    <a:pt x="116130" y="114762"/>
                  </a:lnTo>
                  <a:lnTo>
                    <a:pt x="116130" y="113472"/>
                  </a:lnTo>
                  <a:lnTo>
                    <a:pt x="115182" y="113472"/>
                  </a:lnTo>
                  <a:lnTo>
                    <a:pt x="115182" y="90264"/>
                  </a:lnTo>
                  <a:lnTo>
                    <a:pt x="114228" y="88974"/>
                  </a:lnTo>
                  <a:lnTo>
                    <a:pt x="114228" y="87684"/>
                  </a:lnTo>
                  <a:lnTo>
                    <a:pt x="113280" y="86394"/>
                  </a:lnTo>
                  <a:lnTo>
                    <a:pt x="112326" y="82524"/>
                  </a:lnTo>
                  <a:lnTo>
                    <a:pt x="111372" y="81234"/>
                  </a:lnTo>
                  <a:lnTo>
                    <a:pt x="110424" y="81234"/>
                  </a:lnTo>
                  <a:lnTo>
                    <a:pt x="109470" y="79944"/>
                  </a:lnTo>
                  <a:lnTo>
                    <a:pt x="108516" y="79944"/>
                  </a:lnTo>
                  <a:lnTo>
                    <a:pt x="108516" y="78654"/>
                  </a:lnTo>
                  <a:lnTo>
                    <a:pt x="107568" y="77370"/>
                  </a:lnTo>
                  <a:lnTo>
                    <a:pt x="106614" y="77370"/>
                  </a:lnTo>
                  <a:lnTo>
                    <a:pt x="106614" y="76080"/>
                  </a:lnTo>
                  <a:lnTo>
                    <a:pt x="105660" y="76080"/>
                  </a:lnTo>
                  <a:lnTo>
                    <a:pt x="105660" y="74790"/>
                  </a:lnTo>
                  <a:lnTo>
                    <a:pt x="104712" y="74790"/>
                  </a:lnTo>
                  <a:lnTo>
                    <a:pt x="103758" y="70920"/>
                  </a:lnTo>
                  <a:lnTo>
                    <a:pt x="102804" y="69630"/>
                  </a:lnTo>
                  <a:lnTo>
                    <a:pt x="101856" y="69630"/>
                  </a:lnTo>
                  <a:lnTo>
                    <a:pt x="101856" y="68340"/>
                  </a:lnTo>
                  <a:lnTo>
                    <a:pt x="97092" y="61896"/>
                  </a:lnTo>
                  <a:lnTo>
                    <a:pt x="97092" y="60606"/>
                  </a:lnTo>
                  <a:lnTo>
                    <a:pt x="96144" y="59316"/>
                  </a:lnTo>
                  <a:lnTo>
                    <a:pt x="95190" y="59316"/>
                  </a:lnTo>
                  <a:lnTo>
                    <a:pt x="94236" y="58026"/>
                  </a:lnTo>
                  <a:lnTo>
                    <a:pt x="93288" y="58026"/>
                  </a:lnTo>
                  <a:lnTo>
                    <a:pt x="92334" y="56736"/>
                  </a:lnTo>
                  <a:lnTo>
                    <a:pt x="87576" y="55446"/>
                  </a:lnTo>
                  <a:lnTo>
                    <a:pt x="84720" y="54156"/>
                  </a:lnTo>
                  <a:lnTo>
                    <a:pt x="80910" y="52866"/>
                  </a:lnTo>
                  <a:lnTo>
                    <a:pt x="79962" y="52866"/>
                  </a:lnTo>
                  <a:lnTo>
                    <a:pt x="79962" y="51576"/>
                  </a:lnTo>
                  <a:lnTo>
                    <a:pt x="79008" y="51576"/>
                  </a:lnTo>
                  <a:lnTo>
                    <a:pt x="79008" y="50286"/>
                  </a:lnTo>
                  <a:lnTo>
                    <a:pt x="78054" y="50286"/>
                  </a:lnTo>
                  <a:lnTo>
                    <a:pt x="78054" y="49002"/>
                  </a:lnTo>
                  <a:lnTo>
                    <a:pt x="77106" y="49002"/>
                  </a:lnTo>
                  <a:lnTo>
                    <a:pt x="77106" y="47712"/>
                  </a:lnTo>
                  <a:lnTo>
                    <a:pt x="76152" y="47712"/>
                  </a:lnTo>
                  <a:lnTo>
                    <a:pt x="76152" y="32238"/>
                  </a:lnTo>
                  <a:lnTo>
                    <a:pt x="75198" y="32238"/>
                  </a:lnTo>
                  <a:lnTo>
                    <a:pt x="75198" y="30948"/>
                  </a:lnTo>
                  <a:lnTo>
                    <a:pt x="74250" y="29658"/>
                  </a:lnTo>
                  <a:lnTo>
                    <a:pt x="72348" y="29658"/>
                  </a:lnTo>
                  <a:lnTo>
                    <a:pt x="72348" y="28368"/>
                  </a:lnTo>
                  <a:lnTo>
                    <a:pt x="66636" y="28368"/>
                  </a:lnTo>
                  <a:lnTo>
                    <a:pt x="63780" y="27078"/>
                  </a:lnTo>
                  <a:lnTo>
                    <a:pt x="62826" y="27078"/>
                  </a:lnTo>
                  <a:lnTo>
                    <a:pt x="61872" y="25788"/>
                  </a:lnTo>
                  <a:lnTo>
                    <a:pt x="60924" y="25788"/>
                  </a:lnTo>
                  <a:lnTo>
                    <a:pt x="59970" y="24498"/>
                  </a:lnTo>
                  <a:lnTo>
                    <a:pt x="57114" y="24498"/>
                  </a:lnTo>
                  <a:lnTo>
                    <a:pt x="56160" y="23208"/>
                  </a:lnTo>
                  <a:lnTo>
                    <a:pt x="55212" y="23208"/>
                  </a:lnTo>
                  <a:lnTo>
                    <a:pt x="54258" y="21918"/>
                  </a:lnTo>
                  <a:lnTo>
                    <a:pt x="53304" y="18054"/>
                  </a:lnTo>
                  <a:lnTo>
                    <a:pt x="52356" y="16764"/>
                  </a:lnTo>
                  <a:lnTo>
                    <a:pt x="51402" y="16764"/>
                  </a:lnTo>
                  <a:lnTo>
                    <a:pt x="47598" y="11604"/>
                  </a:lnTo>
                  <a:lnTo>
                    <a:pt x="44742" y="11604"/>
                  </a:lnTo>
                  <a:lnTo>
                    <a:pt x="43788" y="10314"/>
                  </a:lnTo>
                  <a:lnTo>
                    <a:pt x="43788" y="9024"/>
                  </a:lnTo>
                  <a:lnTo>
                    <a:pt x="41886" y="9024"/>
                  </a:lnTo>
                  <a:lnTo>
                    <a:pt x="41886" y="7734"/>
                  </a:lnTo>
                  <a:lnTo>
                    <a:pt x="40932" y="7734"/>
                  </a:lnTo>
                  <a:lnTo>
                    <a:pt x="38076" y="6450"/>
                  </a:lnTo>
                  <a:lnTo>
                    <a:pt x="35220" y="6450"/>
                  </a:lnTo>
                  <a:lnTo>
                    <a:pt x="35220" y="5160"/>
                  </a:lnTo>
                  <a:lnTo>
                    <a:pt x="33318" y="5160"/>
                  </a:lnTo>
                  <a:lnTo>
                    <a:pt x="33318" y="3870"/>
                  </a:lnTo>
                  <a:lnTo>
                    <a:pt x="31410" y="3870"/>
                  </a:lnTo>
                  <a:lnTo>
                    <a:pt x="30462" y="2580"/>
                  </a:lnTo>
                  <a:lnTo>
                    <a:pt x="28560" y="2580"/>
                  </a:lnTo>
                  <a:lnTo>
                    <a:pt x="28560" y="1290"/>
                  </a:lnTo>
                  <a:lnTo>
                    <a:pt x="17136" y="1290"/>
                  </a:lnTo>
                  <a:lnTo>
                    <a:pt x="16182" y="0"/>
                  </a:lnTo>
                  <a:lnTo>
                    <a:pt x="10470" y="0"/>
                  </a:lnTo>
                  <a:lnTo>
                    <a:pt x="6666" y="5160"/>
                  </a:lnTo>
                  <a:lnTo>
                    <a:pt x="6666" y="9024"/>
                  </a:lnTo>
                  <a:lnTo>
                    <a:pt x="8568" y="11604"/>
                  </a:lnTo>
                  <a:lnTo>
                    <a:pt x="9522" y="11604"/>
                  </a:lnTo>
                  <a:lnTo>
                    <a:pt x="9522" y="14184"/>
                  </a:lnTo>
                </a:path>
              </a:pathLst>
            </a:custGeom>
            <a:solidFill>
              <a:srgbClr val="00FF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499" name="Shape 499"/>
            <p:cNvSpPr/>
            <p:nvPr/>
          </p:nvSpPr>
          <p:spPr>
            <a:xfrm>
              <a:off x="23744237" y="6919911"/>
              <a:ext cx="7785100" cy="3679824"/>
            </a:xfrm>
            <a:custGeom>
              <a:pathLst>
                <a:path extrusionOk="0" h="120000" w="120000">
                  <a:moveTo>
                    <a:pt x="5454" y="47652"/>
                  </a:moveTo>
                  <a:lnTo>
                    <a:pt x="11814" y="47652"/>
                  </a:lnTo>
                  <a:lnTo>
                    <a:pt x="11814" y="49194"/>
                  </a:lnTo>
                  <a:lnTo>
                    <a:pt x="13632" y="49194"/>
                  </a:lnTo>
                  <a:lnTo>
                    <a:pt x="13632" y="50730"/>
                  </a:lnTo>
                  <a:lnTo>
                    <a:pt x="16356" y="52266"/>
                  </a:lnTo>
                  <a:lnTo>
                    <a:pt x="17262" y="52266"/>
                  </a:lnTo>
                  <a:lnTo>
                    <a:pt x="17262" y="53802"/>
                  </a:lnTo>
                  <a:lnTo>
                    <a:pt x="18174" y="53802"/>
                  </a:lnTo>
                  <a:lnTo>
                    <a:pt x="19080" y="55338"/>
                  </a:lnTo>
                  <a:lnTo>
                    <a:pt x="19992" y="55338"/>
                  </a:lnTo>
                  <a:lnTo>
                    <a:pt x="20898" y="56880"/>
                  </a:lnTo>
                  <a:lnTo>
                    <a:pt x="21810" y="56880"/>
                  </a:lnTo>
                  <a:lnTo>
                    <a:pt x="22716" y="58416"/>
                  </a:lnTo>
                  <a:lnTo>
                    <a:pt x="24534" y="58416"/>
                  </a:lnTo>
                  <a:lnTo>
                    <a:pt x="24534" y="59952"/>
                  </a:lnTo>
                  <a:lnTo>
                    <a:pt x="28170" y="59952"/>
                  </a:lnTo>
                  <a:lnTo>
                    <a:pt x="28170" y="61488"/>
                  </a:lnTo>
                  <a:lnTo>
                    <a:pt x="30894" y="61488"/>
                  </a:lnTo>
                  <a:lnTo>
                    <a:pt x="30894" y="63024"/>
                  </a:lnTo>
                  <a:lnTo>
                    <a:pt x="31806" y="64566"/>
                  </a:lnTo>
                  <a:lnTo>
                    <a:pt x="32712" y="64566"/>
                  </a:lnTo>
                  <a:lnTo>
                    <a:pt x="33618" y="66102"/>
                  </a:lnTo>
                  <a:lnTo>
                    <a:pt x="34530" y="66102"/>
                  </a:lnTo>
                  <a:lnTo>
                    <a:pt x="34530" y="67638"/>
                  </a:lnTo>
                  <a:lnTo>
                    <a:pt x="35436" y="67638"/>
                  </a:lnTo>
                  <a:lnTo>
                    <a:pt x="36348" y="69174"/>
                  </a:lnTo>
                  <a:lnTo>
                    <a:pt x="36348" y="70710"/>
                  </a:lnTo>
                  <a:lnTo>
                    <a:pt x="37254" y="72252"/>
                  </a:lnTo>
                  <a:lnTo>
                    <a:pt x="38166" y="72252"/>
                  </a:lnTo>
                  <a:lnTo>
                    <a:pt x="38166" y="75324"/>
                  </a:lnTo>
                  <a:lnTo>
                    <a:pt x="39072" y="75324"/>
                  </a:lnTo>
                  <a:lnTo>
                    <a:pt x="39072" y="76860"/>
                  </a:lnTo>
                  <a:lnTo>
                    <a:pt x="39984" y="78396"/>
                  </a:lnTo>
                  <a:lnTo>
                    <a:pt x="40890" y="78396"/>
                  </a:lnTo>
                  <a:lnTo>
                    <a:pt x="40890" y="79938"/>
                  </a:lnTo>
                  <a:lnTo>
                    <a:pt x="41796" y="81474"/>
                  </a:lnTo>
                  <a:lnTo>
                    <a:pt x="42708" y="81474"/>
                  </a:lnTo>
                  <a:lnTo>
                    <a:pt x="42708" y="83010"/>
                  </a:lnTo>
                  <a:lnTo>
                    <a:pt x="57246" y="83010"/>
                  </a:lnTo>
                  <a:lnTo>
                    <a:pt x="57246" y="89160"/>
                  </a:lnTo>
                  <a:lnTo>
                    <a:pt x="58152" y="89160"/>
                  </a:lnTo>
                  <a:lnTo>
                    <a:pt x="58152" y="90696"/>
                  </a:lnTo>
                  <a:lnTo>
                    <a:pt x="59064" y="90696"/>
                  </a:lnTo>
                  <a:lnTo>
                    <a:pt x="59064" y="92232"/>
                  </a:lnTo>
                  <a:lnTo>
                    <a:pt x="61788" y="92232"/>
                  </a:lnTo>
                  <a:lnTo>
                    <a:pt x="61788" y="93774"/>
                  </a:lnTo>
                  <a:lnTo>
                    <a:pt x="62700" y="93774"/>
                  </a:lnTo>
                  <a:lnTo>
                    <a:pt x="62700" y="95310"/>
                  </a:lnTo>
                  <a:lnTo>
                    <a:pt x="63606" y="95310"/>
                  </a:lnTo>
                  <a:lnTo>
                    <a:pt x="64512" y="96846"/>
                  </a:lnTo>
                  <a:lnTo>
                    <a:pt x="65424" y="96846"/>
                  </a:lnTo>
                  <a:lnTo>
                    <a:pt x="65424" y="98382"/>
                  </a:lnTo>
                  <a:lnTo>
                    <a:pt x="67242" y="98382"/>
                  </a:lnTo>
                  <a:lnTo>
                    <a:pt x="67242" y="99918"/>
                  </a:lnTo>
                  <a:lnTo>
                    <a:pt x="69966" y="99918"/>
                  </a:lnTo>
                  <a:lnTo>
                    <a:pt x="69966" y="101460"/>
                  </a:lnTo>
                  <a:lnTo>
                    <a:pt x="70878" y="101460"/>
                  </a:lnTo>
                  <a:lnTo>
                    <a:pt x="71784" y="102996"/>
                  </a:lnTo>
                  <a:lnTo>
                    <a:pt x="71784" y="104532"/>
                  </a:lnTo>
                  <a:lnTo>
                    <a:pt x="72690" y="104532"/>
                  </a:lnTo>
                  <a:lnTo>
                    <a:pt x="72690" y="106068"/>
                  </a:lnTo>
                  <a:lnTo>
                    <a:pt x="73602" y="107604"/>
                  </a:lnTo>
                  <a:lnTo>
                    <a:pt x="73602" y="109146"/>
                  </a:lnTo>
                  <a:lnTo>
                    <a:pt x="74508" y="109146"/>
                  </a:lnTo>
                  <a:lnTo>
                    <a:pt x="74508" y="110682"/>
                  </a:lnTo>
                  <a:lnTo>
                    <a:pt x="75420" y="110682"/>
                  </a:lnTo>
                  <a:lnTo>
                    <a:pt x="75420" y="112218"/>
                  </a:lnTo>
                  <a:lnTo>
                    <a:pt x="76326" y="113754"/>
                  </a:lnTo>
                  <a:lnTo>
                    <a:pt x="77238" y="113754"/>
                  </a:lnTo>
                  <a:lnTo>
                    <a:pt x="77238" y="115290"/>
                  </a:lnTo>
                  <a:lnTo>
                    <a:pt x="78144" y="115290"/>
                  </a:lnTo>
                  <a:lnTo>
                    <a:pt x="79056" y="116832"/>
                  </a:lnTo>
                  <a:lnTo>
                    <a:pt x="112674" y="116832"/>
                  </a:lnTo>
                  <a:lnTo>
                    <a:pt x="112674" y="118368"/>
                  </a:lnTo>
                  <a:lnTo>
                    <a:pt x="113580" y="118368"/>
                  </a:lnTo>
                  <a:lnTo>
                    <a:pt x="113580" y="119904"/>
                  </a:lnTo>
                  <a:lnTo>
                    <a:pt x="119946" y="119904"/>
                  </a:lnTo>
                  <a:lnTo>
                    <a:pt x="119946" y="118368"/>
                  </a:lnTo>
                  <a:lnTo>
                    <a:pt x="119034" y="118368"/>
                  </a:lnTo>
                  <a:lnTo>
                    <a:pt x="119034" y="116832"/>
                  </a:lnTo>
                  <a:lnTo>
                    <a:pt x="118128" y="116832"/>
                  </a:lnTo>
                  <a:lnTo>
                    <a:pt x="118128" y="115290"/>
                  </a:lnTo>
                  <a:lnTo>
                    <a:pt x="117216" y="115290"/>
                  </a:lnTo>
                  <a:lnTo>
                    <a:pt x="117216" y="113754"/>
                  </a:lnTo>
                  <a:lnTo>
                    <a:pt x="116310" y="112218"/>
                  </a:lnTo>
                  <a:lnTo>
                    <a:pt x="116310" y="110682"/>
                  </a:lnTo>
                  <a:lnTo>
                    <a:pt x="115398" y="110682"/>
                  </a:lnTo>
                  <a:lnTo>
                    <a:pt x="115398" y="109146"/>
                  </a:lnTo>
                  <a:lnTo>
                    <a:pt x="114492" y="109146"/>
                  </a:lnTo>
                  <a:lnTo>
                    <a:pt x="114492" y="106068"/>
                  </a:lnTo>
                  <a:lnTo>
                    <a:pt x="113580" y="106068"/>
                  </a:lnTo>
                  <a:lnTo>
                    <a:pt x="113580" y="104532"/>
                  </a:lnTo>
                  <a:lnTo>
                    <a:pt x="112674" y="102996"/>
                  </a:lnTo>
                  <a:lnTo>
                    <a:pt x="112674" y="101460"/>
                  </a:lnTo>
                  <a:lnTo>
                    <a:pt x="111768" y="99918"/>
                  </a:lnTo>
                  <a:lnTo>
                    <a:pt x="111768" y="98382"/>
                  </a:lnTo>
                  <a:lnTo>
                    <a:pt x="109950" y="95310"/>
                  </a:lnTo>
                  <a:lnTo>
                    <a:pt x="109950" y="93774"/>
                  </a:lnTo>
                  <a:lnTo>
                    <a:pt x="108132" y="90696"/>
                  </a:lnTo>
                  <a:lnTo>
                    <a:pt x="108132" y="86082"/>
                  </a:lnTo>
                  <a:lnTo>
                    <a:pt x="107220" y="84546"/>
                  </a:lnTo>
                  <a:lnTo>
                    <a:pt x="107220" y="83010"/>
                  </a:lnTo>
                  <a:lnTo>
                    <a:pt x="106314" y="83010"/>
                  </a:lnTo>
                  <a:lnTo>
                    <a:pt x="106314" y="78396"/>
                  </a:lnTo>
                  <a:lnTo>
                    <a:pt x="104496" y="75324"/>
                  </a:lnTo>
                  <a:lnTo>
                    <a:pt x="104496" y="73788"/>
                  </a:lnTo>
                  <a:lnTo>
                    <a:pt x="101772" y="69174"/>
                  </a:lnTo>
                  <a:lnTo>
                    <a:pt x="101772" y="67638"/>
                  </a:lnTo>
                  <a:lnTo>
                    <a:pt x="100860" y="67638"/>
                  </a:lnTo>
                  <a:lnTo>
                    <a:pt x="99954" y="66102"/>
                  </a:lnTo>
                  <a:lnTo>
                    <a:pt x="99042" y="66102"/>
                  </a:lnTo>
                  <a:lnTo>
                    <a:pt x="99042" y="64566"/>
                  </a:lnTo>
                  <a:lnTo>
                    <a:pt x="98136" y="64566"/>
                  </a:lnTo>
                  <a:lnTo>
                    <a:pt x="98136" y="63024"/>
                  </a:lnTo>
                  <a:lnTo>
                    <a:pt x="97224" y="61488"/>
                  </a:lnTo>
                  <a:lnTo>
                    <a:pt x="97224" y="59952"/>
                  </a:lnTo>
                  <a:lnTo>
                    <a:pt x="96318" y="58416"/>
                  </a:lnTo>
                  <a:lnTo>
                    <a:pt x="95412" y="58416"/>
                  </a:lnTo>
                  <a:lnTo>
                    <a:pt x="95412" y="56880"/>
                  </a:lnTo>
                  <a:lnTo>
                    <a:pt x="92682" y="52266"/>
                  </a:lnTo>
                  <a:lnTo>
                    <a:pt x="92682" y="50730"/>
                  </a:lnTo>
                  <a:lnTo>
                    <a:pt x="89958" y="46116"/>
                  </a:lnTo>
                  <a:lnTo>
                    <a:pt x="89958" y="43044"/>
                  </a:lnTo>
                  <a:lnTo>
                    <a:pt x="89046" y="41508"/>
                  </a:lnTo>
                  <a:lnTo>
                    <a:pt x="89046" y="33822"/>
                  </a:lnTo>
                  <a:lnTo>
                    <a:pt x="88140" y="33822"/>
                  </a:lnTo>
                  <a:lnTo>
                    <a:pt x="87234" y="32280"/>
                  </a:lnTo>
                  <a:lnTo>
                    <a:pt x="85416" y="32280"/>
                  </a:lnTo>
                  <a:lnTo>
                    <a:pt x="85416" y="30744"/>
                  </a:lnTo>
                  <a:lnTo>
                    <a:pt x="84504" y="30744"/>
                  </a:lnTo>
                  <a:lnTo>
                    <a:pt x="83598" y="29208"/>
                  </a:lnTo>
                  <a:lnTo>
                    <a:pt x="82686" y="29208"/>
                  </a:lnTo>
                  <a:lnTo>
                    <a:pt x="81780" y="27672"/>
                  </a:lnTo>
                  <a:lnTo>
                    <a:pt x="81780" y="26130"/>
                  </a:lnTo>
                  <a:lnTo>
                    <a:pt x="78144" y="19986"/>
                  </a:lnTo>
                  <a:lnTo>
                    <a:pt x="78144" y="18444"/>
                  </a:lnTo>
                  <a:lnTo>
                    <a:pt x="77238" y="18444"/>
                  </a:lnTo>
                  <a:lnTo>
                    <a:pt x="77238" y="16908"/>
                  </a:lnTo>
                  <a:lnTo>
                    <a:pt x="75420" y="13836"/>
                  </a:lnTo>
                  <a:lnTo>
                    <a:pt x="75420" y="12300"/>
                  </a:lnTo>
                  <a:lnTo>
                    <a:pt x="72690" y="10758"/>
                  </a:lnTo>
                  <a:lnTo>
                    <a:pt x="71784" y="10758"/>
                  </a:lnTo>
                  <a:lnTo>
                    <a:pt x="68148" y="4614"/>
                  </a:lnTo>
                  <a:lnTo>
                    <a:pt x="67242" y="4614"/>
                  </a:lnTo>
                  <a:lnTo>
                    <a:pt x="66330" y="3072"/>
                  </a:lnTo>
                  <a:lnTo>
                    <a:pt x="65424" y="3072"/>
                  </a:lnTo>
                  <a:lnTo>
                    <a:pt x="64512" y="1536"/>
                  </a:lnTo>
                  <a:lnTo>
                    <a:pt x="63606" y="1536"/>
                  </a:lnTo>
                  <a:lnTo>
                    <a:pt x="63606" y="0"/>
                  </a:lnTo>
                  <a:lnTo>
                    <a:pt x="40890" y="0"/>
                  </a:lnTo>
                  <a:lnTo>
                    <a:pt x="40890" y="1536"/>
                  </a:lnTo>
                  <a:lnTo>
                    <a:pt x="39072" y="1536"/>
                  </a:lnTo>
                  <a:lnTo>
                    <a:pt x="38166" y="3072"/>
                  </a:lnTo>
                  <a:lnTo>
                    <a:pt x="33618" y="3072"/>
                  </a:lnTo>
                  <a:lnTo>
                    <a:pt x="33618" y="4614"/>
                  </a:lnTo>
                  <a:lnTo>
                    <a:pt x="29988" y="4614"/>
                  </a:lnTo>
                  <a:lnTo>
                    <a:pt x="29076" y="6150"/>
                  </a:lnTo>
                  <a:lnTo>
                    <a:pt x="28170" y="6150"/>
                  </a:lnTo>
                  <a:lnTo>
                    <a:pt x="28170" y="7686"/>
                  </a:lnTo>
                  <a:lnTo>
                    <a:pt x="27258" y="7686"/>
                  </a:lnTo>
                  <a:lnTo>
                    <a:pt x="26352" y="9222"/>
                  </a:lnTo>
                  <a:lnTo>
                    <a:pt x="25440" y="9222"/>
                  </a:lnTo>
                  <a:lnTo>
                    <a:pt x="25440" y="10758"/>
                  </a:lnTo>
                  <a:lnTo>
                    <a:pt x="24534" y="10758"/>
                  </a:lnTo>
                  <a:lnTo>
                    <a:pt x="24534" y="15372"/>
                  </a:lnTo>
                  <a:lnTo>
                    <a:pt x="23628" y="15372"/>
                  </a:lnTo>
                  <a:lnTo>
                    <a:pt x="22716" y="16908"/>
                  </a:lnTo>
                  <a:lnTo>
                    <a:pt x="22716" y="19986"/>
                  </a:lnTo>
                  <a:lnTo>
                    <a:pt x="40890" y="19986"/>
                  </a:lnTo>
                  <a:lnTo>
                    <a:pt x="40890" y="21522"/>
                  </a:lnTo>
                  <a:lnTo>
                    <a:pt x="42708" y="21522"/>
                  </a:lnTo>
                  <a:lnTo>
                    <a:pt x="43614" y="23058"/>
                  </a:lnTo>
                  <a:lnTo>
                    <a:pt x="44526" y="23058"/>
                  </a:lnTo>
                  <a:lnTo>
                    <a:pt x="44526" y="24594"/>
                  </a:lnTo>
                  <a:lnTo>
                    <a:pt x="45432" y="24594"/>
                  </a:lnTo>
                  <a:lnTo>
                    <a:pt x="45432" y="26130"/>
                  </a:lnTo>
                  <a:lnTo>
                    <a:pt x="48162" y="26130"/>
                  </a:lnTo>
                  <a:lnTo>
                    <a:pt x="48162" y="27672"/>
                  </a:lnTo>
                  <a:lnTo>
                    <a:pt x="49974" y="27672"/>
                  </a:lnTo>
                  <a:lnTo>
                    <a:pt x="49974" y="29208"/>
                  </a:lnTo>
                  <a:lnTo>
                    <a:pt x="51792" y="29208"/>
                  </a:lnTo>
                  <a:lnTo>
                    <a:pt x="51792" y="30744"/>
                  </a:lnTo>
                  <a:lnTo>
                    <a:pt x="52704" y="30744"/>
                  </a:lnTo>
                  <a:lnTo>
                    <a:pt x="53610" y="32280"/>
                  </a:lnTo>
                  <a:lnTo>
                    <a:pt x="57246" y="32280"/>
                  </a:lnTo>
                  <a:lnTo>
                    <a:pt x="59970" y="33822"/>
                  </a:lnTo>
                  <a:lnTo>
                    <a:pt x="75420" y="33822"/>
                  </a:lnTo>
                  <a:lnTo>
                    <a:pt x="74508" y="33822"/>
                  </a:lnTo>
                  <a:lnTo>
                    <a:pt x="73602" y="35358"/>
                  </a:lnTo>
                  <a:lnTo>
                    <a:pt x="72690" y="35358"/>
                  </a:lnTo>
                  <a:lnTo>
                    <a:pt x="72690" y="36894"/>
                  </a:lnTo>
                  <a:lnTo>
                    <a:pt x="71784" y="36894"/>
                  </a:lnTo>
                  <a:lnTo>
                    <a:pt x="71784" y="38430"/>
                  </a:lnTo>
                  <a:lnTo>
                    <a:pt x="69966" y="38430"/>
                  </a:lnTo>
                  <a:lnTo>
                    <a:pt x="69966" y="39966"/>
                  </a:lnTo>
                  <a:lnTo>
                    <a:pt x="68148" y="39966"/>
                  </a:lnTo>
                  <a:lnTo>
                    <a:pt x="68148" y="41508"/>
                  </a:lnTo>
                  <a:lnTo>
                    <a:pt x="65424" y="41508"/>
                  </a:lnTo>
                  <a:lnTo>
                    <a:pt x="65424" y="43044"/>
                  </a:lnTo>
                  <a:lnTo>
                    <a:pt x="64512" y="43044"/>
                  </a:lnTo>
                  <a:lnTo>
                    <a:pt x="63606" y="44580"/>
                  </a:lnTo>
                  <a:lnTo>
                    <a:pt x="62700" y="44580"/>
                  </a:lnTo>
                  <a:lnTo>
                    <a:pt x="61788" y="46116"/>
                  </a:lnTo>
                  <a:lnTo>
                    <a:pt x="60882" y="46116"/>
                  </a:lnTo>
                  <a:lnTo>
                    <a:pt x="60882" y="47652"/>
                  </a:lnTo>
                  <a:lnTo>
                    <a:pt x="59970" y="47652"/>
                  </a:lnTo>
                  <a:lnTo>
                    <a:pt x="59970" y="49194"/>
                  </a:lnTo>
                  <a:lnTo>
                    <a:pt x="59064" y="50730"/>
                  </a:lnTo>
                  <a:lnTo>
                    <a:pt x="58152" y="50730"/>
                  </a:lnTo>
                  <a:lnTo>
                    <a:pt x="58152" y="52266"/>
                  </a:lnTo>
                  <a:lnTo>
                    <a:pt x="55428" y="52266"/>
                  </a:lnTo>
                  <a:lnTo>
                    <a:pt x="54522" y="53802"/>
                  </a:lnTo>
                  <a:lnTo>
                    <a:pt x="51792" y="53802"/>
                  </a:lnTo>
                  <a:lnTo>
                    <a:pt x="49974" y="56880"/>
                  </a:lnTo>
                  <a:lnTo>
                    <a:pt x="34530" y="56880"/>
                  </a:lnTo>
                  <a:lnTo>
                    <a:pt x="34530" y="55338"/>
                  </a:lnTo>
                  <a:lnTo>
                    <a:pt x="33618" y="55338"/>
                  </a:lnTo>
                  <a:lnTo>
                    <a:pt x="30894" y="53802"/>
                  </a:lnTo>
                  <a:lnTo>
                    <a:pt x="28170" y="53802"/>
                  </a:lnTo>
                  <a:lnTo>
                    <a:pt x="27258" y="52266"/>
                  </a:lnTo>
                  <a:lnTo>
                    <a:pt x="26352" y="47652"/>
                  </a:lnTo>
                  <a:lnTo>
                    <a:pt x="21810" y="39966"/>
                  </a:lnTo>
                  <a:lnTo>
                    <a:pt x="20898" y="39966"/>
                  </a:lnTo>
                  <a:lnTo>
                    <a:pt x="19992" y="38430"/>
                  </a:lnTo>
                  <a:lnTo>
                    <a:pt x="17262" y="38430"/>
                  </a:lnTo>
                  <a:lnTo>
                    <a:pt x="16356" y="36894"/>
                  </a:lnTo>
                  <a:lnTo>
                    <a:pt x="1818" y="36894"/>
                  </a:lnTo>
                  <a:lnTo>
                    <a:pt x="1818" y="38430"/>
                  </a:lnTo>
                  <a:lnTo>
                    <a:pt x="906" y="38430"/>
                  </a:lnTo>
                  <a:lnTo>
                    <a:pt x="906" y="44580"/>
                  </a:lnTo>
                  <a:lnTo>
                    <a:pt x="0" y="46116"/>
                  </a:lnTo>
                  <a:lnTo>
                    <a:pt x="5454" y="47652"/>
                  </a:lnTo>
                  <a:close/>
                </a:path>
              </a:pathLst>
            </a:custGeom>
            <a:solidFill>
              <a:srgbClr val="00FF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500" name="Shape 500"/>
            <p:cNvSpPr/>
            <p:nvPr/>
          </p:nvSpPr>
          <p:spPr>
            <a:xfrm>
              <a:off x="21680487" y="4468812"/>
              <a:ext cx="3776661" cy="3160711"/>
            </a:xfrm>
            <a:custGeom>
              <a:pathLst>
                <a:path extrusionOk="0" h="120000" w="120000">
                  <a:moveTo>
                    <a:pt x="11238" y="82314"/>
                  </a:moveTo>
                  <a:lnTo>
                    <a:pt x="9366" y="82314"/>
                  </a:lnTo>
                  <a:lnTo>
                    <a:pt x="9366" y="80520"/>
                  </a:lnTo>
                  <a:lnTo>
                    <a:pt x="7494" y="80520"/>
                  </a:lnTo>
                  <a:lnTo>
                    <a:pt x="5622" y="75156"/>
                  </a:lnTo>
                  <a:lnTo>
                    <a:pt x="5622" y="73362"/>
                  </a:lnTo>
                  <a:lnTo>
                    <a:pt x="3744" y="73362"/>
                  </a:lnTo>
                  <a:lnTo>
                    <a:pt x="3744" y="69786"/>
                  </a:lnTo>
                  <a:lnTo>
                    <a:pt x="1872" y="69786"/>
                  </a:lnTo>
                  <a:lnTo>
                    <a:pt x="1872" y="62628"/>
                  </a:lnTo>
                  <a:lnTo>
                    <a:pt x="0" y="60840"/>
                  </a:lnTo>
                  <a:lnTo>
                    <a:pt x="0" y="42948"/>
                  </a:lnTo>
                  <a:lnTo>
                    <a:pt x="1872" y="42948"/>
                  </a:lnTo>
                  <a:lnTo>
                    <a:pt x="1872" y="41154"/>
                  </a:lnTo>
                  <a:lnTo>
                    <a:pt x="3744" y="41154"/>
                  </a:lnTo>
                  <a:lnTo>
                    <a:pt x="3744" y="39366"/>
                  </a:lnTo>
                  <a:lnTo>
                    <a:pt x="5622" y="39366"/>
                  </a:lnTo>
                  <a:lnTo>
                    <a:pt x="5622" y="37578"/>
                  </a:lnTo>
                  <a:lnTo>
                    <a:pt x="7494" y="37578"/>
                  </a:lnTo>
                  <a:lnTo>
                    <a:pt x="9366" y="35790"/>
                  </a:lnTo>
                  <a:lnTo>
                    <a:pt x="11238" y="35790"/>
                  </a:lnTo>
                  <a:lnTo>
                    <a:pt x="11238" y="30420"/>
                  </a:lnTo>
                  <a:lnTo>
                    <a:pt x="13110" y="30420"/>
                  </a:lnTo>
                  <a:lnTo>
                    <a:pt x="14988" y="28632"/>
                  </a:lnTo>
                  <a:lnTo>
                    <a:pt x="14988" y="26838"/>
                  </a:lnTo>
                  <a:lnTo>
                    <a:pt x="16860" y="26838"/>
                  </a:lnTo>
                  <a:lnTo>
                    <a:pt x="16860" y="23262"/>
                  </a:lnTo>
                  <a:lnTo>
                    <a:pt x="18732" y="21474"/>
                  </a:lnTo>
                  <a:lnTo>
                    <a:pt x="20604" y="21474"/>
                  </a:lnTo>
                  <a:lnTo>
                    <a:pt x="20604" y="19686"/>
                  </a:lnTo>
                  <a:lnTo>
                    <a:pt x="22476" y="17892"/>
                  </a:lnTo>
                  <a:lnTo>
                    <a:pt x="22476" y="16104"/>
                  </a:lnTo>
                  <a:lnTo>
                    <a:pt x="24354" y="14316"/>
                  </a:lnTo>
                  <a:lnTo>
                    <a:pt x="26226" y="14316"/>
                  </a:lnTo>
                  <a:lnTo>
                    <a:pt x="26226" y="10734"/>
                  </a:lnTo>
                  <a:lnTo>
                    <a:pt x="28098" y="10734"/>
                  </a:lnTo>
                  <a:lnTo>
                    <a:pt x="28098" y="8946"/>
                  </a:lnTo>
                  <a:lnTo>
                    <a:pt x="29970" y="8946"/>
                  </a:lnTo>
                  <a:lnTo>
                    <a:pt x="29970" y="7158"/>
                  </a:lnTo>
                  <a:lnTo>
                    <a:pt x="31842" y="7158"/>
                  </a:lnTo>
                  <a:lnTo>
                    <a:pt x="31842" y="5370"/>
                  </a:lnTo>
                  <a:lnTo>
                    <a:pt x="33720" y="5370"/>
                  </a:lnTo>
                  <a:lnTo>
                    <a:pt x="33720" y="3576"/>
                  </a:lnTo>
                  <a:lnTo>
                    <a:pt x="35592" y="3576"/>
                  </a:lnTo>
                  <a:lnTo>
                    <a:pt x="35592" y="1788"/>
                  </a:lnTo>
                  <a:lnTo>
                    <a:pt x="37464" y="1788"/>
                  </a:lnTo>
                  <a:lnTo>
                    <a:pt x="37464" y="0"/>
                  </a:lnTo>
                  <a:lnTo>
                    <a:pt x="48702" y="0"/>
                  </a:lnTo>
                  <a:lnTo>
                    <a:pt x="48702" y="1788"/>
                  </a:lnTo>
                  <a:lnTo>
                    <a:pt x="50574" y="1788"/>
                  </a:lnTo>
                  <a:lnTo>
                    <a:pt x="52446" y="3576"/>
                  </a:lnTo>
                  <a:lnTo>
                    <a:pt x="54324" y="3576"/>
                  </a:lnTo>
                  <a:lnTo>
                    <a:pt x="54324" y="5370"/>
                  </a:lnTo>
                  <a:lnTo>
                    <a:pt x="56196" y="5370"/>
                  </a:lnTo>
                  <a:lnTo>
                    <a:pt x="56196" y="7158"/>
                  </a:lnTo>
                  <a:lnTo>
                    <a:pt x="61812" y="12528"/>
                  </a:lnTo>
                  <a:lnTo>
                    <a:pt x="61812" y="14316"/>
                  </a:lnTo>
                  <a:lnTo>
                    <a:pt x="63690" y="14316"/>
                  </a:lnTo>
                  <a:lnTo>
                    <a:pt x="65562" y="19686"/>
                  </a:lnTo>
                  <a:lnTo>
                    <a:pt x="67434" y="21474"/>
                  </a:lnTo>
                  <a:lnTo>
                    <a:pt x="69306" y="21474"/>
                  </a:lnTo>
                  <a:lnTo>
                    <a:pt x="69306" y="23262"/>
                  </a:lnTo>
                  <a:lnTo>
                    <a:pt x="74928" y="28632"/>
                  </a:lnTo>
                  <a:lnTo>
                    <a:pt x="76800" y="28632"/>
                  </a:lnTo>
                  <a:lnTo>
                    <a:pt x="78672" y="30420"/>
                  </a:lnTo>
                  <a:lnTo>
                    <a:pt x="78672" y="32208"/>
                  </a:lnTo>
                  <a:lnTo>
                    <a:pt x="80544" y="32208"/>
                  </a:lnTo>
                  <a:lnTo>
                    <a:pt x="80544" y="33996"/>
                  </a:lnTo>
                  <a:lnTo>
                    <a:pt x="82422" y="33996"/>
                  </a:lnTo>
                  <a:lnTo>
                    <a:pt x="82422" y="35790"/>
                  </a:lnTo>
                  <a:lnTo>
                    <a:pt x="86166" y="35790"/>
                  </a:lnTo>
                  <a:lnTo>
                    <a:pt x="86166" y="37578"/>
                  </a:lnTo>
                  <a:lnTo>
                    <a:pt x="89910" y="37578"/>
                  </a:lnTo>
                  <a:lnTo>
                    <a:pt x="91788" y="39366"/>
                  </a:lnTo>
                  <a:lnTo>
                    <a:pt x="97404" y="41154"/>
                  </a:lnTo>
                  <a:lnTo>
                    <a:pt x="99276" y="42948"/>
                  </a:lnTo>
                  <a:lnTo>
                    <a:pt x="101154" y="42948"/>
                  </a:lnTo>
                  <a:lnTo>
                    <a:pt x="106770" y="48312"/>
                  </a:lnTo>
                  <a:lnTo>
                    <a:pt x="106770" y="50100"/>
                  </a:lnTo>
                  <a:lnTo>
                    <a:pt x="108642" y="50100"/>
                  </a:lnTo>
                  <a:lnTo>
                    <a:pt x="108642" y="51894"/>
                  </a:lnTo>
                  <a:lnTo>
                    <a:pt x="110520" y="51894"/>
                  </a:lnTo>
                  <a:lnTo>
                    <a:pt x="110520" y="55470"/>
                  </a:lnTo>
                  <a:lnTo>
                    <a:pt x="112392" y="55470"/>
                  </a:lnTo>
                  <a:lnTo>
                    <a:pt x="112392" y="59052"/>
                  </a:lnTo>
                  <a:lnTo>
                    <a:pt x="114264" y="59052"/>
                  </a:lnTo>
                  <a:lnTo>
                    <a:pt x="114264" y="64416"/>
                  </a:lnTo>
                  <a:lnTo>
                    <a:pt x="116136" y="64416"/>
                  </a:lnTo>
                  <a:lnTo>
                    <a:pt x="116136" y="69786"/>
                  </a:lnTo>
                  <a:lnTo>
                    <a:pt x="118008" y="71574"/>
                  </a:lnTo>
                  <a:lnTo>
                    <a:pt x="118008" y="73362"/>
                  </a:lnTo>
                  <a:lnTo>
                    <a:pt x="119880" y="75156"/>
                  </a:lnTo>
                  <a:lnTo>
                    <a:pt x="119880" y="85890"/>
                  </a:lnTo>
                  <a:lnTo>
                    <a:pt x="118008" y="85890"/>
                  </a:lnTo>
                  <a:lnTo>
                    <a:pt x="118008" y="87678"/>
                  </a:lnTo>
                  <a:lnTo>
                    <a:pt x="116136" y="87678"/>
                  </a:lnTo>
                  <a:lnTo>
                    <a:pt x="116136" y="91260"/>
                  </a:lnTo>
                  <a:lnTo>
                    <a:pt x="114264" y="91260"/>
                  </a:lnTo>
                  <a:lnTo>
                    <a:pt x="114264" y="93048"/>
                  </a:lnTo>
                  <a:lnTo>
                    <a:pt x="112392" y="93048"/>
                  </a:lnTo>
                  <a:lnTo>
                    <a:pt x="112392" y="94836"/>
                  </a:lnTo>
                  <a:lnTo>
                    <a:pt x="110520" y="94836"/>
                  </a:lnTo>
                  <a:lnTo>
                    <a:pt x="110520" y="96624"/>
                  </a:lnTo>
                  <a:lnTo>
                    <a:pt x="108642" y="98418"/>
                  </a:lnTo>
                  <a:lnTo>
                    <a:pt x="108642" y="100206"/>
                  </a:lnTo>
                  <a:lnTo>
                    <a:pt x="103026" y="100206"/>
                  </a:lnTo>
                  <a:lnTo>
                    <a:pt x="103026" y="101994"/>
                  </a:lnTo>
                  <a:lnTo>
                    <a:pt x="99276" y="101994"/>
                  </a:lnTo>
                  <a:lnTo>
                    <a:pt x="99276" y="103782"/>
                  </a:lnTo>
                  <a:lnTo>
                    <a:pt x="93660" y="105576"/>
                  </a:lnTo>
                  <a:lnTo>
                    <a:pt x="91788" y="105576"/>
                  </a:lnTo>
                  <a:lnTo>
                    <a:pt x="89910" y="107364"/>
                  </a:lnTo>
                  <a:lnTo>
                    <a:pt x="84294" y="107364"/>
                  </a:lnTo>
                  <a:lnTo>
                    <a:pt x="84294" y="109152"/>
                  </a:lnTo>
                  <a:lnTo>
                    <a:pt x="82422" y="109152"/>
                  </a:lnTo>
                  <a:lnTo>
                    <a:pt x="82422" y="110940"/>
                  </a:lnTo>
                  <a:lnTo>
                    <a:pt x="80544" y="110940"/>
                  </a:lnTo>
                  <a:lnTo>
                    <a:pt x="80544" y="112728"/>
                  </a:lnTo>
                  <a:lnTo>
                    <a:pt x="76800" y="112728"/>
                  </a:lnTo>
                  <a:lnTo>
                    <a:pt x="76800" y="114522"/>
                  </a:lnTo>
                  <a:lnTo>
                    <a:pt x="74928" y="114522"/>
                  </a:lnTo>
                  <a:lnTo>
                    <a:pt x="74928" y="116310"/>
                  </a:lnTo>
                  <a:lnTo>
                    <a:pt x="71178" y="116310"/>
                  </a:lnTo>
                  <a:lnTo>
                    <a:pt x="71178" y="118098"/>
                  </a:lnTo>
                  <a:lnTo>
                    <a:pt x="67434" y="118098"/>
                  </a:lnTo>
                  <a:lnTo>
                    <a:pt x="67434" y="119886"/>
                  </a:lnTo>
                  <a:lnTo>
                    <a:pt x="65562" y="119886"/>
                  </a:lnTo>
                  <a:lnTo>
                    <a:pt x="65562" y="107364"/>
                  </a:lnTo>
                  <a:lnTo>
                    <a:pt x="63690" y="107364"/>
                  </a:lnTo>
                  <a:lnTo>
                    <a:pt x="63690" y="103782"/>
                  </a:lnTo>
                  <a:lnTo>
                    <a:pt x="61812" y="103782"/>
                  </a:lnTo>
                  <a:lnTo>
                    <a:pt x="61812" y="101994"/>
                  </a:lnTo>
                  <a:lnTo>
                    <a:pt x="59940" y="101994"/>
                  </a:lnTo>
                  <a:lnTo>
                    <a:pt x="59940" y="98418"/>
                  </a:lnTo>
                  <a:lnTo>
                    <a:pt x="58068" y="96624"/>
                  </a:lnTo>
                  <a:lnTo>
                    <a:pt x="58068" y="85890"/>
                  </a:lnTo>
                  <a:lnTo>
                    <a:pt x="56196" y="85890"/>
                  </a:lnTo>
                  <a:lnTo>
                    <a:pt x="56196" y="84102"/>
                  </a:lnTo>
                  <a:lnTo>
                    <a:pt x="54324" y="82314"/>
                  </a:lnTo>
                  <a:lnTo>
                    <a:pt x="52446" y="82314"/>
                  </a:lnTo>
                  <a:lnTo>
                    <a:pt x="50574" y="80520"/>
                  </a:lnTo>
                  <a:lnTo>
                    <a:pt x="50574" y="78732"/>
                  </a:lnTo>
                  <a:lnTo>
                    <a:pt x="48702" y="78732"/>
                  </a:lnTo>
                  <a:lnTo>
                    <a:pt x="48702" y="76944"/>
                  </a:lnTo>
                  <a:lnTo>
                    <a:pt x="46830" y="75156"/>
                  </a:lnTo>
                  <a:lnTo>
                    <a:pt x="35592" y="75156"/>
                  </a:lnTo>
                  <a:lnTo>
                    <a:pt x="35592" y="76944"/>
                  </a:lnTo>
                  <a:lnTo>
                    <a:pt x="29970" y="76944"/>
                  </a:lnTo>
                  <a:lnTo>
                    <a:pt x="29970" y="78732"/>
                  </a:lnTo>
                  <a:lnTo>
                    <a:pt x="22476" y="78732"/>
                  </a:lnTo>
                  <a:lnTo>
                    <a:pt x="22476" y="80520"/>
                  </a:lnTo>
                  <a:lnTo>
                    <a:pt x="16860" y="80520"/>
                  </a:lnTo>
                  <a:lnTo>
                    <a:pt x="16860" y="82314"/>
                  </a:lnTo>
                  <a:lnTo>
                    <a:pt x="14988" y="82314"/>
                  </a:lnTo>
                  <a:lnTo>
                    <a:pt x="14988" y="84102"/>
                  </a:lnTo>
                  <a:lnTo>
                    <a:pt x="13110" y="84102"/>
                  </a:lnTo>
                  <a:lnTo>
                    <a:pt x="13110" y="85890"/>
                  </a:lnTo>
                  <a:lnTo>
                    <a:pt x="11238" y="85890"/>
                  </a:lnTo>
                  <a:lnTo>
                    <a:pt x="11238" y="87678"/>
                  </a:lnTo>
                  <a:lnTo>
                    <a:pt x="11238" y="82314"/>
                  </a:lnTo>
                  <a:close/>
                </a:path>
              </a:pathLst>
            </a:custGeom>
            <a:solidFill>
              <a:srgbClr val="00FF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501" name="Shape 501"/>
            <p:cNvSpPr/>
            <p:nvPr/>
          </p:nvSpPr>
          <p:spPr>
            <a:xfrm>
              <a:off x="23861712" y="7296150"/>
              <a:ext cx="4778375" cy="1417636"/>
            </a:xfrm>
            <a:custGeom>
              <a:pathLst>
                <a:path extrusionOk="0" h="120000" w="120000">
                  <a:moveTo>
                    <a:pt x="4440" y="23952"/>
                  </a:moveTo>
                  <a:lnTo>
                    <a:pt x="7404" y="23952"/>
                  </a:lnTo>
                  <a:lnTo>
                    <a:pt x="7404" y="19956"/>
                  </a:lnTo>
                  <a:lnTo>
                    <a:pt x="8880" y="19956"/>
                  </a:lnTo>
                  <a:lnTo>
                    <a:pt x="8880" y="15966"/>
                  </a:lnTo>
                  <a:lnTo>
                    <a:pt x="10362" y="15966"/>
                  </a:lnTo>
                  <a:lnTo>
                    <a:pt x="10362" y="11976"/>
                  </a:lnTo>
                  <a:lnTo>
                    <a:pt x="14802" y="11976"/>
                  </a:lnTo>
                  <a:lnTo>
                    <a:pt x="14802" y="7986"/>
                  </a:lnTo>
                  <a:lnTo>
                    <a:pt x="19242" y="7986"/>
                  </a:lnTo>
                  <a:lnTo>
                    <a:pt x="20724" y="3990"/>
                  </a:lnTo>
                  <a:lnTo>
                    <a:pt x="25164" y="3990"/>
                  </a:lnTo>
                  <a:lnTo>
                    <a:pt x="29604" y="0"/>
                  </a:lnTo>
                  <a:lnTo>
                    <a:pt x="41448" y="0"/>
                  </a:lnTo>
                  <a:lnTo>
                    <a:pt x="41448" y="3990"/>
                  </a:lnTo>
                  <a:lnTo>
                    <a:pt x="42930" y="3990"/>
                  </a:lnTo>
                  <a:lnTo>
                    <a:pt x="44412" y="7986"/>
                  </a:lnTo>
                  <a:lnTo>
                    <a:pt x="45888" y="7986"/>
                  </a:lnTo>
                  <a:lnTo>
                    <a:pt x="45888" y="11976"/>
                  </a:lnTo>
                  <a:lnTo>
                    <a:pt x="47370" y="11976"/>
                  </a:lnTo>
                  <a:lnTo>
                    <a:pt x="47370" y="15966"/>
                  </a:lnTo>
                  <a:lnTo>
                    <a:pt x="48852" y="19956"/>
                  </a:lnTo>
                  <a:lnTo>
                    <a:pt x="50334" y="19956"/>
                  </a:lnTo>
                  <a:lnTo>
                    <a:pt x="50334" y="23952"/>
                  </a:lnTo>
                  <a:lnTo>
                    <a:pt x="51810" y="23952"/>
                  </a:lnTo>
                  <a:lnTo>
                    <a:pt x="51810" y="27942"/>
                  </a:lnTo>
                  <a:lnTo>
                    <a:pt x="56250" y="27942"/>
                  </a:lnTo>
                  <a:lnTo>
                    <a:pt x="56250" y="31932"/>
                  </a:lnTo>
                  <a:lnTo>
                    <a:pt x="57732" y="31932"/>
                  </a:lnTo>
                  <a:lnTo>
                    <a:pt x="59214" y="35928"/>
                  </a:lnTo>
                  <a:lnTo>
                    <a:pt x="63654" y="35928"/>
                  </a:lnTo>
                  <a:lnTo>
                    <a:pt x="65136" y="39918"/>
                  </a:lnTo>
                  <a:lnTo>
                    <a:pt x="69576" y="39918"/>
                  </a:lnTo>
                  <a:lnTo>
                    <a:pt x="71058" y="43908"/>
                  </a:lnTo>
                  <a:lnTo>
                    <a:pt x="74016" y="43908"/>
                  </a:lnTo>
                  <a:lnTo>
                    <a:pt x="74016" y="47898"/>
                  </a:lnTo>
                  <a:lnTo>
                    <a:pt x="76980" y="47898"/>
                  </a:lnTo>
                  <a:lnTo>
                    <a:pt x="76980" y="51894"/>
                  </a:lnTo>
                  <a:lnTo>
                    <a:pt x="84378" y="51894"/>
                  </a:lnTo>
                  <a:lnTo>
                    <a:pt x="84378" y="55884"/>
                  </a:lnTo>
                  <a:lnTo>
                    <a:pt x="119910" y="55884"/>
                  </a:lnTo>
                  <a:lnTo>
                    <a:pt x="119910" y="59874"/>
                  </a:lnTo>
                  <a:lnTo>
                    <a:pt x="118428" y="59874"/>
                  </a:lnTo>
                  <a:lnTo>
                    <a:pt x="116946" y="63864"/>
                  </a:lnTo>
                  <a:lnTo>
                    <a:pt x="115464" y="63864"/>
                  </a:lnTo>
                  <a:lnTo>
                    <a:pt x="115464" y="67860"/>
                  </a:lnTo>
                  <a:lnTo>
                    <a:pt x="113988" y="67860"/>
                  </a:lnTo>
                  <a:lnTo>
                    <a:pt x="112506" y="71850"/>
                  </a:lnTo>
                  <a:lnTo>
                    <a:pt x="109548" y="71850"/>
                  </a:lnTo>
                  <a:lnTo>
                    <a:pt x="109548" y="75840"/>
                  </a:lnTo>
                  <a:lnTo>
                    <a:pt x="106584" y="75840"/>
                  </a:lnTo>
                  <a:lnTo>
                    <a:pt x="106584" y="79836"/>
                  </a:lnTo>
                  <a:lnTo>
                    <a:pt x="105102" y="83826"/>
                  </a:lnTo>
                  <a:lnTo>
                    <a:pt x="100662" y="87816"/>
                  </a:lnTo>
                  <a:lnTo>
                    <a:pt x="99180" y="87816"/>
                  </a:lnTo>
                  <a:lnTo>
                    <a:pt x="97704" y="91806"/>
                  </a:lnTo>
                  <a:lnTo>
                    <a:pt x="96222" y="91806"/>
                  </a:lnTo>
                  <a:lnTo>
                    <a:pt x="96222" y="95802"/>
                  </a:lnTo>
                  <a:lnTo>
                    <a:pt x="94740" y="95802"/>
                  </a:lnTo>
                  <a:lnTo>
                    <a:pt x="93264" y="99792"/>
                  </a:lnTo>
                  <a:lnTo>
                    <a:pt x="88818" y="99792"/>
                  </a:lnTo>
                  <a:lnTo>
                    <a:pt x="88818" y="103782"/>
                  </a:lnTo>
                  <a:lnTo>
                    <a:pt x="82896" y="103782"/>
                  </a:lnTo>
                  <a:lnTo>
                    <a:pt x="78456" y="107778"/>
                  </a:lnTo>
                  <a:lnTo>
                    <a:pt x="75498" y="115758"/>
                  </a:lnTo>
                  <a:lnTo>
                    <a:pt x="71058" y="115758"/>
                  </a:lnTo>
                  <a:lnTo>
                    <a:pt x="69576" y="119748"/>
                  </a:lnTo>
                  <a:lnTo>
                    <a:pt x="53292" y="119748"/>
                  </a:lnTo>
                  <a:lnTo>
                    <a:pt x="53292" y="115758"/>
                  </a:lnTo>
                  <a:lnTo>
                    <a:pt x="48852" y="115758"/>
                  </a:lnTo>
                  <a:lnTo>
                    <a:pt x="47370" y="111768"/>
                  </a:lnTo>
                  <a:lnTo>
                    <a:pt x="42930" y="107778"/>
                  </a:lnTo>
                  <a:lnTo>
                    <a:pt x="39972" y="107778"/>
                  </a:lnTo>
                  <a:lnTo>
                    <a:pt x="39972" y="103782"/>
                  </a:lnTo>
                  <a:lnTo>
                    <a:pt x="38490" y="103782"/>
                  </a:lnTo>
                  <a:lnTo>
                    <a:pt x="37008" y="99792"/>
                  </a:lnTo>
                  <a:lnTo>
                    <a:pt x="37008" y="95802"/>
                  </a:lnTo>
                  <a:lnTo>
                    <a:pt x="35526" y="95802"/>
                  </a:lnTo>
                  <a:lnTo>
                    <a:pt x="35526" y="91806"/>
                  </a:lnTo>
                  <a:lnTo>
                    <a:pt x="34050" y="91806"/>
                  </a:lnTo>
                  <a:lnTo>
                    <a:pt x="34050" y="87816"/>
                  </a:lnTo>
                  <a:lnTo>
                    <a:pt x="29604" y="83826"/>
                  </a:lnTo>
                  <a:lnTo>
                    <a:pt x="28128" y="71850"/>
                  </a:lnTo>
                  <a:lnTo>
                    <a:pt x="26646" y="71850"/>
                  </a:lnTo>
                  <a:lnTo>
                    <a:pt x="25164" y="67860"/>
                  </a:lnTo>
                  <a:lnTo>
                    <a:pt x="25164" y="63864"/>
                  </a:lnTo>
                  <a:lnTo>
                    <a:pt x="23688" y="59874"/>
                  </a:lnTo>
                  <a:lnTo>
                    <a:pt x="23688" y="55884"/>
                  </a:lnTo>
                  <a:lnTo>
                    <a:pt x="22206" y="55884"/>
                  </a:lnTo>
                  <a:lnTo>
                    <a:pt x="19242" y="47898"/>
                  </a:lnTo>
                  <a:lnTo>
                    <a:pt x="1482" y="47898"/>
                  </a:lnTo>
                  <a:lnTo>
                    <a:pt x="1482" y="39918"/>
                  </a:lnTo>
                  <a:lnTo>
                    <a:pt x="0" y="39918"/>
                  </a:lnTo>
                  <a:lnTo>
                    <a:pt x="0" y="31932"/>
                  </a:lnTo>
                  <a:lnTo>
                    <a:pt x="4440" y="23952"/>
                  </a:lnTo>
                  <a:close/>
                </a:path>
              </a:pathLst>
            </a:custGeom>
            <a:solidFill>
              <a:srgbClr val="000000"/>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502" name="Shape 502"/>
            <p:cNvSpPr/>
            <p:nvPr/>
          </p:nvSpPr>
          <p:spPr>
            <a:xfrm>
              <a:off x="20089812" y="5694362"/>
              <a:ext cx="2479675" cy="2784475"/>
            </a:xfrm>
            <a:custGeom>
              <a:pathLst>
                <a:path extrusionOk="0" h="120000" w="120000">
                  <a:moveTo>
                    <a:pt x="108408" y="119874"/>
                  </a:moveTo>
                  <a:lnTo>
                    <a:pt x="91290" y="119874"/>
                  </a:lnTo>
                  <a:lnTo>
                    <a:pt x="91290" y="117840"/>
                  </a:lnTo>
                  <a:lnTo>
                    <a:pt x="88440" y="117840"/>
                  </a:lnTo>
                  <a:lnTo>
                    <a:pt x="88440" y="115812"/>
                  </a:lnTo>
                  <a:lnTo>
                    <a:pt x="82734" y="115812"/>
                  </a:lnTo>
                  <a:lnTo>
                    <a:pt x="82734" y="113778"/>
                  </a:lnTo>
                  <a:lnTo>
                    <a:pt x="77028" y="113778"/>
                  </a:lnTo>
                  <a:lnTo>
                    <a:pt x="77028" y="111744"/>
                  </a:lnTo>
                  <a:lnTo>
                    <a:pt x="74178" y="111744"/>
                  </a:lnTo>
                  <a:lnTo>
                    <a:pt x="74178" y="109716"/>
                  </a:lnTo>
                  <a:lnTo>
                    <a:pt x="71322" y="109716"/>
                  </a:lnTo>
                  <a:lnTo>
                    <a:pt x="71322" y="107682"/>
                  </a:lnTo>
                  <a:lnTo>
                    <a:pt x="68472" y="107682"/>
                  </a:lnTo>
                  <a:lnTo>
                    <a:pt x="62766" y="103620"/>
                  </a:lnTo>
                  <a:lnTo>
                    <a:pt x="54204" y="101586"/>
                  </a:lnTo>
                  <a:lnTo>
                    <a:pt x="51354" y="95490"/>
                  </a:lnTo>
                  <a:lnTo>
                    <a:pt x="42792" y="89394"/>
                  </a:lnTo>
                  <a:lnTo>
                    <a:pt x="39942" y="89394"/>
                  </a:lnTo>
                  <a:lnTo>
                    <a:pt x="39942" y="87366"/>
                  </a:lnTo>
                  <a:lnTo>
                    <a:pt x="37086" y="87366"/>
                  </a:lnTo>
                  <a:lnTo>
                    <a:pt x="37086" y="85332"/>
                  </a:lnTo>
                  <a:lnTo>
                    <a:pt x="34236" y="85332"/>
                  </a:lnTo>
                  <a:lnTo>
                    <a:pt x="31380" y="79236"/>
                  </a:lnTo>
                  <a:lnTo>
                    <a:pt x="31380" y="77208"/>
                  </a:lnTo>
                  <a:lnTo>
                    <a:pt x="28530" y="77208"/>
                  </a:lnTo>
                  <a:lnTo>
                    <a:pt x="25674" y="75174"/>
                  </a:lnTo>
                  <a:lnTo>
                    <a:pt x="25674" y="67050"/>
                  </a:lnTo>
                  <a:lnTo>
                    <a:pt x="22824" y="67050"/>
                  </a:lnTo>
                  <a:lnTo>
                    <a:pt x="22824" y="52824"/>
                  </a:lnTo>
                  <a:lnTo>
                    <a:pt x="25674" y="52824"/>
                  </a:lnTo>
                  <a:lnTo>
                    <a:pt x="25674" y="50796"/>
                  </a:lnTo>
                  <a:lnTo>
                    <a:pt x="28530" y="50796"/>
                  </a:lnTo>
                  <a:lnTo>
                    <a:pt x="28530" y="40632"/>
                  </a:lnTo>
                  <a:lnTo>
                    <a:pt x="25674" y="40632"/>
                  </a:lnTo>
                  <a:lnTo>
                    <a:pt x="25674" y="38604"/>
                  </a:lnTo>
                  <a:lnTo>
                    <a:pt x="22824" y="36570"/>
                  </a:lnTo>
                  <a:lnTo>
                    <a:pt x="19968" y="36570"/>
                  </a:lnTo>
                  <a:lnTo>
                    <a:pt x="19968" y="34542"/>
                  </a:lnTo>
                  <a:lnTo>
                    <a:pt x="14262" y="34542"/>
                  </a:lnTo>
                  <a:lnTo>
                    <a:pt x="14262" y="32508"/>
                  </a:lnTo>
                  <a:lnTo>
                    <a:pt x="11412" y="32508"/>
                  </a:lnTo>
                  <a:lnTo>
                    <a:pt x="11412" y="30474"/>
                  </a:lnTo>
                  <a:lnTo>
                    <a:pt x="8556" y="28446"/>
                  </a:lnTo>
                  <a:lnTo>
                    <a:pt x="5706" y="28446"/>
                  </a:lnTo>
                  <a:lnTo>
                    <a:pt x="5706" y="22350"/>
                  </a:lnTo>
                  <a:lnTo>
                    <a:pt x="2850" y="22350"/>
                  </a:lnTo>
                  <a:lnTo>
                    <a:pt x="2850" y="10158"/>
                  </a:lnTo>
                  <a:lnTo>
                    <a:pt x="0" y="10158"/>
                  </a:lnTo>
                  <a:lnTo>
                    <a:pt x="0" y="0"/>
                  </a:lnTo>
                  <a:lnTo>
                    <a:pt x="0" y="8124"/>
                  </a:lnTo>
                  <a:lnTo>
                    <a:pt x="2850" y="8124"/>
                  </a:lnTo>
                  <a:lnTo>
                    <a:pt x="2850" y="12192"/>
                  </a:lnTo>
                  <a:lnTo>
                    <a:pt x="5706" y="12192"/>
                  </a:lnTo>
                  <a:lnTo>
                    <a:pt x="5706" y="14220"/>
                  </a:lnTo>
                  <a:lnTo>
                    <a:pt x="8556" y="14220"/>
                  </a:lnTo>
                  <a:lnTo>
                    <a:pt x="8556" y="16254"/>
                  </a:lnTo>
                  <a:lnTo>
                    <a:pt x="11412" y="16254"/>
                  </a:lnTo>
                  <a:lnTo>
                    <a:pt x="11412" y="20316"/>
                  </a:lnTo>
                  <a:lnTo>
                    <a:pt x="14262" y="20316"/>
                  </a:lnTo>
                  <a:lnTo>
                    <a:pt x="17118" y="22350"/>
                  </a:lnTo>
                  <a:lnTo>
                    <a:pt x="17118" y="24378"/>
                  </a:lnTo>
                  <a:lnTo>
                    <a:pt x="19968" y="24378"/>
                  </a:lnTo>
                  <a:lnTo>
                    <a:pt x="22824" y="26412"/>
                  </a:lnTo>
                  <a:lnTo>
                    <a:pt x="22824" y="28446"/>
                  </a:lnTo>
                  <a:lnTo>
                    <a:pt x="34236" y="28446"/>
                  </a:lnTo>
                  <a:lnTo>
                    <a:pt x="34236" y="30474"/>
                  </a:lnTo>
                  <a:lnTo>
                    <a:pt x="51354" y="30474"/>
                  </a:lnTo>
                  <a:lnTo>
                    <a:pt x="51354" y="32508"/>
                  </a:lnTo>
                  <a:lnTo>
                    <a:pt x="54204" y="32508"/>
                  </a:lnTo>
                  <a:lnTo>
                    <a:pt x="54204" y="38604"/>
                  </a:lnTo>
                  <a:lnTo>
                    <a:pt x="57060" y="38604"/>
                  </a:lnTo>
                  <a:lnTo>
                    <a:pt x="57060" y="40632"/>
                  </a:lnTo>
                  <a:lnTo>
                    <a:pt x="59910" y="40632"/>
                  </a:lnTo>
                  <a:lnTo>
                    <a:pt x="59910" y="42666"/>
                  </a:lnTo>
                  <a:lnTo>
                    <a:pt x="62766" y="42666"/>
                  </a:lnTo>
                  <a:lnTo>
                    <a:pt x="62766" y="46728"/>
                  </a:lnTo>
                  <a:lnTo>
                    <a:pt x="65616" y="46728"/>
                  </a:lnTo>
                  <a:lnTo>
                    <a:pt x="65616" y="50796"/>
                  </a:lnTo>
                  <a:lnTo>
                    <a:pt x="68472" y="50796"/>
                  </a:lnTo>
                  <a:lnTo>
                    <a:pt x="68472" y="54858"/>
                  </a:lnTo>
                  <a:lnTo>
                    <a:pt x="71322" y="54858"/>
                  </a:lnTo>
                  <a:lnTo>
                    <a:pt x="71322" y="60954"/>
                  </a:lnTo>
                  <a:lnTo>
                    <a:pt x="74178" y="60954"/>
                  </a:lnTo>
                  <a:lnTo>
                    <a:pt x="74178" y="65016"/>
                  </a:lnTo>
                  <a:lnTo>
                    <a:pt x="77028" y="65016"/>
                  </a:lnTo>
                  <a:lnTo>
                    <a:pt x="77028" y="67050"/>
                  </a:lnTo>
                  <a:lnTo>
                    <a:pt x="79884" y="69078"/>
                  </a:lnTo>
                  <a:lnTo>
                    <a:pt x="79884" y="71112"/>
                  </a:lnTo>
                  <a:lnTo>
                    <a:pt x="82734" y="71112"/>
                  </a:lnTo>
                  <a:lnTo>
                    <a:pt x="94146" y="79236"/>
                  </a:lnTo>
                  <a:lnTo>
                    <a:pt x="94146" y="81270"/>
                  </a:lnTo>
                  <a:lnTo>
                    <a:pt x="96996" y="81270"/>
                  </a:lnTo>
                  <a:lnTo>
                    <a:pt x="96996" y="85332"/>
                  </a:lnTo>
                  <a:lnTo>
                    <a:pt x="99852" y="85332"/>
                  </a:lnTo>
                  <a:lnTo>
                    <a:pt x="99852" y="93462"/>
                  </a:lnTo>
                  <a:lnTo>
                    <a:pt x="102702" y="93462"/>
                  </a:lnTo>
                  <a:lnTo>
                    <a:pt x="102702" y="97524"/>
                  </a:lnTo>
                  <a:lnTo>
                    <a:pt x="105558" y="97524"/>
                  </a:lnTo>
                  <a:lnTo>
                    <a:pt x="108408" y="103620"/>
                  </a:lnTo>
                  <a:lnTo>
                    <a:pt x="111264" y="105648"/>
                  </a:lnTo>
                  <a:lnTo>
                    <a:pt x="114114" y="105648"/>
                  </a:lnTo>
                  <a:lnTo>
                    <a:pt x="116970" y="107682"/>
                  </a:lnTo>
                  <a:lnTo>
                    <a:pt x="116970" y="113778"/>
                  </a:lnTo>
                  <a:lnTo>
                    <a:pt x="119820" y="113778"/>
                  </a:lnTo>
                  <a:lnTo>
                    <a:pt x="108408" y="119874"/>
                  </a:lnTo>
                  <a:close/>
                </a:path>
              </a:pathLst>
            </a:custGeom>
            <a:solidFill>
              <a:srgbClr val="000000"/>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503" name="Shape 503"/>
            <p:cNvSpPr/>
            <p:nvPr/>
          </p:nvSpPr>
          <p:spPr>
            <a:xfrm>
              <a:off x="20678775" y="5600700"/>
              <a:ext cx="1360487" cy="1463675"/>
            </a:xfrm>
            <a:custGeom>
              <a:pathLst>
                <a:path extrusionOk="0" h="120000" w="120000">
                  <a:moveTo>
                    <a:pt x="114474" y="119760"/>
                  </a:moveTo>
                  <a:lnTo>
                    <a:pt x="119676" y="119760"/>
                  </a:lnTo>
                  <a:lnTo>
                    <a:pt x="119676" y="84990"/>
                  </a:lnTo>
                  <a:lnTo>
                    <a:pt x="114474" y="84990"/>
                  </a:lnTo>
                  <a:lnTo>
                    <a:pt x="114474" y="81126"/>
                  </a:lnTo>
                  <a:lnTo>
                    <a:pt x="109266" y="81126"/>
                  </a:lnTo>
                  <a:lnTo>
                    <a:pt x="109266" y="77262"/>
                  </a:lnTo>
                  <a:lnTo>
                    <a:pt x="104064" y="77262"/>
                  </a:lnTo>
                  <a:lnTo>
                    <a:pt x="104064" y="73398"/>
                  </a:lnTo>
                  <a:lnTo>
                    <a:pt x="98862" y="73398"/>
                  </a:lnTo>
                  <a:lnTo>
                    <a:pt x="98862" y="65676"/>
                  </a:lnTo>
                  <a:lnTo>
                    <a:pt x="93660" y="65676"/>
                  </a:lnTo>
                  <a:lnTo>
                    <a:pt x="93660" y="57948"/>
                  </a:lnTo>
                  <a:lnTo>
                    <a:pt x="88458" y="54084"/>
                  </a:lnTo>
                  <a:lnTo>
                    <a:pt x="88458" y="50220"/>
                  </a:lnTo>
                  <a:lnTo>
                    <a:pt x="83250" y="50220"/>
                  </a:lnTo>
                  <a:lnTo>
                    <a:pt x="83250" y="42492"/>
                  </a:lnTo>
                  <a:lnTo>
                    <a:pt x="78048" y="42492"/>
                  </a:lnTo>
                  <a:lnTo>
                    <a:pt x="78048" y="38634"/>
                  </a:lnTo>
                  <a:lnTo>
                    <a:pt x="72846" y="38634"/>
                  </a:lnTo>
                  <a:lnTo>
                    <a:pt x="72846" y="34770"/>
                  </a:lnTo>
                  <a:lnTo>
                    <a:pt x="67644" y="34770"/>
                  </a:lnTo>
                  <a:lnTo>
                    <a:pt x="67644" y="30906"/>
                  </a:lnTo>
                  <a:lnTo>
                    <a:pt x="57234" y="30906"/>
                  </a:lnTo>
                  <a:lnTo>
                    <a:pt x="57234" y="27042"/>
                  </a:lnTo>
                  <a:lnTo>
                    <a:pt x="52032" y="27042"/>
                  </a:lnTo>
                  <a:lnTo>
                    <a:pt x="52032" y="23178"/>
                  </a:lnTo>
                  <a:lnTo>
                    <a:pt x="36420" y="23178"/>
                  </a:lnTo>
                  <a:lnTo>
                    <a:pt x="36420" y="19314"/>
                  </a:lnTo>
                  <a:lnTo>
                    <a:pt x="20814" y="19314"/>
                  </a:lnTo>
                  <a:lnTo>
                    <a:pt x="20814" y="15450"/>
                  </a:lnTo>
                  <a:lnTo>
                    <a:pt x="10404" y="15450"/>
                  </a:lnTo>
                  <a:lnTo>
                    <a:pt x="5202" y="11592"/>
                  </a:lnTo>
                  <a:lnTo>
                    <a:pt x="0" y="11592"/>
                  </a:lnTo>
                  <a:lnTo>
                    <a:pt x="0" y="3864"/>
                  </a:lnTo>
                  <a:lnTo>
                    <a:pt x="10404" y="3864"/>
                  </a:lnTo>
                  <a:lnTo>
                    <a:pt x="10404" y="0"/>
                  </a:lnTo>
                  <a:lnTo>
                    <a:pt x="67644" y="0"/>
                  </a:lnTo>
                  <a:lnTo>
                    <a:pt x="67644" y="3864"/>
                  </a:lnTo>
                  <a:lnTo>
                    <a:pt x="72846" y="3864"/>
                  </a:lnTo>
                  <a:lnTo>
                    <a:pt x="72846" y="11592"/>
                  </a:lnTo>
                  <a:lnTo>
                    <a:pt x="78048" y="11592"/>
                  </a:lnTo>
                  <a:lnTo>
                    <a:pt x="78048" y="15450"/>
                  </a:lnTo>
                  <a:lnTo>
                    <a:pt x="83250" y="15450"/>
                  </a:lnTo>
                  <a:lnTo>
                    <a:pt x="83250" y="23178"/>
                  </a:lnTo>
                  <a:lnTo>
                    <a:pt x="88458" y="23178"/>
                  </a:lnTo>
                  <a:lnTo>
                    <a:pt x="88458" y="30906"/>
                  </a:lnTo>
                  <a:lnTo>
                    <a:pt x="93660" y="30906"/>
                  </a:lnTo>
                  <a:lnTo>
                    <a:pt x="93660" y="38634"/>
                  </a:lnTo>
                  <a:lnTo>
                    <a:pt x="98862" y="42492"/>
                  </a:lnTo>
                  <a:lnTo>
                    <a:pt x="104064" y="42492"/>
                  </a:lnTo>
                  <a:lnTo>
                    <a:pt x="104064" y="50220"/>
                  </a:lnTo>
                  <a:lnTo>
                    <a:pt x="109266" y="50220"/>
                  </a:lnTo>
                  <a:lnTo>
                    <a:pt x="109266" y="61812"/>
                  </a:lnTo>
                  <a:lnTo>
                    <a:pt x="114474" y="61812"/>
                  </a:lnTo>
                  <a:lnTo>
                    <a:pt x="114474" y="108168"/>
                  </a:lnTo>
                  <a:lnTo>
                    <a:pt x="114474" y="119760"/>
                  </a:lnTo>
                  <a:close/>
                </a:path>
              </a:pathLst>
            </a:custGeom>
            <a:solidFill>
              <a:srgbClr val="000000"/>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504" name="Shape 504"/>
            <p:cNvSpPr/>
            <p:nvPr/>
          </p:nvSpPr>
          <p:spPr>
            <a:xfrm>
              <a:off x="22329775" y="7343775"/>
              <a:ext cx="533399" cy="568324"/>
            </a:xfrm>
            <a:custGeom>
              <a:pathLst>
                <a:path extrusionOk="0" h="120000" w="120000">
                  <a:moveTo>
                    <a:pt x="13242" y="0"/>
                  </a:moveTo>
                  <a:lnTo>
                    <a:pt x="0" y="0"/>
                  </a:lnTo>
                  <a:lnTo>
                    <a:pt x="0" y="109428"/>
                  </a:lnTo>
                  <a:lnTo>
                    <a:pt x="26484" y="109428"/>
                  </a:lnTo>
                  <a:lnTo>
                    <a:pt x="26484" y="119376"/>
                  </a:lnTo>
                  <a:lnTo>
                    <a:pt x="119172" y="119376"/>
                  </a:lnTo>
                  <a:lnTo>
                    <a:pt x="119172" y="9948"/>
                  </a:lnTo>
                  <a:lnTo>
                    <a:pt x="79446" y="9948"/>
                  </a:lnTo>
                  <a:lnTo>
                    <a:pt x="66204" y="0"/>
                  </a:lnTo>
                  <a:lnTo>
                    <a:pt x="39726" y="0"/>
                  </a:lnTo>
                  <a:lnTo>
                    <a:pt x="13242" y="0"/>
                  </a:lnTo>
                  <a:close/>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505" name="Shape 505"/>
            <p:cNvSpPr/>
            <p:nvPr/>
          </p:nvSpPr>
          <p:spPr>
            <a:xfrm>
              <a:off x="21740812" y="6967536"/>
              <a:ext cx="946150" cy="568324"/>
            </a:xfrm>
            <a:custGeom>
              <a:pathLst>
                <a:path extrusionOk="0" h="120000" w="120000">
                  <a:moveTo>
                    <a:pt x="67236" y="0"/>
                  </a:moveTo>
                  <a:lnTo>
                    <a:pt x="37356" y="0"/>
                  </a:lnTo>
                  <a:lnTo>
                    <a:pt x="37356" y="9948"/>
                  </a:lnTo>
                  <a:lnTo>
                    <a:pt x="22410" y="9948"/>
                  </a:lnTo>
                  <a:lnTo>
                    <a:pt x="22410" y="19896"/>
                  </a:lnTo>
                  <a:lnTo>
                    <a:pt x="14940" y="19896"/>
                  </a:lnTo>
                  <a:lnTo>
                    <a:pt x="14940" y="39792"/>
                  </a:lnTo>
                  <a:lnTo>
                    <a:pt x="0" y="59688"/>
                  </a:lnTo>
                  <a:lnTo>
                    <a:pt x="0" y="99480"/>
                  </a:lnTo>
                  <a:lnTo>
                    <a:pt x="7470" y="99480"/>
                  </a:lnTo>
                  <a:lnTo>
                    <a:pt x="7470" y="109428"/>
                  </a:lnTo>
                  <a:lnTo>
                    <a:pt x="14940" y="109428"/>
                  </a:lnTo>
                  <a:lnTo>
                    <a:pt x="37356" y="119376"/>
                  </a:lnTo>
                  <a:lnTo>
                    <a:pt x="104592" y="119376"/>
                  </a:lnTo>
                  <a:lnTo>
                    <a:pt x="104592" y="109428"/>
                  </a:lnTo>
                  <a:lnTo>
                    <a:pt x="112062" y="109428"/>
                  </a:lnTo>
                  <a:lnTo>
                    <a:pt x="119532" y="99480"/>
                  </a:lnTo>
                  <a:lnTo>
                    <a:pt x="119532" y="49740"/>
                  </a:lnTo>
                  <a:lnTo>
                    <a:pt x="112062" y="49740"/>
                  </a:lnTo>
                  <a:lnTo>
                    <a:pt x="112062" y="39792"/>
                  </a:lnTo>
                  <a:lnTo>
                    <a:pt x="97122" y="39792"/>
                  </a:lnTo>
                  <a:lnTo>
                    <a:pt x="97122" y="29844"/>
                  </a:lnTo>
                  <a:lnTo>
                    <a:pt x="74706" y="19896"/>
                  </a:lnTo>
                  <a:lnTo>
                    <a:pt x="67236" y="19896"/>
                  </a:lnTo>
                  <a:lnTo>
                    <a:pt x="67236" y="9948"/>
                  </a:lnTo>
                  <a:lnTo>
                    <a:pt x="59766" y="0"/>
                  </a:lnTo>
                  <a:lnTo>
                    <a:pt x="52296" y="0"/>
                  </a:lnTo>
                  <a:lnTo>
                    <a:pt x="67236" y="0"/>
                  </a:lnTo>
                  <a:close/>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506" name="Shape 506"/>
            <p:cNvSpPr/>
            <p:nvPr/>
          </p:nvSpPr>
          <p:spPr>
            <a:xfrm>
              <a:off x="22153562" y="6400800"/>
              <a:ext cx="1063624" cy="852487"/>
            </a:xfrm>
            <a:custGeom>
              <a:pathLst>
                <a:path extrusionOk="0" h="120000" w="120000">
                  <a:moveTo>
                    <a:pt x="86364" y="0"/>
                  </a:moveTo>
                  <a:lnTo>
                    <a:pt x="66438" y="0"/>
                  </a:lnTo>
                  <a:lnTo>
                    <a:pt x="66438" y="6642"/>
                  </a:lnTo>
                  <a:lnTo>
                    <a:pt x="39864" y="6642"/>
                  </a:lnTo>
                  <a:lnTo>
                    <a:pt x="39864" y="13290"/>
                  </a:lnTo>
                  <a:lnTo>
                    <a:pt x="19932" y="13290"/>
                  </a:lnTo>
                  <a:lnTo>
                    <a:pt x="19932" y="19932"/>
                  </a:lnTo>
                  <a:lnTo>
                    <a:pt x="13290" y="19932"/>
                  </a:lnTo>
                  <a:lnTo>
                    <a:pt x="13290" y="26574"/>
                  </a:lnTo>
                  <a:lnTo>
                    <a:pt x="6642" y="26574"/>
                  </a:lnTo>
                  <a:lnTo>
                    <a:pt x="6642" y="33216"/>
                  </a:lnTo>
                  <a:lnTo>
                    <a:pt x="0" y="33216"/>
                  </a:lnTo>
                  <a:lnTo>
                    <a:pt x="0" y="86364"/>
                  </a:lnTo>
                  <a:lnTo>
                    <a:pt x="6642" y="86364"/>
                  </a:lnTo>
                  <a:lnTo>
                    <a:pt x="13290" y="93012"/>
                  </a:lnTo>
                  <a:lnTo>
                    <a:pt x="19932" y="93012"/>
                  </a:lnTo>
                  <a:lnTo>
                    <a:pt x="26574" y="99654"/>
                  </a:lnTo>
                  <a:lnTo>
                    <a:pt x="53148" y="99654"/>
                  </a:lnTo>
                  <a:lnTo>
                    <a:pt x="53148" y="106296"/>
                  </a:lnTo>
                  <a:lnTo>
                    <a:pt x="66438" y="106296"/>
                  </a:lnTo>
                  <a:lnTo>
                    <a:pt x="66438" y="112944"/>
                  </a:lnTo>
                  <a:lnTo>
                    <a:pt x="73080" y="112944"/>
                  </a:lnTo>
                  <a:lnTo>
                    <a:pt x="73080" y="119586"/>
                  </a:lnTo>
                  <a:lnTo>
                    <a:pt x="112944" y="119586"/>
                  </a:lnTo>
                  <a:lnTo>
                    <a:pt x="112944" y="106296"/>
                  </a:lnTo>
                  <a:lnTo>
                    <a:pt x="119586" y="106296"/>
                  </a:lnTo>
                  <a:lnTo>
                    <a:pt x="119586" y="39864"/>
                  </a:lnTo>
                  <a:lnTo>
                    <a:pt x="112944" y="39864"/>
                  </a:lnTo>
                  <a:lnTo>
                    <a:pt x="112944" y="33216"/>
                  </a:lnTo>
                  <a:lnTo>
                    <a:pt x="106296" y="33216"/>
                  </a:lnTo>
                  <a:lnTo>
                    <a:pt x="99654" y="26574"/>
                  </a:lnTo>
                  <a:lnTo>
                    <a:pt x="93012" y="26574"/>
                  </a:lnTo>
                  <a:lnTo>
                    <a:pt x="93012" y="19932"/>
                  </a:lnTo>
                  <a:lnTo>
                    <a:pt x="73080" y="19932"/>
                  </a:lnTo>
                  <a:lnTo>
                    <a:pt x="86364" y="0"/>
                  </a:lnTo>
                  <a:close/>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507" name="Shape 507"/>
            <p:cNvSpPr/>
            <p:nvPr/>
          </p:nvSpPr>
          <p:spPr>
            <a:xfrm>
              <a:off x="22918737" y="6967536"/>
              <a:ext cx="947737" cy="803275"/>
            </a:xfrm>
            <a:custGeom>
              <a:pathLst>
                <a:path extrusionOk="0" h="120000" w="120000">
                  <a:moveTo>
                    <a:pt x="44826" y="7032"/>
                  </a:moveTo>
                  <a:lnTo>
                    <a:pt x="37356" y="7032"/>
                  </a:lnTo>
                  <a:lnTo>
                    <a:pt x="22410" y="21096"/>
                  </a:lnTo>
                  <a:lnTo>
                    <a:pt x="14940" y="21096"/>
                  </a:lnTo>
                  <a:lnTo>
                    <a:pt x="14940" y="28134"/>
                  </a:lnTo>
                  <a:lnTo>
                    <a:pt x="7470" y="28134"/>
                  </a:lnTo>
                  <a:lnTo>
                    <a:pt x="7470" y="56262"/>
                  </a:lnTo>
                  <a:lnTo>
                    <a:pt x="0" y="63294"/>
                  </a:lnTo>
                  <a:lnTo>
                    <a:pt x="0" y="119562"/>
                  </a:lnTo>
                  <a:lnTo>
                    <a:pt x="74706" y="119562"/>
                  </a:lnTo>
                  <a:lnTo>
                    <a:pt x="74706" y="112530"/>
                  </a:lnTo>
                  <a:lnTo>
                    <a:pt x="89652" y="112530"/>
                  </a:lnTo>
                  <a:lnTo>
                    <a:pt x="89652" y="105492"/>
                  </a:lnTo>
                  <a:lnTo>
                    <a:pt x="112062" y="105492"/>
                  </a:lnTo>
                  <a:lnTo>
                    <a:pt x="119532" y="98460"/>
                  </a:lnTo>
                  <a:lnTo>
                    <a:pt x="119532" y="49230"/>
                  </a:lnTo>
                  <a:lnTo>
                    <a:pt x="112062" y="49230"/>
                  </a:lnTo>
                  <a:lnTo>
                    <a:pt x="112062" y="42198"/>
                  </a:lnTo>
                  <a:lnTo>
                    <a:pt x="104592" y="35166"/>
                  </a:lnTo>
                  <a:lnTo>
                    <a:pt x="104592" y="28134"/>
                  </a:lnTo>
                  <a:lnTo>
                    <a:pt x="97122" y="28134"/>
                  </a:lnTo>
                  <a:lnTo>
                    <a:pt x="89652" y="21096"/>
                  </a:lnTo>
                  <a:lnTo>
                    <a:pt x="82176" y="21096"/>
                  </a:lnTo>
                  <a:lnTo>
                    <a:pt x="82176" y="14064"/>
                  </a:lnTo>
                  <a:lnTo>
                    <a:pt x="74706" y="14064"/>
                  </a:lnTo>
                  <a:lnTo>
                    <a:pt x="74706" y="7032"/>
                  </a:lnTo>
                  <a:lnTo>
                    <a:pt x="67236" y="7032"/>
                  </a:lnTo>
                  <a:lnTo>
                    <a:pt x="67236" y="0"/>
                  </a:lnTo>
                  <a:lnTo>
                    <a:pt x="44826" y="0"/>
                  </a:lnTo>
                  <a:lnTo>
                    <a:pt x="44826" y="7032"/>
                  </a:lnTo>
                  <a:close/>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508" name="Shape 508"/>
            <p:cNvSpPr/>
            <p:nvPr/>
          </p:nvSpPr>
          <p:spPr>
            <a:xfrm>
              <a:off x="21858287" y="19173825"/>
              <a:ext cx="2479675" cy="3301999"/>
            </a:xfrm>
            <a:custGeom>
              <a:pathLst>
                <a:path extrusionOk="0" h="120000" w="120000">
                  <a:moveTo>
                    <a:pt x="105558" y="51384"/>
                  </a:moveTo>
                  <a:lnTo>
                    <a:pt x="99852" y="51384"/>
                  </a:lnTo>
                  <a:lnTo>
                    <a:pt x="99852" y="66798"/>
                  </a:lnTo>
                  <a:lnTo>
                    <a:pt x="102702" y="66798"/>
                  </a:lnTo>
                  <a:lnTo>
                    <a:pt x="102702" y="68508"/>
                  </a:lnTo>
                  <a:lnTo>
                    <a:pt x="108408" y="68508"/>
                  </a:lnTo>
                  <a:lnTo>
                    <a:pt x="108408" y="71934"/>
                  </a:lnTo>
                  <a:lnTo>
                    <a:pt x="111264" y="71934"/>
                  </a:lnTo>
                  <a:lnTo>
                    <a:pt x="111264" y="82212"/>
                  </a:lnTo>
                  <a:lnTo>
                    <a:pt x="108408" y="82212"/>
                  </a:lnTo>
                  <a:lnTo>
                    <a:pt x="108408" y="83928"/>
                  </a:lnTo>
                  <a:lnTo>
                    <a:pt x="105558" y="83928"/>
                  </a:lnTo>
                  <a:lnTo>
                    <a:pt x="102702" y="85638"/>
                  </a:lnTo>
                  <a:lnTo>
                    <a:pt x="102702" y="87348"/>
                  </a:lnTo>
                  <a:lnTo>
                    <a:pt x="99852" y="89064"/>
                  </a:lnTo>
                  <a:lnTo>
                    <a:pt x="94146" y="89064"/>
                  </a:lnTo>
                  <a:lnTo>
                    <a:pt x="88440" y="92490"/>
                  </a:lnTo>
                  <a:lnTo>
                    <a:pt x="85584" y="92490"/>
                  </a:lnTo>
                  <a:lnTo>
                    <a:pt x="85584" y="94200"/>
                  </a:lnTo>
                  <a:lnTo>
                    <a:pt x="82734" y="94200"/>
                  </a:lnTo>
                  <a:lnTo>
                    <a:pt x="79884" y="95916"/>
                  </a:lnTo>
                  <a:lnTo>
                    <a:pt x="74178" y="95916"/>
                  </a:lnTo>
                  <a:lnTo>
                    <a:pt x="74178" y="97626"/>
                  </a:lnTo>
                  <a:lnTo>
                    <a:pt x="71322" y="97626"/>
                  </a:lnTo>
                  <a:lnTo>
                    <a:pt x="65616" y="101052"/>
                  </a:lnTo>
                  <a:lnTo>
                    <a:pt x="62766" y="101052"/>
                  </a:lnTo>
                  <a:lnTo>
                    <a:pt x="62766" y="102768"/>
                  </a:lnTo>
                  <a:lnTo>
                    <a:pt x="57060" y="102768"/>
                  </a:lnTo>
                  <a:lnTo>
                    <a:pt x="57060" y="104478"/>
                  </a:lnTo>
                  <a:lnTo>
                    <a:pt x="54204" y="104478"/>
                  </a:lnTo>
                  <a:lnTo>
                    <a:pt x="54204" y="106188"/>
                  </a:lnTo>
                  <a:lnTo>
                    <a:pt x="51354" y="107904"/>
                  </a:lnTo>
                  <a:lnTo>
                    <a:pt x="51354" y="109614"/>
                  </a:lnTo>
                  <a:lnTo>
                    <a:pt x="48498" y="109614"/>
                  </a:lnTo>
                  <a:lnTo>
                    <a:pt x="45648" y="114756"/>
                  </a:lnTo>
                  <a:lnTo>
                    <a:pt x="42792" y="116466"/>
                  </a:lnTo>
                  <a:lnTo>
                    <a:pt x="39942" y="116466"/>
                  </a:lnTo>
                  <a:lnTo>
                    <a:pt x="39942" y="118182"/>
                  </a:lnTo>
                  <a:lnTo>
                    <a:pt x="37086" y="118182"/>
                  </a:lnTo>
                  <a:lnTo>
                    <a:pt x="37086" y="119892"/>
                  </a:lnTo>
                  <a:lnTo>
                    <a:pt x="37086" y="113040"/>
                  </a:lnTo>
                  <a:lnTo>
                    <a:pt x="45648" y="111330"/>
                  </a:lnTo>
                  <a:lnTo>
                    <a:pt x="48498" y="106188"/>
                  </a:lnTo>
                  <a:lnTo>
                    <a:pt x="51354" y="104478"/>
                  </a:lnTo>
                  <a:lnTo>
                    <a:pt x="54204" y="104478"/>
                  </a:lnTo>
                  <a:lnTo>
                    <a:pt x="54204" y="102768"/>
                  </a:lnTo>
                  <a:lnTo>
                    <a:pt x="57060" y="102768"/>
                  </a:lnTo>
                  <a:lnTo>
                    <a:pt x="57060" y="83928"/>
                  </a:lnTo>
                  <a:lnTo>
                    <a:pt x="54204" y="82212"/>
                  </a:lnTo>
                  <a:lnTo>
                    <a:pt x="54204" y="80502"/>
                  </a:lnTo>
                  <a:lnTo>
                    <a:pt x="51354" y="78786"/>
                  </a:lnTo>
                  <a:lnTo>
                    <a:pt x="48498" y="78786"/>
                  </a:lnTo>
                  <a:lnTo>
                    <a:pt x="48498" y="77076"/>
                  </a:lnTo>
                  <a:lnTo>
                    <a:pt x="45648" y="77076"/>
                  </a:lnTo>
                  <a:lnTo>
                    <a:pt x="42792" y="75360"/>
                  </a:lnTo>
                  <a:lnTo>
                    <a:pt x="39942" y="75360"/>
                  </a:lnTo>
                  <a:lnTo>
                    <a:pt x="39942" y="73650"/>
                  </a:lnTo>
                  <a:lnTo>
                    <a:pt x="37086" y="71934"/>
                  </a:lnTo>
                  <a:lnTo>
                    <a:pt x="37086" y="70224"/>
                  </a:lnTo>
                  <a:lnTo>
                    <a:pt x="34236" y="70224"/>
                  </a:lnTo>
                  <a:lnTo>
                    <a:pt x="34236" y="68508"/>
                  </a:lnTo>
                  <a:lnTo>
                    <a:pt x="31380" y="66798"/>
                  </a:lnTo>
                  <a:lnTo>
                    <a:pt x="31380" y="65082"/>
                  </a:lnTo>
                  <a:lnTo>
                    <a:pt x="28530" y="63372"/>
                  </a:lnTo>
                  <a:lnTo>
                    <a:pt x="28530" y="61662"/>
                  </a:lnTo>
                  <a:lnTo>
                    <a:pt x="25674" y="61662"/>
                  </a:lnTo>
                  <a:lnTo>
                    <a:pt x="25674" y="59946"/>
                  </a:lnTo>
                  <a:lnTo>
                    <a:pt x="22824" y="58236"/>
                  </a:lnTo>
                  <a:lnTo>
                    <a:pt x="22824" y="56520"/>
                  </a:lnTo>
                  <a:lnTo>
                    <a:pt x="19968" y="56520"/>
                  </a:lnTo>
                  <a:lnTo>
                    <a:pt x="19968" y="51384"/>
                  </a:lnTo>
                  <a:lnTo>
                    <a:pt x="17118" y="49668"/>
                  </a:lnTo>
                  <a:lnTo>
                    <a:pt x="17118" y="47958"/>
                  </a:lnTo>
                  <a:lnTo>
                    <a:pt x="14262" y="47958"/>
                  </a:lnTo>
                  <a:lnTo>
                    <a:pt x="14262" y="27402"/>
                  </a:lnTo>
                  <a:lnTo>
                    <a:pt x="11412" y="27402"/>
                  </a:lnTo>
                  <a:lnTo>
                    <a:pt x="11412" y="23976"/>
                  </a:lnTo>
                  <a:lnTo>
                    <a:pt x="8556" y="23976"/>
                  </a:lnTo>
                  <a:lnTo>
                    <a:pt x="8556" y="15414"/>
                  </a:lnTo>
                  <a:lnTo>
                    <a:pt x="5706" y="15414"/>
                  </a:lnTo>
                  <a:lnTo>
                    <a:pt x="5706" y="11988"/>
                  </a:lnTo>
                  <a:lnTo>
                    <a:pt x="2850" y="11988"/>
                  </a:lnTo>
                  <a:lnTo>
                    <a:pt x="2850" y="8562"/>
                  </a:lnTo>
                  <a:lnTo>
                    <a:pt x="0" y="8562"/>
                  </a:lnTo>
                  <a:lnTo>
                    <a:pt x="0" y="0"/>
                  </a:lnTo>
                  <a:lnTo>
                    <a:pt x="0" y="3426"/>
                  </a:lnTo>
                  <a:lnTo>
                    <a:pt x="2850" y="3426"/>
                  </a:lnTo>
                  <a:lnTo>
                    <a:pt x="2850" y="5136"/>
                  </a:lnTo>
                  <a:lnTo>
                    <a:pt x="8556" y="5136"/>
                  </a:lnTo>
                  <a:lnTo>
                    <a:pt x="8556" y="6852"/>
                  </a:lnTo>
                  <a:lnTo>
                    <a:pt x="11412" y="6852"/>
                  </a:lnTo>
                  <a:lnTo>
                    <a:pt x="11412" y="8562"/>
                  </a:lnTo>
                  <a:lnTo>
                    <a:pt x="37086" y="8562"/>
                  </a:lnTo>
                  <a:lnTo>
                    <a:pt x="37086" y="10278"/>
                  </a:lnTo>
                  <a:lnTo>
                    <a:pt x="42792" y="10278"/>
                  </a:lnTo>
                  <a:lnTo>
                    <a:pt x="45648" y="11988"/>
                  </a:lnTo>
                  <a:lnTo>
                    <a:pt x="51354" y="11988"/>
                  </a:lnTo>
                  <a:lnTo>
                    <a:pt x="51354" y="13704"/>
                  </a:lnTo>
                  <a:lnTo>
                    <a:pt x="54204" y="13704"/>
                  </a:lnTo>
                  <a:lnTo>
                    <a:pt x="54204" y="17130"/>
                  </a:lnTo>
                  <a:lnTo>
                    <a:pt x="57060" y="17130"/>
                  </a:lnTo>
                  <a:lnTo>
                    <a:pt x="57060" y="18840"/>
                  </a:lnTo>
                  <a:lnTo>
                    <a:pt x="59910" y="18840"/>
                  </a:lnTo>
                  <a:lnTo>
                    <a:pt x="59910" y="20556"/>
                  </a:lnTo>
                  <a:lnTo>
                    <a:pt x="62766" y="20556"/>
                  </a:lnTo>
                  <a:lnTo>
                    <a:pt x="62766" y="23976"/>
                  </a:lnTo>
                  <a:lnTo>
                    <a:pt x="65616" y="25692"/>
                  </a:lnTo>
                  <a:lnTo>
                    <a:pt x="68472" y="25692"/>
                  </a:lnTo>
                  <a:lnTo>
                    <a:pt x="68472" y="30828"/>
                  </a:lnTo>
                  <a:lnTo>
                    <a:pt x="71322" y="30828"/>
                  </a:lnTo>
                  <a:lnTo>
                    <a:pt x="71322" y="32544"/>
                  </a:lnTo>
                  <a:lnTo>
                    <a:pt x="74178" y="32544"/>
                  </a:lnTo>
                  <a:lnTo>
                    <a:pt x="74178" y="34254"/>
                  </a:lnTo>
                  <a:lnTo>
                    <a:pt x="77028" y="35970"/>
                  </a:lnTo>
                  <a:lnTo>
                    <a:pt x="79884" y="41106"/>
                  </a:lnTo>
                  <a:lnTo>
                    <a:pt x="82734" y="41106"/>
                  </a:lnTo>
                  <a:lnTo>
                    <a:pt x="82734" y="42816"/>
                  </a:lnTo>
                  <a:lnTo>
                    <a:pt x="85584" y="42816"/>
                  </a:lnTo>
                  <a:lnTo>
                    <a:pt x="85584" y="46242"/>
                  </a:lnTo>
                  <a:lnTo>
                    <a:pt x="88440" y="46242"/>
                  </a:lnTo>
                  <a:lnTo>
                    <a:pt x="88440" y="47958"/>
                  </a:lnTo>
                  <a:lnTo>
                    <a:pt x="94146" y="47958"/>
                  </a:lnTo>
                  <a:lnTo>
                    <a:pt x="94146" y="49668"/>
                  </a:lnTo>
                  <a:lnTo>
                    <a:pt x="96996" y="49668"/>
                  </a:lnTo>
                  <a:lnTo>
                    <a:pt x="102702" y="53094"/>
                  </a:lnTo>
                  <a:lnTo>
                    <a:pt x="102702" y="54810"/>
                  </a:lnTo>
                  <a:lnTo>
                    <a:pt x="108408" y="54810"/>
                  </a:lnTo>
                  <a:lnTo>
                    <a:pt x="108408" y="56520"/>
                  </a:lnTo>
                  <a:lnTo>
                    <a:pt x="111264" y="56520"/>
                  </a:lnTo>
                  <a:lnTo>
                    <a:pt x="111264" y="59946"/>
                  </a:lnTo>
                  <a:lnTo>
                    <a:pt x="114114" y="59946"/>
                  </a:lnTo>
                  <a:lnTo>
                    <a:pt x="114114" y="63372"/>
                  </a:lnTo>
                  <a:lnTo>
                    <a:pt x="116970" y="63372"/>
                  </a:lnTo>
                  <a:lnTo>
                    <a:pt x="116970" y="65082"/>
                  </a:lnTo>
                  <a:lnTo>
                    <a:pt x="119820" y="65082"/>
                  </a:lnTo>
                  <a:lnTo>
                    <a:pt x="119820" y="75360"/>
                  </a:lnTo>
                  <a:lnTo>
                    <a:pt x="102702" y="73650"/>
                  </a:lnTo>
                </a:path>
              </a:pathLst>
            </a:custGeom>
            <a:solidFill>
              <a:srgbClr val="FF00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509" name="Shape 509"/>
            <p:cNvSpPr/>
            <p:nvPr/>
          </p:nvSpPr>
          <p:spPr>
            <a:xfrm>
              <a:off x="8181975" y="19927887"/>
              <a:ext cx="14033500" cy="8204200"/>
            </a:xfrm>
            <a:custGeom>
              <a:pathLst>
                <a:path extrusionOk="0" h="120000" w="120000">
                  <a:moveTo>
                    <a:pt x="10584" y="2070"/>
                  </a:moveTo>
                  <a:lnTo>
                    <a:pt x="11088" y="2070"/>
                  </a:lnTo>
                  <a:lnTo>
                    <a:pt x="11088" y="2760"/>
                  </a:lnTo>
                  <a:lnTo>
                    <a:pt x="12096" y="2760"/>
                  </a:lnTo>
                  <a:lnTo>
                    <a:pt x="12096" y="3450"/>
                  </a:lnTo>
                  <a:lnTo>
                    <a:pt x="13104" y="3450"/>
                  </a:lnTo>
                  <a:lnTo>
                    <a:pt x="13104" y="4134"/>
                  </a:lnTo>
                  <a:lnTo>
                    <a:pt x="14112" y="4134"/>
                  </a:lnTo>
                  <a:lnTo>
                    <a:pt x="14112" y="4824"/>
                  </a:lnTo>
                  <a:lnTo>
                    <a:pt x="14616" y="4824"/>
                  </a:lnTo>
                  <a:lnTo>
                    <a:pt x="14616" y="5514"/>
                  </a:lnTo>
                  <a:lnTo>
                    <a:pt x="16128" y="5514"/>
                  </a:lnTo>
                  <a:lnTo>
                    <a:pt x="16128" y="6204"/>
                  </a:lnTo>
                  <a:lnTo>
                    <a:pt x="18648" y="6204"/>
                  </a:lnTo>
                  <a:lnTo>
                    <a:pt x="19152" y="6894"/>
                  </a:lnTo>
                  <a:lnTo>
                    <a:pt x="21168" y="6894"/>
                  </a:lnTo>
                  <a:lnTo>
                    <a:pt x="21168" y="7584"/>
                  </a:lnTo>
                  <a:lnTo>
                    <a:pt x="22686" y="7584"/>
                  </a:lnTo>
                  <a:lnTo>
                    <a:pt x="22686" y="8274"/>
                  </a:lnTo>
                  <a:lnTo>
                    <a:pt x="24198" y="8274"/>
                  </a:lnTo>
                  <a:lnTo>
                    <a:pt x="24198" y="8964"/>
                  </a:lnTo>
                  <a:lnTo>
                    <a:pt x="27222" y="8964"/>
                  </a:lnTo>
                  <a:lnTo>
                    <a:pt x="27222" y="9654"/>
                  </a:lnTo>
                  <a:lnTo>
                    <a:pt x="27726" y="9654"/>
                  </a:lnTo>
                  <a:lnTo>
                    <a:pt x="27726" y="10344"/>
                  </a:lnTo>
                  <a:lnTo>
                    <a:pt x="27222" y="10344"/>
                  </a:lnTo>
                  <a:lnTo>
                    <a:pt x="27222" y="11718"/>
                  </a:lnTo>
                  <a:lnTo>
                    <a:pt x="26718" y="11718"/>
                  </a:lnTo>
                  <a:lnTo>
                    <a:pt x="26718" y="15168"/>
                  </a:lnTo>
                  <a:lnTo>
                    <a:pt x="28734" y="15168"/>
                  </a:lnTo>
                  <a:lnTo>
                    <a:pt x="28734" y="14478"/>
                  </a:lnTo>
                  <a:lnTo>
                    <a:pt x="29238" y="14478"/>
                  </a:lnTo>
                  <a:lnTo>
                    <a:pt x="29238" y="10344"/>
                  </a:lnTo>
                  <a:lnTo>
                    <a:pt x="42846" y="10344"/>
                  </a:lnTo>
                  <a:lnTo>
                    <a:pt x="42846" y="11028"/>
                  </a:lnTo>
                  <a:lnTo>
                    <a:pt x="45366" y="11028"/>
                  </a:lnTo>
                  <a:lnTo>
                    <a:pt x="45366" y="11718"/>
                  </a:lnTo>
                  <a:lnTo>
                    <a:pt x="45870" y="11718"/>
                  </a:lnTo>
                  <a:lnTo>
                    <a:pt x="45870" y="15168"/>
                  </a:lnTo>
                  <a:lnTo>
                    <a:pt x="46374" y="15168"/>
                  </a:lnTo>
                  <a:lnTo>
                    <a:pt x="46374" y="16548"/>
                  </a:lnTo>
                  <a:lnTo>
                    <a:pt x="46878" y="17238"/>
                  </a:lnTo>
                  <a:lnTo>
                    <a:pt x="46878" y="17922"/>
                  </a:lnTo>
                  <a:lnTo>
                    <a:pt x="47382" y="18612"/>
                  </a:lnTo>
                  <a:lnTo>
                    <a:pt x="47382" y="19302"/>
                  </a:lnTo>
                  <a:lnTo>
                    <a:pt x="47886" y="19992"/>
                  </a:lnTo>
                  <a:lnTo>
                    <a:pt x="47886" y="20682"/>
                  </a:lnTo>
                  <a:lnTo>
                    <a:pt x="48390" y="21372"/>
                  </a:lnTo>
                  <a:lnTo>
                    <a:pt x="48390" y="22062"/>
                  </a:lnTo>
                  <a:lnTo>
                    <a:pt x="48894" y="22752"/>
                  </a:lnTo>
                  <a:lnTo>
                    <a:pt x="48894" y="23442"/>
                  </a:lnTo>
                  <a:lnTo>
                    <a:pt x="49398" y="23442"/>
                  </a:lnTo>
                  <a:lnTo>
                    <a:pt x="49398" y="25506"/>
                  </a:lnTo>
                  <a:lnTo>
                    <a:pt x="49902" y="25506"/>
                  </a:lnTo>
                  <a:lnTo>
                    <a:pt x="49902" y="27576"/>
                  </a:lnTo>
                  <a:lnTo>
                    <a:pt x="50406" y="27576"/>
                  </a:lnTo>
                  <a:lnTo>
                    <a:pt x="50406" y="28956"/>
                  </a:lnTo>
                  <a:lnTo>
                    <a:pt x="50910" y="28956"/>
                  </a:lnTo>
                  <a:lnTo>
                    <a:pt x="50910" y="31026"/>
                  </a:lnTo>
                  <a:lnTo>
                    <a:pt x="51414" y="31026"/>
                  </a:lnTo>
                  <a:lnTo>
                    <a:pt x="51414" y="33780"/>
                  </a:lnTo>
                  <a:lnTo>
                    <a:pt x="51918" y="34470"/>
                  </a:lnTo>
                  <a:lnTo>
                    <a:pt x="51918" y="35850"/>
                  </a:lnTo>
                  <a:lnTo>
                    <a:pt x="52422" y="36540"/>
                  </a:lnTo>
                  <a:lnTo>
                    <a:pt x="52422" y="37920"/>
                  </a:lnTo>
                  <a:lnTo>
                    <a:pt x="52926" y="38604"/>
                  </a:lnTo>
                  <a:lnTo>
                    <a:pt x="52926" y="39294"/>
                  </a:lnTo>
                  <a:lnTo>
                    <a:pt x="53430" y="39984"/>
                  </a:lnTo>
                  <a:lnTo>
                    <a:pt x="53430" y="41364"/>
                  </a:lnTo>
                  <a:lnTo>
                    <a:pt x="53934" y="42054"/>
                  </a:lnTo>
                  <a:lnTo>
                    <a:pt x="53934" y="43434"/>
                  </a:lnTo>
                  <a:lnTo>
                    <a:pt x="54438" y="43434"/>
                  </a:lnTo>
                  <a:lnTo>
                    <a:pt x="54438" y="44814"/>
                  </a:lnTo>
                  <a:lnTo>
                    <a:pt x="54942" y="44814"/>
                  </a:lnTo>
                  <a:lnTo>
                    <a:pt x="54942" y="46188"/>
                  </a:lnTo>
                  <a:lnTo>
                    <a:pt x="55446" y="46188"/>
                  </a:lnTo>
                  <a:lnTo>
                    <a:pt x="55446" y="46878"/>
                  </a:lnTo>
                  <a:lnTo>
                    <a:pt x="55950" y="47568"/>
                  </a:lnTo>
                  <a:lnTo>
                    <a:pt x="55950" y="48258"/>
                  </a:lnTo>
                  <a:lnTo>
                    <a:pt x="56454" y="48258"/>
                  </a:lnTo>
                  <a:lnTo>
                    <a:pt x="56454" y="48948"/>
                  </a:lnTo>
                  <a:lnTo>
                    <a:pt x="56958" y="48948"/>
                  </a:lnTo>
                  <a:lnTo>
                    <a:pt x="56958" y="49638"/>
                  </a:lnTo>
                  <a:lnTo>
                    <a:pt x="61998" y="49638"/>
                  </a:lnTo>
                  <a:lnTo>
                    <a:pt x="61998" y="41364"/>
                  </a:lnTo>
                  <a:lnTo>
                    <a:pt x="61494" y="41364"/>
                  </a:lnTo>
                  <a:lnTo>
                    <a:pt x="61494" y="35160"/>
                  </a:lnTo>
                  <a:lnTo>
                    <a:pt x="61998" y="35160"/>
                  </a:lnTo>
                  <a:lnTo>
                    <a:pt x="62502" y="34470"/>
                  </a:lnTo>
                  <a:lnTo>
                    <a:pt x="63006" y="34470"/>
                  </a:lnTo>
                  <a:lnTo>
                    <a:pt x="63510" y="33780"/>
                  </a:lnTo>
                  <a:lnTo>
                    <a:pt x="64014" y="31710"/>
                  </a:lnTo>
                  <a:lnTo>
                    <a:pt x="64518" y="31710"/>
                  </a:lnTo>
                  <a:lnTo>
                    <a:pt x="64518" y="31026"/>
                  </a:lnTo>
                  <a:lnTo>
                    <a:pt x="65532" y="31026"/>
                  </a:lnTo>
                  <a:lnTo>
                    <a:pt x="65532" y="30336"/>
                  </a:lnTo>
                  <a:lnTo>
                    <a:pt x="66036" y="30336"/>
                  </a:lnTo>
                  <a:lnTo>
                    <a:pt x="66540" y="29646"/>
                  </a:lnTo>
                  <a:lnTo>
                    <a:pt x="66540" y="28956"/>
                  </a:lnTo>
                  <a:lnTo>
                    <a:pt x="67548" y="28956"/>
                  </a:lnTo>
                  <a:lnTo>
                    <a:pt x="68052" y="28266"/>
                  </a:lnTo>
                  <a:lnTo>
                    <a:pt x="71076" y="28266"/>
                  </a:lnTo>
                  <a:lnTo>
                    <a:pt x="71076" y="27576"/>
                  </a:lnTo>
                  <a:lnTo>
                    <a:pt x="72084" y="27576"/>
                  </a:lnTo>
                  <a:lnTo>
                    <a:pt x="72084" y="26886"/>
                  </a:lnTo>
                  <a:lnTo>
                    <a:pt x="72588" y="26886"/>
                  </a:lnTo>
                  <a:lnTo>
                    <a:pt x="72588" y="26196"/>
                  </a:lnTo>
                  <a:lnTo>
                    <a:pt x="73596" y="26196"/>
                  </a:lnTo>
                  <a:lnTo>
                    <a:pt x="73596" y="25506"/>
                  </a:lnTo>
                  <a:lnTo>
                    <a:pt x="74604" y="25506"/>
                  </a:lnTo>
                  <a:lnTo>
                    <a:pt x="75108" y="24816"/>
                  </a:lnTo>
                  <a:lnTo>
                    <a:pt x="75612" y="24816"/>
                  </a:lnTo>
                  <a:lnTo>
                    <a:pt x="76620" y="23442"/>
                  </a:lnTo>
                  <a:lnTo>
                    <a:pt x="77124" y="23442"/>
                  </a:lnTo>
                  <a:lnTo>
                    <a:pt x="77124" y="22752"/>
                  </a:lnTo>
                  <a:lnTo>
                    <a:pt x="77628" y="22752"/>
                  </a:lnTo>
                  <a:lnTo>
                    <a:pt x="78132" y="22062"/>
                  </a:lnTo>
                  <a:lnTo>
                    <a:pt x="78636" y="22062"/>
                  </a:lnTo>
                  <a:lnTo>
                    <a:pt x="78636" y="20682"/>
                  </a:lnTo>
                  <a:lnTo>
                    <a:pt x="79140" y="20682"/>
                  </a:lnTo>
                  <a:lnTo>
                    <a:pt x="79140" y="19992"/>
                  </a:lnTo>
                  <a:lnTo>
                    <a:pt x="79644" y="19992"/>
                  </a:lnTo>
                  <a:lnTo>
                    <a:pt x="79644" y="19302"/>
                  </a:lnTo>
                  <a:lnTo>
                    <a:pt x="80148" y="19302"/>
                  </a:lnTo>
                  <a:lnTo>
                    <a:pt x="80148" y="17922"/>
                  </a:lnTo>
                  <a:lnTo>
                    <a:pt x="80652" y="17922"/>
                  </a:lnTo>
                  <a:lnTo>
                    <a:pt x="80652" y="17238"/>
                  </a:lnTo>
                  <a:lnTo>
                    <a:pt x="81660" y="17238"/>
                  </a:lnTo>
                  <a:lnTo>
                    <a:pt x="81660" y="16548"/>
                  </a:lnTo>
                  <a:lnTo>
                    <a:pt x="82164" y="16548"/>
                  </a:lnTo>
                  <a:lnTo>
                    <a:pt x="82668" y="15858"/>
                  </a:lnTo>
                  <a:lnTo>
                    <a:pt x="89220" y="15858"/>
                  </a:lnTo>
                  <a:lnTo>
                    <a:pt x="89220" y="15168"/>
                  </a:lnTo>
                  <a:lnTo>
                    <a:pt x="104844" y="15168"/>
                  </a:lnTo>
                  <a:lnTo>
                    <a:pt x="104844" y="15858"/>
                  </a:lnTo>
                  <a:lnTo>
                    <a:pt x="105348" y="16548"/>
                  </a:lnTo>
                  <a:lnTo>
                    <a:pt x="105348" y="17238"/>
                  </a:lnTo>
                  <a:lnTo>
                    <a:pt x="105852" y="17922"/>
                  </a:lnTo>
                  <a:lnTo>
                    <a:pt x="105852" y="22752"/>
                  </a:lnTo>
                  <a:lnTo>
                    <a:pt x="106356" y="22752"/>
                  </a:lnTo>
                  <a:lnTo>
                    <a:pt x="106356" y="24816"/>
                  </a:lnTo>
                  <a:lnTo>
                    <a:pt x="106860" y="24816"/>
                  </a:lnTo>
                  <a:lnTo>
                    <a:pt x="106860" y="26196"/>
                  </a:lnTo>
                  <a:lnTo>
                    <a:pt x="107364" y="26196"/>
                  </a:lnTo>
                  <a:lnTo>
                    <a:pt x="107364" y="31710"/>
                  </a:lnTo>
                  <a:lnTo>
                    <a:pt x="107868" y="31710"/>
                  </a:lnTo>
                  <a:lnTo>
                    <a:pt x="107868" y="33780"/>
                  </a:lnTo>
                  <a:lnTo>
                    <a:pt x="108372" y="33780"/>
                  </a:lnTo>
                  <a:lnTo>
                    <a:pt x="108372" y="35850"/>
                  </a:lnTo>
                  <a:lnTo>
                    <a:pt x="108876" y="35850"/>
                  </a:lnTo>
                  <a:lnTo>
                    <a:pt x="108876" y="42054"/>
                  </a:lnTo>
                  <a:lnTo>
                    <a:pt x="114930" y="42054"/>
                  </a:lnTo>
                  <a:lnTo>
                    <a:pt x="114930" y="41364"/>
                  </a:lnTo>
                  <a:lnTo>
                    <a:pt x="115434" y="41364"/>
                  </a:lnTo>
                  <a:lnTo>
                    <a:pt x="115434" y="39984"/>
                  </a:lnTo>
                  <a:lnTo>
                    <a:pt x="115938" y="39984"/>
                  </a:lnTo>
                  <a:lnTo>
                    <a:pt x="115938" y="38604"/>
                  </a:lnTo>
                  <a:lnTo>
                    <a:pt x="116442" y="37920"/>
                  </a:lnTo>
                  <a:lnTo>
                    <a:pt x="116442" y="33780"/>
                  </a:lnTo>
                  <a:lnTo>
                    <a:pt x="116946" y="33780"/>
                  </a:lnTo>
                  <a:lnTo>
                    <a:pt x="116946" y="32400"/>
                  </a:lnTo>
                  <a:lnTo>
                    <a:pt x="117450" y="32400"/>
                  </a:lnTo>
                  <a:lnTo>
                    <a:pt x="117450" y="31026"/>
                  </a:lnTo>
                  <a:lnTo>
                    <a:pt x="117954" y="31026"/>
                  </a:lnTo>
                  <a:lnTo>
                    <a:pt x="117954" y="29646"/>
                  </a:lnTo>
                  <a:lnTo>
                    <a:pt x="118458" y="29646"/>
                  </a:lnTo>
                  <a:lnTo>
                    <a:pt x="118458" y="26886"/>
                  </a:lnTo>
                  <a:lnTo>
                    <a:pt x="118962" y="26886"/>
                  </a:lnTo>
                  <a:lnTo>
                    <a:pt x="118962" y="2760"/>
                  </a:lnTo>
                  <a:lnTo>
                    <a:pt x="118458" y="2760"/>
                  </a:lnTo>
                  <a:lnTo>
                    <a:pt x="118458" y="1380"/>
                  </a:lnTo>
                  <a:lnTo>
                    <a:pt x="117954" y="690"/>
                  </a:lnTo>
                  <a:lnTo>
                    <a:pt x="117954" y="0"/>
                  </a:lnTo>
                  <a:lnTo>
                    <a:pt x="118962" y="0"/>
                  </a:lnTo>
                  <a:lnTo>
                    <a:pt x="118962" y="3450"/>
                  </a:lnTo>
                  <a:lnTo>
                    <a:pt x="119466" y="4134"/>
                  </a:lnTo>
                  <a:lnTo>
                    <a:pt x="119466" y="8274"/>
                  </a:lnTo>
                  <a:lnTo>
                    <a:pt x="119970" y="8274"/>
                  </a:lnTo>
                  <a:lnTo>
                    <a:pt x="119970" y="37230"/>
                  </a:lnTo>
                  <a:lnTo>
                    <a:pt x="119466" y="37920"/>
                  </a:lnTo>
                  <a:lnTo>
                    <a:pt x="119466" y="38604"/>
                  </a:lnTo>
                  <a:lnTo>
                    <a:pt x="118458" y="38604"/>
                  </a:lnTo>
                  <a:lnTo>
                    <a:pt x="118458" y="39294"/>
                  </a:lnTo>
                  <a:lnTo>
                    <a:pt x="117954" y="39294"/>
                  </a:lnTo>
                  <a:lnTo>
                    <a:pt x="117954" y="39984"/>
                  </a:lnTo>
                  <a:lnTo>
                    <a:pt x="117450" y="39984"/>
                  </a:lnTo>
                  <a:lnTo>
                    <a:pt x="117450" y="40674"/>
                  </a:lnTo>
                  <a:lnTo>
                    <a:pt x="116946" y="40674"/>
                  </a:lnTo>
                  <a:lnTo>
                    <a:pt x="116946" y="41364"/>
                  </a:lnTo>
                  <a:lnTo>
                    <a:pt x="116442" y="41364"/>
                  </a:lnTo>
                  <a:lnTo>
                    <a:pt x="116442" y="42054"/>
                  </a:lnTo>
                  <a:lnTo>
                    <a:pt x="115938" y="42054"/>
                  </a:lnTo>
                  <a:lnTo>
                    <a:pt x="115434" y="42744"/>
                  </a:lnTo>
                  <a:lnTo>
                    <a:pt x="115434" y="43434"/>
                  </a:lnTo>
                  <a:lnTo>
                    <a:pt x="114930" y="43434"/>
                  </a:lnTo>
                  <a:lnTo>
                    <a:pt x="114930" y="44124"/>
                  </a:lnTo>
                  <a:lnTo>
                    <a:pt x="114426" y="44124"/>
                  </a:lnTo>
                  <a:lnTo>
                    <a:pt x="114426" y="44814"/>
                  </a:lnTo>
                  <a:lnTo>
                    <a:pt x="113922" y="44814"/>
                  </a:lnTo>
                  <a:lnTo>
                    <a:pt x="113922" y="46878"/>
                  </a:lnTo>
                  <a:lnTo>
                    <a:pt x="112914" y="48258"/>
                  </a:lnTo>
                  <a:lnTo>
                    <a:pt x="112914" y="48948"/>
                  </a:lnTo>
                  <a:lnTo>
                    <a:pt x="112410" y="49638"/>
                  </a:lnTo>
                  <a:lnTo>
                    <a:pt x="112410" y="50328"/>
                  </a:lnTo>
                  <a:lnTo>
                    <a:pt x="111906" y="51018"/>
                  </a:lnTo>
                  <a:lnTo>
                    <a:pt x="111906" y="51708"/>
                  </a:lnTo>
                  <a:lnTo>
                    <a:pt x="111402" y="53772"/>
                  </a:lnTo>
                  <a:lnTo>
                    <a:pt x="110898" y="54462"/>
                  </a:lnTo>
                  <a:lnTo>
                    <a:pt x="110898" y="56532"/>
                  </a:lnTo>
                  <a:lnTo>
                    <a:pt x="110394" y="57222"/>
                  </a:lnTo>
                  <a:lnTo>
                    <a:pt x="109890" y="59292"/>
                  </a:lnTo>
                  <a:lnTo>
                    <a:pt x="109890" y="62046"/>
                  </a:lnTo>
                  <a:lnTo>
                    <a:pt x="109386" y="62736"/>
                  </a:lnTo>
                  <a:lnTo>
                    <a:pt x="109386" y="70320"/>
                  </a:lnTo>
                  <a:lnTo>
                    <a:pt x="108876" y="71010"/>
                  </a:lnTo>
                  <a:lnTo>
                    <a:pt x="108876" y="73080"/>
                  </a:lnTo>
                  <a:lnTo>
                    <a:pt x="108372" y="75144"/>
                  </a:lnTo>
                  <a:lnTo>
                    <a:pt x="108372" y="78594"/>
                  </a:lnTo>
                  <a:lnTo>
                    <a:pt x="107868" y="78594"/>
                  </a:lnTo>
                  <a:lnTo>
                    <a:pt x="107868" y="80658"/>
                  </a:lnTo>
                  <a:lnTo>
                    <a:pt x="107364" y="80658"/>
                  </a:lnTo>
                  <a:lnTo>
                    <a:pt x="107364" y="82038"/>
                  </a:lnTo>
                  <a:lnTo>
                    <a:pt x="106860" y="84108"/>
                  </a:lnTo>
                  <a:lnTo>
                    <a:pt x="106860" y="85488"/>
                  </a:lnTo>
                  <a:lnTo>
                    <a:pt x="106356" y="86178"/>
                  </a:lnTo>
                  <a:lnTo>
                    <a:pt x="106356" y="87552"/>
                  </a:lnTo>
                  <a:lnTo>
                    <a:pt x="105852" y="88242"/>
                  </a:lnTo>
                  <a:lnTo>
                    <a:pt x="105852" y="89622"/>
                  </a:lnTo>
                  <a:lnTo>
                    <a:pt x="105348" y="89622"/>
                  </a:lnTo>
                  <a:lnTo>
                    <a:pt x="105348" y="92382"/>
                  </a:lnTo>
                  <a:lnTo>
                    <a:pt x="104844" y="92382"/>
                  </a:lnTo>
                  <a:lnTo>
                    <a:pt x="104844" y="93762"/>
                  </a:lnTo>
                  <a:lnTo>
                    <a:pt x="104340" y="94446"/>
                  </a:lnTo>
                  <a:lnTo>
                    <a:pt x="104340" y="95826"/>
                  </a:lnTo>
                  <a:lnTo>
                    <a:pt x="103836" y="95826"/>
                  </a:lnTo>
                  <a:lnTo>
                    <a:pt x="103836" y="97896"/>
                  </a:lnTo>
                  <a:lnTo>
                    <a:pt x="103332" y="98586"/>
                  </a:lnTo>
                  <a:lnTo>
                    <a:pt x="103332" y="99966"/>
                  </a:lnTo>
                  <a:lnTo>
                    <a:pt x="102828" y="102030"/>
                  </a:lnTo>
                  <a:lnTo>
                    <a:pt x="102828" y="104790"/>
                  </a:lnTo>
                  <a:lnTo>
                    <a:pt x="102324" y="104790"/>
                  </a:lnTo>
                  <a:lnTo>
                    <a:pt x="102324" y="107550"/>
                  </a:lnTo>
                  <a:lnTo>
                    <a:pt x="101820" y="107550"/>
                  </a:lnTo>
                  <a:lnTo>
                    <a:pt x="101820" y="108924"/>
                  </a:lnTo>
                  <a:lnTo>
                    <a:pt x="101316" y="109614"/>
                  </a:lnTo>
                  <a:lnTo>
                    <a:pt x="101316" y="113064"/>
                  </a:lnTo>
                  <a:lnTo>
                    <a:pt x="100812" y="113064"/>
                  </a:lnTo>
                  <a:lnTo>
                    <a:pt x="100812" y="113754"/>
                  </a:lnTo>
                  <a:lnTo>
                    <a:pt x="100308" y="113754"/>
                  </a:lnTo>
                  <a:lnTo>
                    <a:pt x="100308" y="114444"/>
                  </a:lnTo>
                  <a:lnTo>
                    <a:pt x="98796" y="116508"/>
                  </a:lnTo>
                  <a:lnTo>
                    <a:pt x="97788" y="116508"/>
                  </a:lnTo>
                  <a:lnTo>
                    <a:pt x="97284" y="117198"/>
                  </a:lnTo>
                  <a:lnTo>
                    <a:pt x="83676" y="117198"/>
                  </a:lnTo>
                  <a:lnTo>
                    <a:pt x="83172" y="117888"/>
                  </a:lnTo>
                  <a:lnTo>
                    <a:pt x="82164" y="117888"/>
                  </a:lnTo>
                  <a:lnTo>
                    <a:pt x="82164" y="118578"/>
                  </a:lnTo>
                  <a:lnTo>
                    <a:pt x="80148" y="118578"/>
                  </a:lnTo>
                  <a:lnTo>
                    <a:pt x="79644" y="119268"/>
                  </a:lnTo>
                  <a:lnTo>
                    <a:pt x="70572" y="119268"/>
                  </a:lnTo>
                  <a:lnTo>
                    <a:pt x="69060" y="119958"/>
                  </a:lnTo>
                  <a:lnTo>
                    <a:pt x="26214" y="119958"/>
                  </a:lnTo>
                  <a:lnTo>
                    <a:pt x="25710" y="119268"/>
                  </a:lnTo>
                  <a:lnTo>
                    <a:pt x="24702" y="119268"/>
                  </a:lnTo>
                  <a:lnTo>
                    <a:pt x="24198" y="117198"/>
                  </a:lnTo>
                  <a:lnTo>
                    <a:pt x="23694" y="117198"/>
                  </a:lnTo>
                  <a:lnTo>
                    <a:pt x="23694" y="116508"/>
                  </a:lnTo>
                  <a:lnTo>
                    <a:pt x="23190" y="116508"/>
                  </a:lnTo>
                  <a:lnTo>
                    <a:pt x="23190" y="115818"/>
                  </a:lnTo>
                  <a:lnTo>
                    <a:pt x="22686" y="115134"/>
                  </a:lnTo>
                  <a:lnTo>
                    <a:pt x="22686" y="113754"/>
                  </a:lnTo>
                  <a:lnTo>
                    <a:pt x="22182" y="113754"/>
                  </a:lnTo>
                  <a:lnTo>
                    <a:pt x="22182" y="110994"/>
                  </a:lnTo>
                  <a:lnTo>
                    <a:pt x="21672" y="110994"/>
                  </a:lnTo>
                  <a:lnTo>
                    <a:pt x="21672" y="108234"/>
                  </a:lnTo>
                  <a:lnTo>
                    <a:pt x="21168" y="105480"/>
                  </a:lnTo>
                  <a:lnTo>
                    <a:pt x="21168" y="99966"/>
                  </a:lnTo>
                  <a:lnTo>
                    <a:pt x="20664" y="97896"/>
                  </a:lnTo>
                  <a:lnTo>
                    <a:pt x="20664" y="93762"/>
                  </a:lnTo>
                  <a:lnTo>
                    <a:pt x="20160" y="93762"/>
                  </a:lnTo>
                  <a:lnTo>
                    <a:pt x="20160" y="92382"/>
                  </a:lnTo>
                  <a:lnTo>
                    <a:pt x="19656" y="91692"/>
                  </a:lnTo>
                  <a:lnTo>
                    <a:pt x="19656" y="91002"/>
                  </a:lnTo>
                  <a:lnTo>
                    <a:pt x="19152" y="90312"/>
                  </a:lnTo>
                  <a:lnTo>
                    <a:pt x="19152" y="89622"/>
                  </a:lnTo>
                  <a:lnTo>
                    <a:pt x="18648" y="89622"/>
                  </a:lnTo>
                  <a:lnTo>
                    <a:pt x="18648" y="88932"/>
                  </a:lnTo>
                  <a:lnTo>
                    <a:pt x="18144" y="88242"/>
                  </a:lnTo>
                  <a:lnTo>
                    <a:pt x="18144" y="87552"/>
                  </a:lnTo>
                  <a:lnTo>
                    <a:pt x="17640" y="87552"/>
                  </a:lnTo>
                  <a:lnTo>
                    <a:pt x="17640" y="86178"/>
                  </a:lnTo>
                  <a:lnTo>
                    <a:pt x="17136" y="85488"/>
                  </a:lnTo>
                  <a:lnTo>
                    <a:pt x="17136" y="84108"/>
                  </a:lnTo>
                  <a:lnTo>
                    <a:pt x="16632" y="84108"/>
                  </a:lnTo>
                  <a:lnTo>
                    <a:pt x="16632" y="79284"/>
                  </a:lnTo>
                  <a:lnTo>
                    <a:pt x="16128" y="78594"/>
                  </a:lnTo>
                  <a:lnTo>
                    <a:pt x="16128" y="73764"/>
                  </a:lnTo>
                  <a:lnTo>
                    <a:pt x="15624" y="73080"/>
                  </a:lnTo>
                  <a:lnTo>
                    <a:pt x="15624" y="71700"/>
                  </a:lnTo>
                  <a:lnTo>
                    <a:pt x="15120" y="71010"/>
                  </a:lnTo>
                  <a:lnTo>
                    <a:pt x="15120" y="70320"/>
                  </a:lnTo>
                  <a:lnTo>
                    <a:pt x="14616" y="68250"/>
                  </a:lnTo>
                  <a:lnTo>
                    <a:pt x="14616" y="67560"/>
                  </a:lnTo>
                  <a:lnTo>
                    <a:pt x="14112" y="66870"/>
                  </a:lnTo>
                  <a:lnTo>
                    <a:pt x="14112" y="65496"/>
                  </a:lnTo>
                  <a:lnTo>
                    <a:pt x="13608" y="64806"/>
                  </a:lnTo>
                  <a:lnTo>
                    <a:pt x="13608" y="64116"/>
                  </a:lnTo>
                  <a:lnTo>
                    <a:pt x="13104" y="63426"/>
                  </a:lnTo>
                  <a:lnTo>
                    <a:pt x="13104" y="62736"/>
                  </a:lnTo>
                  <a:lnTo>
                    <a:pt x="12600" y="62046"/>
                  </a:lnTo>
                  <a:lnTo>
                    <a:pt x="12600" y="61356"/>
                  </a:lnTo>
                  <a:lnTo>
                    <a:pt x="12096" y="60666"/>
                  </a:lnTo>
                  <a:lnTo>
                    <a:pt x="12096" y="58602"/>
                  </a:lnTo>
                  <a:lnTo>
                    <a:pt x="11592" y="57912"/>
                  </a:lnTo>
                  <a:lnTo>
                    <a:pt x="11592" y="54462"/>
                  </a:lnTo>
                  <a:lnTo>
                    <a:pt x="11088" y="54462"/>
                  </a:lnTo>
                  <a:lnTo>
                    <a:pt x="11088" y="51708"/>
                  </a:lnTo>
                  <a:lnTo>
                    <a:pt x="10584" y="51018"/>
                  </a:lnTo>
                  <a:lnTo>
                    <a:pt x="10584" y="49638"/>
                  </a:lnTo>
                  <a:lnTo>
                    <a:pt x="10080" y="48948"/>
                  </a:lnTo>
                  <a:lnTo>
                    <a:pt x="10080" y="48258"/>
                  </a:lnTo>
                  <a:lnTo>
                    <a:pt x="9576" y="47568"/>
                  </a:lnTo>
                  <a:lnTo>
                    <a:pt x="9576" y="46188"/>
                  </a:lnTo>
                  <a:lnTo>
                    <a:pt x="8568" y="44814"/>
                  </a:lnTo>
                  <a:lnTo>
                    <a:pt x="8568" y="44124"/>
                  </a:lnTo>
                  <a:lnTo>
                    <a:pt x="8064" y="43434"/>
                  </a:lnTo>
                  <a:lnTo>
                    <a:pt x="8064" y="42054"/>
                  </a:lnTo>
                  <a:lnTo>
                    <a:pt x="7560" y="41364"/>
                  </a:lnTo>
                  <a:lnTo>
                    <a:pt x="7560" y="39984"/>
                  </a:lnTo>
                  <a:lnTo>
                    <a:pt x="7056" y="39294"/>
                  </a:lnTo>
                  <a:lnTo>
                    <a:pt x="7056" y="37230"/>
                  </a:lnTo>
                  <a:lnTo>
                    <a:pt x="6048" y="35850"/>
                  </a:lnTo>
                  <a:lnTo>
                    <a:pt x="6048" y="33090"/>
                  </a:lnTo>
                  <a:lnTo>
                    <a:pt x="5544" y="32400"/>
                  </a:lnTo>
                  <a:lnTo>
                    <a:pt x="5544" y="31026"/>
                  </a:lnTo>
                  <a:lnTo>
                    <a:pt x="5040" y="30336"/>
                  </a:lnTo>
                  <a:lnTo>
                    <a:pt x="5040" y="28956"/>
                  </a:lnTo>
                  <a:lnTo>
                    <a:pt x="4536" y="28266"/>
                  </a:lnTo>
                  <a:lnTo>
                    <a:pt x="4536" y="26886"/>
                  </a:lnTo>
                  <a:lnTo>
                    <a:pt x="4032" y="26196"/>
                  </a:lnTo>
                  <a:lnTo>
                    <a:pt x="4032" y="24816"/>
                  </a:lnTo>
                  <a:lnTo>
                    <a:pt x="3528" y="24132"/>
                  </a:lnTo>
                  <a:lnTo>
                    <a:pt x="3528" y="22752"/>
                  </a:lnTo>
                  <a:lnTo>
                    <a:pt x="3024" y="22752"/>
                  </a:lnTo>
                  <a:lnTo>
                    <a:pt x="3024" y="21372"/>
                  </a:lnTo>
                  <a:lnTo>
                    <a:pt x="2520" y="21372"/>
                  </a:lnTo>
                  <a:lnTo>
                    <a:pt x="2520" y="20682"/>
                  </a:lnTo>
                  <a:lnTo>
                    <a:pt x="2016" y="19992"/>
                  </a:lnTo>
                  <a:lnTo>
                    <a:pt x="2016" y="19302"/>
                  </a:lnTo>
                  <a:lnTo>
                    <a:pt x="1512" y="19302"/>
                  </a:lnTo>
                  <a:lnTo>
                    <a:pt x="1512" y="17922"/>
                  </a:lnTo>
                  <a:lnTo>
                    <a:pt x="1008" y="17922"/>
                  </a:lnTo>
                  <a:lnTo>
                    <a:pt x="1008" y="16548"/>
                  </a:lnTo>
                  <a:lnTo>
                    <a:pt x="504" y="16548"/>
                  </a:lnTo>
                  <a:lnTo>
                    <a:pt x="504" y="14478"/>
                  </a:lnTo>
                  <a:lnTo>
                    <a:pt x="0" y="14478"/>
                  </a:lnTo>
                  <a:lnTo>
                    <a:pt x="0" y="13098"/>
                  </a:lnTo>
                  <a:lnTo>
                    <a:pt x="1008" y="13098"/>
                  </a:lnTo>
                  <a:lnTo>
                    <a:pt x="1512" y="12408"/>
                  </a:lnTo>
                  <a:lnTo>
                    <a:pt x="2016" y="12408"/>
                  </a:lnTo>
                  <a:lnTo>
                    <a:pt x="2016" y="11718"/>
                  </a:lnTo>
                  <a:lnTo>
                    <a:pt x="3528" y="11718"/>
                  </a:lnTo>
                  <a:lnTo>
                    <a:pt x="3528" y="11028"/>
                  </a:lnTo>
                  <a:lnTo>
                    <a:pt x="5040" y="11028"/>
                  </a:lnTo>
                  <a:lnTo>
                    <a:pt x="5040" y="10344"/>
                  </a:lnTo>
                  <a:lnTo>
                    <a:pt x="6048" y="10344"/>
                  </a:lnTo>
                  <a:lnTo>
                    <a:pt x="6048" y="9654"/>
                  </a:lnTo>
                  <a:lnTo>
                    <a:pt x="6552" y="9654"/>
                  </a:lnTo>
                  <a:lnTo>
                    <a:pt x="6552" y="8964"/>
                  </a:lnTo>
                  <a:lnTo>
                    <a:pt x="7056" y="8964"/>
                  </a:lnTo>
                  <a:lnTo>
                    <a:pt x="7056" y="8274"/>
                  </a:lnTo>
                  <a:lnTo>
                    <a:pt x="8064" y="8274"/>
                  </a:lnTo>
                  <a:lnTo>
                    <a:pt x="8064" y="7584"/>
                  </a:lnTo>
                  <a:lnTo>
                    <a:pt x="8568" y="6894"/>
                  </a:lnTo>
                  <a:lnTo>
                    <a:pt x="9072" y="6894"/>
                  </a:lnTo>
                  <a:lnTo>
                    <a:pt x="9072" y="6204"/>
                  </a:lnTo>
                  <a:lnTo>
                    <a:pt x="9576" y="6204"/>
                  </a:lnTo>
                  <a:lnTo>
                    <a:pt x="9576" y="5514"/>
                  </a:lnTo>
                  <a:lnTo>
                    <a:pt x="10080" y="5514"/>
                  </a:lnTo>
                  <a:lnTo>
                    <a:pt x="10080" y="4824"/>
                  </a:lnTo>
                  <a:lnTo>
                    <a:pt x="11088" y="4824"/>
                  </a:lnTo>
                  <a:lnTo>
                    <a:pt x="11088" y="4134"/>
                  </a:lnTo>
                  <a:lnTo>
                    <a:pt x="11592" y="3450"/>
                  </a:lnTo>
                  <a:lnTo>
                    <a:pt x="12600" y="3450"/>
                  </a:lnTo>
                  <a:lnTo>
                    <a:pt x="12600" y="2760"/>
                  </a:lnTo>
                  <a:lnTo>
                    <a:pt x="13608" y="2760"/>
                  </a:lnTo>
                  <a:lnTo>
                    <a:pt x="14112" y="2070"/>
                  </a:lnTo>
                  <a:lnTo>
                    <a:pt x="20160" y="2070"/>
                  </a:lnTo>
                  <a:lnTo>
                    <a:pt x="20160" y="2760"/>
                  </a:lnTo>
                  <a:lnTo>
                    <a:pt x="21168" y="2760"/>
                  </a:lnTo>
                  <a:lnTo>
                    <a:pt x="21168" y="3450"/>
                  </a:lnTo>
                  <a:lnTo>
                    <a:pt x="21672" y="3450"/>
                  </a:lnTo>
                  <a:lnTo>
                    <a:pt x="21672" y="4134"/>
                  </a:lnTo>
                  <a:lnTo>
                    <a:pt x="22182" y="4134"/>
                  </a:lnTo>
                  <a:lnTo>
                    <a:pt x="22182" y="4824"/>
                  </a:lnTo>
                  <a:lnTo>
                    <a:pt x="23190" y="4824"/>
                  </a:lnTo>
                  <a:lnTo>
                    <a:pt x="23190" y="5514"/>
                  </a:lnTo>
                  <a:lnTo>
                    <a:pt x="23694" y="5514"/>
                  </a:lnTo>
                  <a:lnTo>
                    <a:pt x="23694" y="6204"/>
                  </a:lnTo>
                  <a:lnTo>
                    <a:pt x="24702" y="6204"/>
                  </a:lnTo>
                  <a:lnTo>
                    <a:pt x="25710" y="7584"/>
                  </a:lnTo>
                  <a:lnTo>
                    <a:pt x="26214" y="7584"/>
                  </a:lnTo>
                  <a:lnTo>
                    <a:pt x="26214" y="8274"/>
                  </a:lnTo>
                  <a:lnTo>
                    <a:pt x="26718" y="8274"/>
                  </a:lnTo>
                  <a:lnTo>
                    <a:pt x="26718" y="8964"/>
                  </a:lnTo>
                  <a:lnTo>
                    <a:pt x="27222" y="8964"/>
                  </a:lnTo>
                  <a:lnTo>
                    <a:pt x="27222" y="9654"/>
                  </a:lnTo>
                  <a:lnTo>
                    <a:pt x="28230" y="9654"/>
                  </a:lnTo>
                  <a:lnTo>
                    <a:pt x="28230" y="10344"/>
                  </a:lnTo>
                  <a:lnTo>
                    <a:pt x="41334" y="10344"/>
                  </a:lnTo>
                  <a:lnTo>
                    <a:pt x="41334" y="11028"/>
                  </a:lnTo>
                  <a:lnTo>
                    <a:pt x="41838" y="11028"/>
                  </a:lnTo>
                  <a:lnTo>
                    <a:pt x="41838" y="11718"/>
                  </a:lnTo>
                  <a:lnTo>
                    <a:pt x="42846" y="11718"/>
                  </a:lnTo>
                  <a:lnTo>
                    <a:pt x="42846" y="12408"/>
                  </a:lnTo>
                  <a:lnTo>
                    <a:pt x="46374" y="12408"/>
                  </a:lnTo>
                  <a:lnTo>
                    <a:pt x="45366" y="12408"/>
                  </a:lnTo>
                </a:path>
              </a:pathLst>
            </a:custGeom>
            <a:solidFill>
              <a:srgbClr val="00FF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grpSp>
      <p:sp>
        <p:nvSpPr>
          <p:cNvPr id="510" name="Shape 510"/>
          <p:cNvSpPr/>
          <p:nvPr/>
        </p:nvSpPr>
        <p:spPr>
          <a:xfrm>
            <a:off x="4632325" y="722312"/>
            <a:ext cx="376236" cy="396874"/>
          </a:xfrm>
          <a:custGeom>
            <a:pathLst>
              <a:path extrusionOk="0" h="120000" w="120000">
                <a:moveTo>
                  <a:pt x="6474" y="119808"/>
                </a:moveTo>
                <a:lnTo>
                  <a:pt x="9714" y="119808"/>
                </a:lnTo>
                <a:lnTo>
                  <a:pt x="12954" y="116736"/>
                </a:lnTo>
                <a:lnTo>
                  <a:pt x="16188" y="101376"/>
                </a:lnTo>
                <a:lnTo>
                  <a:pt x="16188" y="89088"/>
                </a:lnTo>
                <a:lnTo>
                  <a:pt x="6474" y="79872"/>
                </a:lnTo>
                <a:lnTo>
                  <a:pt x="6474" y="64512"/>
                </a:lnTo>
                <a:lnTo>
                  <a:pt x="9714" y="64512"/>
                </a:lnTo>
                <a:lnTo>
                  <a:pt x="12954" y="61440"/>
                </a:lnTo>
                <a:lnTo>
                  <a:pt x="12954" y="58368"/>
                </a:lnTo>
                <a:lnTo>
                  <a:pt x="16188" y="58368"/>
                </a:lnTo>
                <a:lnTo>
                  <a:pt x="19428" y="55296"/>
                </a:lnTo>
                <a:lnTo>
                  <a:pt x="29142" y="55296"/>
                </a:lnTo>
                <a:lnTo>
                  <a:pt x="35616" y="52224"/>
                </a:lnTo>
                <a:lnTo>
                  <a:pt x="45330" y="46080"/>
                </a:lnTo>
                <a:lnTo>
                  <a:pt x="58278" y="33792"/>
                </a:lnTo>
                <a:lnTo>
                  <a:pt x="64758" y="30720"/>
                </a:lnTo>
                <a:lnTo>
                  <a:pt x="67992" y="27648"/>
                </a:lnTo>
                <a:lnTo>
                  <a:pt x="67992" y="24576"/>
                </a:lnTo>
                <a:lnTo>
                  <a:pt x="77706" y="18432"/>
                </a:lnTo>
                <a:lnTo>
                  <a:pt x="84180" y="12288"/>
                </a:lnTo>
                <a:lnTo>
                  <a:pt x="90660" y="9216"/>
                </a:lnTo>
                <a:lnTo>
                  <a:pt x="93894" y="6144"/>
                </a:lnTo>
                <a:lnTo>
                  <a:pt x="93894" y="3072"/>
                </a:lnTo>
                <a:lnTo>
                  <a:pt x="97134" y="3072"/>
                </a:lnTo>
                <a:lnTo>
                  <a:pt x="97134" y="0"/>
                </a:lnTo>
                <a:lnTo>
                  <a:pt x="110082" y="15360"/>
                </a:lnTo>
                <a:lnTo>
                  <a:pt x="113322" y="21504"/>
                </a:lnTo>
                <a:lnTo>
                  <a:pt x="113322" y="33792"/>
                </a:lnTo>
                <a:lnTo>
                  <a:pt x="119796" y="46080"/>
                </a:lnTo>
                <a:lnTo>
                  <a:pt x="119796" y="64512"/>
                </a:lnTo>
                <a:lnTo>
                  <a:pt x="116562" y="67584"/>
                </a:lnTo>
                <a:lnTo>
                  <a:pt x="116562" y="70656"/>
                </a:lnTo>
                <a:lnTo>
                  <a:pt x="110082" y="76800"/>
                </a:lnTo>
                <a:lnTo>
                  <a:pt x="110082" y="82944"/>
                </a:lnTo>
                <a:lnTo>
                  <a:pt x="106848" y="82944"/>
                </a:lnTo>
                <a:lnTo>
                  <a:pt x="106848" y="92160"/>
                </a:lnTo>
                <a:lnTo>
                  <a:pt x="103608" y="95232"/>
                </a:lnTo>
                <a:lnTo>
                  <a:pt x="97134" y="98304"/>
                </a:lnTo>
                <a:lnTo>
                  <a:pt x="93894" y="101376"/>
                </a:lnTo>
                <a:lnTo>
                  <a:pt x="77706" y="104448"/>
                </a:lnTo>
                <a:lnTo>
                  <a:pt x="38856" y="104448"/>
                </a:lnTo>
                <a:lnTo>
                  <a:pt x="35616" y="107520"/>
                </a:lnTo>
                <a:lnTo>
                  <a:pt x="29142" y="107520"/>
                </a:lnTo>
                <a:lnTo>
                  <a:pt x="22662" y="110592"/>
                </a:lnTo>
                <a:lnTo>
                  <a:pt x="19428" y="110592"/>
                </a:lnTo>
                <a:lnTo>
                  <a:pt x="12954" y="116736"/>
                </a:lnTo>
                <a:lnTo>
                  <a:pt x="0" y="116736"/>
                </a:lnTo>
                <a:lnTo>
                  <a:pt x="6474" y="119808"/>
                </a:lnTo>
                <a:close/>
              </a:path>
            </a:pathLst>
          </a:custGeom>
          <a:solidFill>
            <a:srgbClr val="00FF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511" name="Shape 511"/>
          <p:cNvSpPr/>
          <p:nvPr/>
        </p:nvSpPr>
        <p:spPr>
          <a:xfrm>
            <a:off x="2225675" y="3170236"/>
            <a:ext cx="406399" cy="863599"/>
          </a:xfrm>
          <a:custGeom>
            <a:pathLst>
              <a:path extrusionOk="0" h="120000" w="120000">
                <a:moveTo>
                  <a:pt x="5988" y="117090"/>
                </a:moveTo>
                <a:lnTo>
                  <a:pt x="5988" y="105804"/>
                </a:lnTo>
                <a:lnTo>
                  <a:pt x="0" y="100164"/>
                </a:lnTo>
                <a:lnTo>
                  <a:pt x="0" y="97338"/>
                </a:lnTo>
                <a:lnTo>
                  <a:pt x="2994" y="91698"/>
                </a:lnTo>
                <a:lnTo>
                  <a:pt x="14976" y="86052"/>
                </a:lnTo>
                <a:lnTo>
                  <a:pt x="14976" y="81822"/>
                </a:lnTo>
                <a:lnTo>
                  <a:pt x="17970" y="81822"/>
                </a:lnTo>
                <a:lnTo>
                  <a:pt x="17970" y="80412"/>
                </a:lnTo>
                <a:lnTo>
                  <a:pt x="20970" y="76182"/>
                </a:lnTo>
                <a:lnTo>
                  <a:pt x="26958" y="74766"/>
                </a:lnTo>
                <a:lnTo>
                  <a:pt x="26958" y="73356"/>
                </a:lnTo>
                <a:lnTo>
                  <a:pt x="29952" y="71946"/>
                </a:lnTo>
                <a:lnTo>
                  <a:pt x="29952" y="70536"/>
                </a:lnTo>
                <a:lnTo>
                  <a:pt x="32946" y="70536"/>
                </a:lnTo>
                <a:lnTo>
                  <a:pt x="32946" y="69126"/>
                </a:lnTo>
                <a:lnTo>
                  <a:pt x="35946" y="69126"/>
                </a:lnTo>
                <a:lnTo>
                  <a:pt x="38940" y="67716"/>
                </a:lnTo>
                <a:lnTo>
                  <a:pt x="41934" y="67716"/>
                </a:lnTo>
                <a:lnTo>
                  <a:pt x="41934" y="63480"/>
                </a:lnTo>
                <a:lnTo>
                  <a:pt x="44928" y="63480"/>
                </a:lnTo>
                <a:lnTo>
                  <a:pt x="65898" y="53610"/>
                </a:lnTo>
                <a:lnTo>
                  <a:pt x="74880" y="46554"/>
                </a:lnTo>
                <a:lnTo>
                  <a:pt x="89862" y="33858"/>
                </a:lnTo>
                <a:lnTo>
                  <a:pt x="92856" y="33858"/>
                </a:lnTo>
                <a:lnTo>
                  <a:pt x="92856" y="29628"/>
                </a:lnTo>
                <a:lnTo>
                  <a:pt x="95850" y="29628"/>
                </a:lnTo>
                <a:lnTo>
                  <a:pt x="95850" y="26802"/>
                </a:lnTo>
                <a:lnTo>
                  <a:pt x="98844" y="25392"/>
                </a:lnTo>
                <a:lnTo>
                  <a:pt x="98844" y="23982"/>
                </a:lnTo>
                <a:lnTo>
                  <a:pt x="119814" y="0"/>
                </a:lnTo>
                <a:lnTo>
                  <a:pt x="119814" y="2820"/>
                </a:lnTo>
                <a:lnTo>
                  <a:pt x="116820" y="4230"/>
                </a:lnTo>
                <a:lnTo>
                  <a:pt x="116820" y="8466"/>
                </a:lnTo>
                <a:lnTo>
                  <a:pt x="113820" y="9876"/>
                </a:lnTo>
                <a:lnTo>
                  <a:pt x="113820" y="11286"/>
                </a:lnTo>
                <a:lnTo>
                  <a:pt x="110826" y="15516"/>
                </a:lnTo>
                <a:lnTo>
                  <a:pt x="110826" y="18342"/>
                </a:lnTo>
                <a:lnTo>
                  <a:pt x="107832" y="19752"/>
                </a:lnTo>
                <a:lnTo>
                  <a:pt x="104838" y="23982"/>
                </a:lnTo>
                <a:lnTo>
                  <a:pt x="104838" y="28212"/>
                </a:lnTo>
                <a:lnTo>
                  <a:pt x="101838" y="29628"/>
                </a:lnTo>
                <a:lnTo>
                  <a:pt x="98844" y="35268"/>
                </a:lnTo>
                <a:lnTo>
                  <a:pt x="98844" y="42324"/>
                </a:lnTo>
                <a:lnTo>
                  <a:pt x="95850" y="43734"/>
                </a:lnTo>
                <a:lnTo>
                  <a:pt x="95850" y="46554"/>
                </a:lnTo>
                <a:lnTo>
                  <a:pt x="92856" y="50784"/>
                </a:lnTo>
                <a:lnTo>
                  <a:pt x="92856" y="59250"/>
                </a:lnTo>
                <a:lnTo>
                  <a:pt x="89862" y="60660"/>
                </a:lnTo>
                <a:lnTo>
                  <a:pt x="89862" y="76182"/>
                </a:lnTo>
                <a:lnTo>
                  <a:pt x="86862" y="76182"/>
                </a:lnTo>
                <a:lnTo>
                  <a:pt x="86862" y="107214"/>
                </a:lnTo>
                <a:lnTo>
                  <a:pt x="89862" y="107214"/>
                </a:lnTo>
                <a:lnTo>
                  <a:pt x="89862" y="108624"/>
                </a:lnTo>
                <a:lnTo>
                  <a:pt x="92856" y="110034"/>
                </a:lnTo>
                <a:lnTo>
                  <a:pt x="92856" y="111450"/>
                </a:lnTo>
                <a:lnTo>
                  <a:pt x="95850" y="111450"/>
                </a:lnTo>
                <a:lnTo>
                  <a:pt x="95850" y="114270"/>
                </a:lnTo>
                <a:lnTo>
                  <a:pt x="98844" y="114270"/>
                </a:lnTo>
                <a:lnTo>
                  <a:pt x="98844" y="119910"/>
                </a:lnTo>
                <a:lnTo>
                  <a:pt x="47928" y="119910"/>
                </a:lnTo>
                <a:lnTo>
                  <a:pt x="47928" y="118500"/>
                </a:lnTo>
                <a:lnTo>
                  <a:pt x="38940" y="118500"/>
                </a:lnTo>
                <a:lnTo>
                  <a:pt x="38940" y="117090"/>
                </a:lnTo>
                <a:lnTo>
                  <a:pt x="32946" y="117090"/>
                </a:lnTo>
                <a:lnTo>
                  <a:pt x="32946" y="115680"/>
                </a:lnTo>
                <a:lnTo>
                  <a:pt x="0" y="115680"/>
                </a:lnTo>
                <a:lnTo>
                  <a:pt x="5988" y="117090"/>
                </a:lnTo>
                <a:close/>
              </a:path>
            </a:pathLst>
          </a:custGeom>
          <a:solidFill>
            <a:srgbClr val="FFFF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512" name="Shape 512"/>
          <p:cNvSpPr/>
          <p:nvPr/>
        </p:nvSpPr>
        <p:spPr>
          <a:xfrm>
            <a:off x="3271836" y="3811587"/>
            <a:ext cx="438150" cy="336549"/>
          </a:xfrm>
          <a:custGeom>
            <a:pathLst>
              <a:path extrusionOk="0" h="120000" w="120000">
                <a:moveTo>
                  <a:pt x="0" y="119772"/>
                </a:moveTo>
                <a:lnTo>
                  <a:pt x="0" y="116142"/>
                </a:lnTo>
                <a:lnTo>
                  <a:pt x="2784" y="116142"/>
                </a:lnTo>
                <a:lnTo>
                  <a:pt x="2784" y="112512"/>
                </a:lnTo>
                <a:lnTo>
                  <a:pt x="8358" y="112512"/>
                </a:lnTo>
                <a:lnTo>
                  <a:pt x="11148" y="108882"/>
                </a:lnTo>
                <a:lnTo>
                  <a:pt x="119826" y="108882"/>
                </a:lnTo>
                <a:lnTo>
                  <a:pt x="119826" y="83478"/>
                </a:lnTo>
                <a:lnTo>
                  <a:pt x="117042" y="79848"/>
                </a:lnTo>
                <a:lnTo>
                  <a:pt x="114252" y="79848"/>
                </a:lnTo>
                <a:lnTo>
                  <a:pt x="114252" y="76218"/>
                </a:lnTo>
                <a:lnTo>
                  <a:pt x="111468" y="76218"/>
                </a:lnTo>
                <a:lnTo>
                  <a:pt x="103104" y="72588"/>
                </a:lnTo>
                <a:lnTo>
                  <a:pt x="103104" y="68958"/>
                </a:lnTo>
                <a:lnTo>
                  <a:pt x="97530" y="68958"/>
                </a:lnTo>
                <a:lnTo>
                  <a:pt x="94746" y="65328"/>
                </a:lnTo>
                <a:lnTo>
                  <a:pt x="91962" y="65328"/>
                </a:lnTo>
                <a:lnTo>
                  <a:pt x="83598" y="54444"/>
                </a:lnTo>
                <a:lnTo>
                  <a:pt x="80814" y="54444"/>
                </a:lnTo>
                <a:lnTo>
                  <a:pt x="72450" y="50814"/>
                </a:lnTo>
                <a:lnTo>
                  <a:pt x="72450" y="47184"/>
                </a:lnTo>
                <a:lnTo>
                  <a:pt x="69666" y="47184"/>
                </a:lnTo>
                <a:lnTo>
                  <a:pt x="69666" y="43554"/>
                </a:lnTo>
                <a:lnTo>
                  <a:pt x="64092" y="36294"/>
                </a:lnTo>
                <a:lnTo>
                  <a:pt x="61308" y="36294"/>
                </a:lnTo>
                <a:lnTo>
                  <a:pt x="61308" y="32664"/>
                </a:lnTo>
                <a:lnTo>
                  <a:pt x="58518" y="32664"/>
                </a:lnTo>
                <a:lnTo>
                  <a:pt x="58518" y="29034"/>
                </a:lnTo>
                <a:lnTo>
                  <a:pt x="55734" y="29034"/>
                </a:lnTo>
                <a:lnTo>
                  <a:pt x="52944" y="25404"/>
                </a:lnTo>
                <a:lnTo>
                  <a:pt x="52944" y="21774"/>
                </a:lnTo>
                <a:lnTo>
                  <a:pt x="50160" y="21774"/>
                </a:lnTo>
                <a:lnTo>
                  <a:pt x="50160" y="18150"/>
                </a:lnTo>
                <a:lnTo>
                  <a:pt x="47376" y="18150"/>
                </a:lnTo>
                <a:lnTo>
                  <a:pt x="44586" y="14520"/>
                </a:lnTo>
                <a:lnTo>
                  <a:pt x="44586" y="10890"/>
                </a:lnTo>
                <a:lnTo>
                  <a:pt x="41802" y="10890"/>
                </a:lnTo>
                <a:lnTo>
                  <a:pt x="41802" y="7260"/>
                </a:lnTo>
                <a:lnTo>
                  <a:pt x="39012" y="7260"/>
                </a:lnTo>
                <a:lnTo>
                  <a:pt x="39012" y="3630"/>
                </a:lnTo>
                <a:lnTo>
                  <a:pt x="36228" y="3630"/>
                </a:lnTo>
                <a:lnTo>
                  <a:pt x="36228" y="0"/>
                </a:lnTo>
                <a:lnTo>
                  <a:pt x="30654" y="0"/>
                </a:lnTo>
                <a:lnTo>
                  <a:pt x="30654" y="3630"/>
                </a:lnTo>
                <a:lnTo>
                  <a:pt x="27864" y="3630"/>
                </a:lnTo>
                <a:lnTo>
                  <a:pt x="27864" y="18150"/>
                </a:lnTo>
                <a:lnTo>
                  <a:pt x="25080" y="21774"/>
                </a:lnTo>
                <a:lnTo>
                  <a:pt x="25080" y="29034"/>
                </a:lnTo>
                <a:lnTo>
                  <a:pt x="22296" y="32664"/>
                </a:lnTo>
                <a:lnTo>
                  <a:pt x="22296" y="43554"/>
                </a:lnTo>
                <a:lnTo>
                  <a:pt x="19506" y="43554"/>
                </a:lnTo>
                <a:lnTo>
                  <a:pt x="19506" y="50814"/>
                </a:lnTo>
                <a:lnTo>
                  <a:pt x="16722" y="50814"/>
                </a:lnTo>
                <a:lnTo>
                  <a:pt x="16722" y="58074"/>
                </a:lnTo>
                <a:lnTo>
                  <a:pt x="13932" y="58074"/>
                </a:lnTo>
                <a:lnTo>
                  <a:pt x="13932" y="61704"/>
                </a:lnTo>
                <a:lnTo>
                  <a:pt x="11148" y="61704"/>
                </a:lnTo>
                <a:lnTo>
                  <a:pt x="11148" y="68958"/>
                </a:lnTo>
                <a:lnTo>
                  <a:pt x="8358" y="68958"/>
                </a:lnTo>
                <a:lnTo>
                  <a:pt x="8358" y="76218"/>
                </a:lnTo>
                <a:lnTo>
                  <a:pt x="5574" y="76218"/>
                </a:lnTo>
                <a:lnTo>
                  <a:pt x="5574" y="105258"/>
                </a:lnTo>
                <a:lnTo>
                  <a:pt x="8358" y="105258"/>
                </a:lnTo>
                <a:lnTo>
                  <a:pt x="11148" y="108882"/>
                </a:lnTo>
                <a:lnTo>
                  <a:pt x="13932" y="108882"/>
                </a:lnTo>
                <a:lnTo>
                  <a:pt x="13932" y="112512"/>
                </a:lnTo>
                <a:lnTo>
                  <a:pt x="16722" y="112512"/>
                </a:lnTo>
                <a:lnTo>
                  <a:pt x="0" y="119772"/>
                </a:lnTo>
                <a:close/>
              </a:path>
            </a:pathLst>
          </a:custGeom>
          <a:solidFill>
            <a:srgbClr val="FFFF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513" name="Shape 513"/>
          <p:cNvSpPr/>
          <p:nvPr/>
        </p:nvSpPr>
        <p:spPr>
          <a:xfrm>
            <a:off x="1666875" y="3790950"/>
            <a:ext cx="528637" cy="265111"/>
          </a:xfrm>
          <a:custGeom>
            <a:pathLst>
              <a:path extrusionOk="0" h="120000" w="120000">
                <a:moveTo>
                  <a:pt x="119856" y="92088"/>
                </a:moveTo>
                <a:lnTo>
                  <a:pt x="119856" y="78276"/>
                </a:lnTo>
                <a:lnTo>
                  <a:pt x="117552" y="73668"/>
                </a:lnTo>
                <a:lnTo>
                  <a:pt x="117552" y="59856"/>
                </a:lnTo>
                <a:lnTo>
                  <a:pt x="112944" y="50646"/>
                </a:lnTo>
                <a:lnTo>
                  <a:pt x="112944" y="41436"/>
                </a:lnTo>
                <a:lnTo>
                  <a:pt x="110634" y="41436"/>
                </a:lnTo>
                <a:lnTo>
                  <a:pt x="110634" y="36834"/>
                </a:lnTo>
                <a:lnTo>
                  <a:pt x="108330" y="36834"/>
                </a:lnTo>
                <a:lnTo>
                  <a:pt x="108330" y="27624"/>
                </a:lnTo>
                <a:lnTo>
                  <a:pt x="106026" y="27624"/>
                </a:lnTo>
                <a:lnTo>
                  <a:pt x="106026" y="23022"/>
                </a:lnTo>
                <a:lnTo>
                  <a:pt x="103722" y="23022"/>
                </a:lnTo>
                <a:lnTo>
                  <a:pt x="103722" y="18420"/>
                </a:lnTo>
                <a:lnTo>
                  <a:pt x="101418" y="18420"/>
                </a:lnTo>
                <a:lnTo>
                  <a:pt x="101418" y="13812"/>
                </a:lnTo>
                <a:lnTo>
                  <a:pt x="99114" y="13812"/>
                </a:lnTo>
                <a:lnTo>
                  <a:pt x="99114" y="9210"/>
                </a:lnTo>
                <a:lnTo>
                  <a:pt x="94500" y="9210"/>
                </a:lnTo>
                <a:lnTo>
                  <a:pt x="94500" y="4602"/>
                </a:lnTo>
                <a:lnTo>
                  <a:pt x="87588" y="4602"/>
                </a:lnTo>
                <a:lnTo>
                  <a:pt x="87588" y="0"/>
                </a:lnTo>
                <a:lnTo>
                  <a:pt x="73758" y="0"/>
                </a:lnTo>
                <a:lnTo>
                  <a:pt x="73758" y="4602"/>
                </a:lnTo>
                <a:lnTo>
                  <a:pt x="71454" y="9210"/>
                </a:lnTo>
                <a:lnTo>
                  <a:pt x="71454" y="13812"/>
                </a:lnTo>
                <a:lnTo>
                  <a:pt x="66840" y="13812"/>
                </a:lnTo>
                <a:lnTo>
                  <a:pt x="66840" y="18420"/>
                </a:lnTo>
                <a:lnTo>
                  <a:pt x="64536" y="18420"/>
                </a:lnTo>
                <a:lnTo>
                  <a:pt x="64536" y="23022"/>
                </a:lnTo>
                <a:lnTo>
                  <a:pt x="59928" y="23022"/>
                </a:lnTo>
                <a:lnTo>
                  <a:pt x="59928" y="27624"/>
                </a:lnTo>
                <a:lnTo>
                  <a:pt x="39186" y="27624"/>
                </a:lnTo>
                <a:lnTo>
                  <a:pt x="39186" y="32232"/>
                </a:lnTo>
                <a:lnTo>
                  <a:pt x="32268" y="32232"/>
                </a:lnTo>
                <a:lnTo>
                  <a:pt x="32268" y="36834"/>
                </a:lnTo>
                <a:lnTo>
                  <a:pt x="29964" y="36834"/>
                </a:lnTo>
                <a:lnTo>
                  <a:pt x="29964" y="46044"/>
                </a:lnTo>
                <a:lnTo>
                  <a:pt x="27660" y="46044"/>
                </a:lnTo>
                <a:lnTo>
                  <a:pt x="27660" y="50646"/>
                </a:lnTo>
                <a:lnTo>
                  <a:pt x="25356" y="50646"/>
                </a:lnTo>
                <a:lnTo>
                  <a:pt x="25356" y="55254"/>
                </a:lnTo>
                <a:lnTo>
                  <a:pt x="23052" y="55254"/>
                </a:lnTo>
                <a:lnTo>
                  <a:pt x="23052" y="59856"/>
                </a:lnTo>
                <a:lnTo>
                  <a:pt x="20742" y="59856"/>
                </a:lnTo>
                <a:lnTo>
                  <a:pt x="18438" y="64458"/>
                </a:lnTo>
                <a:lnTo>
                  <a:pt x="18438" y="69066"/>
                </a:lnTo>
                <a:lnTo>
                  <a:pt x="13830" y="69066"/>
                </a:lnTo>
                <a:lnTo>
                  <a:pt x="13830" y="73668"/>
                </a:lnTo>
                <a:lnTo>
                  <a:pt x="11526" y="73668"/>
                </a:lnTo>
                <a:lnTo>
                  <a:pt x="11526" y="78276"/>
                </a:lnTo>
                <a:lnTo>
                  <a:pt x="9222" y="78276"/>
                </a:lnTo>
                <a:lnTo>
                  <a:pt x="9222" y="87480"/>
                </a:lnTo>
                <a:lnTo>
                  <a:pt x="6912" y="87480"/>
                </a:lnTo>
                <a:lnTo>
                  <a:pt x="6912" y="92088"/>
                </a:lnTo>
                <a:lnTo>
                  <a:pt x="4608" y="92088"/>
                </a:lnTo>
                <a:lnTo>
                  <a:pt x="4608" y="96690"/>
                </a:lnTo>
                <a:lnTo>
                  <a:pt x="2304" y="101292"/>
                </a:lnTo>
                <a:lnTo>
                  <a:pt x="2304" y="105900"/>
                </a:lnTo>
                <a:lnTo>
                  <a:pt x="0" y="105900"/>
                </a:lnTo>
                <a:lnTo>
                  <a:pt x="0" y="119712"/>
                </a:lnTo>
                <a:lnTo>
                  <a:pt x="27660" y="119712"/>
                </a:lnTo>
                <a:lnTo>
                  <a:pt x="29964" y="115110"/>
                </a:lnTo>
                <a:lnTo>
                  <a:pt x="36876" y="110502"/>
                </a:lnTo>
                <a:lnTo>
                  <a:pt x="39186" y="110502"/>
                </a:lnTo>
                <a:lnTo>
                  <a:pt x="39186" y="105900"/>
                </a:lnTo>
                <a:lnTo>
                  <a:pt x="41490" y="105900"/>
                </a:lnTo>
                <a:lnTo>
                  <a:pt x="41490" y="101292"/>
                </a:lnTo>
                <a:lnTo>
                  <a:pt x="43794" y="96690"/>
                </a:lnTo>
                <a:lnTo>
                  <a:pt x="43794" y="92088"/>
                </a:lnTo>
                <a:lnTo>
                  <a:pt x="46098" y="92088"/>
                </a:lnTo>
                <a:lnTo>
                  <a:pt x="46098" y="87480"/>
                </a:lnTo>
                <a:lnTo>
                  <a:pt x="48402" y="87480"/>
                </a:lnTo>
                <a:lnTo>
                  <a:pt x="48402" y="73668"/>
                </a:lnTo>
                <a:lnTo>
                  <a:pt x="50706" y="73668"/>
                </a:lnTo>
                <a:lnTo>
                  <a:pt x="50706" y="69066"/>
                </a:lnTo>
                <a:lnTo>
                  <a:pt x="53016" y="69066"/>
                </a:lnTo>
                <a:lnTo>
                  <a:pt x="53016" y="64458"/>
                </a:lnTo>
                <a:lnTo>
                  <a:pt x="92196" y="64458"/>
                </a:lnTo>
                <a:lnTo>
                  <a:pt x="92196" y="69066"/>
                </a:lnTo>
                <a:lnTo>
                  <a:pt x="101418" y="69066"/>
                </a:lnTo>
                <a:lnTo>
                  <a:pt x="101418" y="73668"/>
                </a:lnTo>
                <a:lnTo>
                  <a:pt x="106026" y="73668"/>
                </a:lnTo>
                <a:lnTo>
                  <a:pt x="108330" y="78276"/>
                </a:lnTo>
                <a:lnTo>
                  <a:pt x="108330" y="82878"/>
                </a:lnTo>
                <a:lnTo>
                  <a:pt x="110634" y="82878"/>
                </a:lnTo>
                <a:lnTo>
                  <a:pt x="110634" y="87480"/>
                </a:lnTo>
                <a:lnTo>
                  <a:pt x="119856" y="92088"/>
                </a:lnTo>
                <a:close/>
              </a:path>
            </a:pathLst>
          </a:custGeom>
          <a:solidFill>
            <a:srgbClr val="FFFF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514" name="Shape 514"/>
          <p:cNvSpPr/>
          <p:nvPr/>
        </p:nvSpPr>
        <p:spPr>
          <a:xfrm>
            <a:off x="274637" y="4197350"/>
            <a:ext cx="1412874" cy="2387600"/>
          </a:xfrm>
          <a:custGeom>
            <a:pathLst>
              <a:path extrusionOk="0" h="120000" w="120000">
                <a:moveTo>
                  <a:pt x="0" y="0"/>
                </a:moveTo>
                <a:lnTo>
                  <a:pt x="0" y="74022"/>
                </a:lnTo>
                <a:lnTo>
                  <a:pt x="864" y="77598"/>
                </a:lnTo>
                <a:lnTo>
                  <a:pt x="3450" y="81168"/>
                </a:lnTo>
                <a:lnTo>
                  <a:pt x="4314" y="85254"/>
                </a:lnTo>
                <a:lnTo>
                  <a:pt x="9492" y="92400"/>
                </a:lnTo>
                <a:lnTo>
                  <a:pt x="10356" y="94956"/>
                </a:lnTo>
                <a:lnTo>
                  <a:pt x="13806" y="98526"/>
                </a:lnTo>
                <a:lnTo>
                  <a:pt x="14670" y="101082"/>
                </a:lnTo>
                <a:lnTo>
                  <a:pt x="17256" y="105162"/>
                </a:lnTo>
                <a:lnTo>
                  <a:pt x="18120" y="107718"/>
                </a:lnTo>
                <a:lnTo>
                  <a:pt x="20712" y="111288"/>
                </a:lnTo>
                <a:lnTo>
                  <a:pt x="23298" y="113844"/>
                </a:lnTo>
                <a:lnTo>
                  <a:pt x="25890" y="115374"/>
                </a:lnTo>
                <a:lnTo>
                  <a:pt x="28476" y="118434"/>
                </a:lnTo>
                <a:lnTo>
                  <a:pt x="31926" y="118950"/>
                </a:lnTo>
                <a:lnTo>
                  <a:pt x="33654" y="119970"/>
                </a:lnTo>
                <a:lnTo>
                  <a:pt x="38832" y="119970"/>
                </a:lnTo>
                <a:lnTo>
                  <a:pt x="44874" y="118950"/>
                </a:lnTo>
                <a:lnTo>
                  <a:pt x="53502" y="115374"/>
                </a:lnTo>
                <a:lnTo>
                  <a:pt x="59544" y="110268"/>
                </a:lnTo>
                <a:lnTo>
                  <a:pt x="62130" y="105672"/>
                </a:lnTo>
                <a:lnTo>
                  <a:pt x="66444" y="102612"/>
                </a:lnTo>
                <a:lnTo>
                  <a:pt x="69036" y="100056"/>
                </a:lnTo>
                <a:lnTo>
                  <a:pt x="69894" y="97506"/>
                </a:lnTo>
                <a:lnTo>
                  <a:pt x="74214" y="95976"/>
                </a:lnTo>
                <a:lnTo>
                  <a:pt x="78528" y="92400"/>
                </a:lnTo>
                <a:lnTo>
                  <a:pt x="82842" y="89850"/>
                </a:lnTo>
                <a:lnTo>
                  <a:pt x="87156" y="85764"/>
                </a:lnTo>
                <a:lnTo>
                  <a:pt x="91470" y="83214"/>
                </a:lnTo>
                <a:lnTo>
                  <a:pt x="95784" y="78618"/>
                </a:lnTo>
                <a:lnTo>
                  <a:pt x="99234" y="75042"/>
                </a:lnTo>
                <a:lnTo>
                  <a:pt x="101826" y="69936"/>
                </a:lnTo>
                <a:lnTo>
                  <a:pt x="104412" y="67386"/>
                </a:lnTo>
                <a:lnTo>
                  <a:pt x="105276" y="63810"/>
                </a:lnTo>
                <a:lnTo>
                  <a:pt x="106140" y="61260"/>
                </a:lnTo>
                <a:lnTo>
                  <a:pt x="107004" y="59220"/>
                </a:lnTo>
                <a:lnTo>
                  <a:pt x="107868" y="56664"/>
                </a:lnTo>
                <a:lnTo>
                  <a:pt x="110454" y="54114"/>
                </a:lnTo>
                <a:lnTo>
                  <a:pt x="112182" y="51048"/>
                </a:lnTo>
                <a:lnTo>
                  <a:pt x="112182" y="50538"/>
                </a:lnTo>
                <a:lnTo>
                  <a:pt x="113904" y="47478"/>
                </a:lnTo>
                <a:lnTo>
                  <a:pt x="114768" y="46968"/>
                </a:lnTo>
                <a:lnTo>
                  <a:pt x="115632" y="44922"/>
                </a:lnTo>
                <a:lnTo>
                  <a:pt x="116496" y="43392"/>
                </a:lnTo>
                <a:lnTo>
                  <a:pt x="117360" y="40842"/>
                </a:lnTo>
                <a:lnTo>
                  <a:pt x="118218" y="39306"/>
                </a:lnTo>
                <a:lnTo>
                  <a:pt x="119082" y="37266"/>
                </a:lnTo>
                <a:lnTo>
                  <a:pt x="119946" y="33696"/>
                </a:lnTo>
                <a:lnTo>
                  <a:pt x="119946" y="26034"/>
                </a:lnTo>
                <a:lnTo>
                  <a:pt x="119082" y="25524"/>
                </a:lnTo>
                <a:lnTo>
                  <a:pt x="116496" y="25524"/>
                </a:lnTo>
                <a:lnTo>
                  <a:pt x="113904" y="25014"/>
                </a:lnTo>
                <a:lnTo>
                  <a:pt x="107868" y="24504"/>
                </a:lnTo>
                <a:lnTo>
                  <a:pt x="105276" y="23994"/>
                </a:lnTo>
                <a:lnTo>
                  <a:pt x="100098" y="23484"/>
                </a:lnTo>
                <a:lnTo>
                  <a:pt x="95784" y="22974"/>
                </a:lnTo>
                <a:lnTo>
                  <a:pt x="90606" y="22974"/>
                </a:lnTo>
                <a:lnTo>
                  <a:pt x="86292" y="22464"/>
                </a:lnTo>
                <a:lnTo>
                  <a:pt x="83706" y="22464"/>
                </a:lnTo>
                <a:lnTo>
                  <a:pt x="78528" y="20928"/>
                </a:lnTo>
                <a:lnTo>
                  <a:pt x="74214" y="20928"/>
                </a:lnTo>
                <a:lnTo>
                  <a:pt x="71622" y="20418"/>
                </a:lnTo>
                <a:lnTo>
                  <a:pt x="70758" y="20418"/>
                </a:lnTo>
                <a:lnTo>
                  <a:pt x="68172" y="19908"/>
                </a:lnTo>
                <a:lnTo>
                  <a:pt x="63858" y="19398"/>
                </a:lnTo>
                <a:lnTo>
                  <a:pt x="58680" y="18378"/>
                </a:lnTo>
                <a:lnTo>
                  <a:pt x="54366" y="17868"/>
                </a:lnTo>
                <a:lnTo>
                  <a:pt x="49188" y="16338"/>
                </a:lnTo>
                <a:lnTo>
                  <a:pt x="44010" y="15318"/>
                </a:lnTo>
                <a:lnTo>
                  <a:pt x="39696" y="13782"/>
                </a:lnTo>
                <a:lnTo>
                  <a:pt x="37104" y="13272"/>
                </a:lnTo>
                <a:lnTo>
                  <a:pt x="33654" y="11742"/>
                </a:lnTo>
                <a:lnTo>
                  <a:pt x="31068" y="11232"/>
                </a:lnTo>
                <a:lnTo>
                  <a:pt x="30204" y="10722"/>
                </a:lnTo>
                <a:lnTo>
                  <a:pt x="26748" y="10212"/>
                </a:lnTo>
                <a:lnTo>
                  <a:pt x="24162" y="9702"/>
                </a:lnTo>
                <a:lnTo>
                  <a:pt x="23298" y="9192"/>
                </a:lnTo>
                <a:lnTo>
                  <a:pt x="19848" y="8676"/>
                </a:lnTo>
                <a:lnTo>
                  <a:pt x="18984" y="8166"/>
                </a:lnTo>
                <a:lnTo>
                  <a:pt x="16398" y="8166"/>
                </a:lnTo>
                <a:lnTo>
                  <a:pt x="12942" y="6636"/>
                </a:lnTo>
                <a:lnTo>
                  <a:pt x="7764" y="5616"/>
                </a:lnTo>
                <a:lnTo>
                  <a:pt x="6906" y="5616"/>
                </a:lnTo>
                <a:lnTo>
                  <a:pt x="6906" y="5106"/>
                </a:lnTo>
                <a:lnTo>
                  <a:pt x="4314" y="4596"/>
                </a:lnTo>
                <a:lnTo>
                  <a:pt x="4314" y="4086"/>
                </a:lnTo>
                <a:lnTo>
                  <a:pt x="2586" y="4086"/>
                </a:lnTo>
                <a:lnTo>
                  <a:pt x="2586" y="3576"/>
                </a:lnTo>
                <a:lnTo>
                  <a:pt x="1728" y="3576"/>
                </a:lnTo>
                <a:lnTo>
                  <a:pt x="1728" y="3066"/>
                </a:lnTo>
                <a:lnTo>
                  <a:pt x="864" y="2550"/>
                </a:lnTo>
                <a:lnTo>
                  <a:pt x="0" y="2550"/>
                </a:lnTo>
                <a:lnTo>
                  <a:pt x="0" y="0"/>
                </a:lnTo>
                <a:close/>
              </a:path>
            </a:pathLst>
          </a:custGeom>
          <a:solidFill>
            <a:srgbClr val="FFFFFF"/>
          </a:solidFill>
          <a:ln>
            <a:noFill/>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515" name="Shape 515"/>
          <p:cNvSpPr txBox="1"/>
          <p:nvPr/>
        </p:nvSpPr>
        <p:spPr>
          <a:xfrm>
            <a:off x="0" y="-1350962"/>
            <a:ext cx="9144000" cy="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800" u="none" cap="none" strike="noStrike">
              <a:solidFill>
                <a:schemeClr val="lt1"/>
              </a:solidFill>
              <a:latin typeface="Times New Roman"/>
              <a:ea typeface="Times New Roman"/>
              <a:cs typeface="Times New Roman"/>
              <a:sym typeface="Times New Roman"/>
            </a:endParaRPr>
          </a:p>
        </p:txBody>
      </p:sp>
      <p:sp>
        <p:nvSpPr>
          <p:cNvPr id="516" name="Shape 516"/>
          <p:cNvSpPr txBox="1"/>
          <p:nvPr/>
        </p:nvSpPr>
        <p:spPr>
          <a:xfrm>
            <a:off x="0" y="-1350962"/>
            <a:ext cx="9144000" cy="6095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1000" u="none" cap="none" strike="noStrike">
                <a:solidFill>
                  <a:schemeClr val="dk1"/>
                </a:solidFill>
                <a:latin typeface="Times New Roman"/>
                <a:ea typeface="Times New Roman"/>
                <a:cs typeface="Times New Roman"/>
                <a:sym typeface="Times New Roman"/>
              </a:rPr>
              <a:t> </a:t>
            </a:r>
          </a:p>
          <a:p>
            <a:pPr indent="0" lvl="0" marL="0" marR="0" rtl="0" algn="ctr">
              <a:lnSpc>
                <a:spcPct val="100000"/>
              </a:lnSpc>
              <a:spcBef>
                <a:spcPts val="0"/>
              </a:spcBef>
              <a:spcAft>
                <a:spcPts val="0"/>
              </a:spcAft>
              <a:buNone/>
            </a:pPr>
            <a:r>
              <a:t/>
            </a:r>
            <a:endParaRPr b="0" baseline="0" i="0" sz="10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0" name="Shape 520"/>
        <p:cNvGrpSpPr/>
        <p:nvPr/>
      </p:nvGrpSpPr>
      <p:grpSpPr>
        <a:xfrm>
          <a:off x="0" y="0"/>
          <a:ext cx="0" cy="0"/>
          <a:chOff x="0" y="0"/>
          <a:chExt cx="0" cy="0"/>
        </a:xfrm>
      </p:grpSpPr>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05CBF"/>
            </a:gs>
            <a:gs pos="25000">
              <a:srgbClr val="0087E6"/>
            </a:gs>
            <a:gs pos="75000">
              <a:srgbClr val="21D6E0"/>
            </a:gs>
            <a:gs pos="100000">
              <a:srgbClr val="03D4A8"/>
            </a:gs>
          </a:gsLst>
          <a:path path="circle">
            <a:fillToRect b="50%" l="50%" r="50%" t="50%"/>
          </a:path>
          <a:tileRect/>
        </a:gradFill>
      </p:bgPr>
    </p:bg>
    <p:spTree>
      <p:nvGrpSpPr>
        <p:cNvPr id="524" name="Shape 524"/>
        <p:cNvGrpSpPr/>
        <p:nvPr/>
      </p:nvGrpSpPr>
      <p:grpSpPr>
        <a:xfrm>
          <a:off x="0" y="0"/>
          <a:ext cx="0" cy="0"/>
          <a:chOff x="0" y="0"/>
          <a:chExt cx="0" cy="0"/>
        </a:xfrm>
      </p:grpSpPr>
      <p:sp>
        <p:nvSpPr>
          <p:cNvPr id="525" name="Shape 525"/>
          <p:cNvSpPr txBox="1"/>
          <p:nvPr>
            <p:ph type="title"/>
          </p:nvPr>
        </p:nvSpPr>
        <p:spPr>
          <a:xfrm>
            <a:off x="0" y="2590800"/>
            <a:ext cx="87630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Times New Roman"/>
              <a:buNone/>
            </a:pPr>
            <a:r>
              <a:rPr b="1" baseline="0" i="0" lang="en-US" sz="6600" u="none" cap="none" strike="noStrike">
                <a:solidFill>
                  <a:schemeClr val="lt1"/>
                </a:solidFill>
                <a:latin typeface="Times New Roman"/>
                <a:ea typeface="Times New Roman"/>
                <a:cs typeface="Times New Roman"/>
                <a:sym typeface="Times New Roman"/>
              </a:rPr>
              <a:t>Test yourself for colorblindness!</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9" name="Shape 529"/>
        <p:cNvGrpSpPr/>
        <p:nvPr/>
      </p:nvGrpSpPr>
      <p:grpSpPr>
        <a:xfrm>
          <a:off x="0" y="0"/>
          <a:ext cx="0" cy="0"/>
          <a:chOff x="0" y="0"/>
          <a:chExt cx="0" cy="0"/>
        </a:xfrm>
      </p:grpSpPr>
      <p:sp>
        <p:nvSpPr>
          <p:cNvPr id="530" name="Shape 530"/>
          <p:cNvSpPr/>
          <p:nvPr/>
        </p:nvSpPr>
        <p:spPr>
          <a:xfrm>
            <a:off x="381000" y="1447800"/>
            <a:ext cx="8381999" cy="3276600"/>
          </a:xfrm>
          <a:prstGeom prst="rect">
            <a:avLst/>
          </a:prstGeom>
        </p:spPr>
        <p:txBody>
          <a:bodyPr>
            <a:prstTxWarp prst="textPlain"/>
          </a:bodyPr>
          <a:lstStyle/>
          <a:p>
            <a:pPr algn="ctr"/>
            <a:r>
              <a:rPr b="0" i="0">
                <a:ln cap="flat" cmpd="sng" w="12700">
                  <a:solidFill>
                    <a:srgbClr val="EAEAEA"/>
                  </a:solidFill>
                  <a:prstDash val="solid"/>
                  <a:miter/>
                  <a:headEnd len="med" w="med" type="none"/>
                  <a:tailEnd len="med" w="med"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0" scaled="0"/>
                </a:gradFill>
                <a:latin typeface="Arial"/>
              </a:rPr>
              <a:t>What Controls Color Blindness ? </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4" name="Shape 534"/>
        <p:cNvGrpSpPr/>
        <p:nvPr/>
      </p:nvGrpSpPr>
      <p:grpSpPr>
        <a:xfrm>
          <a:off x="0" y="0"/>
          <a:ext cx="0" cy="0"/>
          <a:chOff x="0" y="0"/>
          <a:chExt cx="0" cy="0"/>
        </a:xfrm>
      </p:grpSpPr>
      <p:sp>
        <p:nvSpPr>
          <p:cNvPr id="535" name="Shape 535"/>
          <p:cNvSpPr txBox="1"/>
          <p:nvPr>
            <p:ph idx="1" type="body"/>
          </p:nvPr>
        </p:nvSpPr>
        <p:spPr>
          <a:xfrm>
            <a:off x="609600" y="0"/>
            <a:ext cx="7772400" cy="5714999"/>
          </a:xfrm>
          <a:prstGeom prst="rect">
            <a:avLst/>
          </a:prstGeom>
          <a:noFill/>
          <a:ln>
            <a:noFill/>
          </a:ln>
        </p:spPr>
        <p:txBody>
          <a:bodyPr anchorCtr="0" anchor="t" bIns="45700" lIns="91425" rIns="91425" tIns="45700">
            <a:noAutofit/>
          </a:bodyPr>
          <a:lstStyle/>
          <a:p>
            <a:pPr indent="-139700" lvl="0" marL="342900" marR="0" rtl="0" algn="l">
              <a:lnSpc>
                <a:spcPct val="90000"/>
              </a:lnSpc>
              <a:spcBef>
                <a:spcPts val="0"/>
              </a:spcBef>
              <a:spcAft>
                <a:spcPts val="0"/>
              </a:spcAft>
              <a:buClr>
                <a:schemeClr val="dk1"/>
              </a:buClr>
              <a:buFont typeface="Times New Roman"/>
              <a:buNone/>
            </a:pPr>
            <a:r>
              <a:t/>
            </a:r>
            <a:endParaRPr b="0" baseline="0" i="0" sz="3200" u="none" cap="none" strike="noStrike">
              <a:solidFill>
                <a:schemeClr val="dk1"/>
              </a:solidFill>
              <a:latin typeface="Times New Roman"/>
              <a:ea typeface="Times New Roman"/>
              <a:cs typeface="Times New Roman"/>
              <a:sym typeface="Times New Roman"/>
            </a:endParaRPr>
          </a:p>
          <a:p>
            <a:pPr indent="-342900" lvl="0" marL="342900" marR="0" rtl="0" algn="l">
              <a:lnSpc>
                <a:spcPct val="90000"/>
              </a:lnSpc>
              <a:spcBef>
                <a:spcPts val="1080"/>
              </a:spcBef>
              <a:spcAft>
                <a:spcPts val="0"/>
              </a:spcAft>
              <a:buClr>
                <a:schemeClr val="dk1"/>
              </a:buClr>
              <a:buSzPct val="100000"/>
              <a:buFont typeface="Times New Roman"/>
              <a:buChar char="•"/>
            </a:pPr>
            <a:r>
              <a:rPr b="0" baseline="0" i="0" lang="en-US" sz="5400" u="none" cap="none" strike="noStrike">
                <a:solidFill>
                  <a:schemeClr val="dk1"/>
                </a:solidFill>
                <a:latin typeface="Times New Roman"/>
                <a:ea typeface="Times New Roman"/>
                <a:cs typeface="Times New Roman"/>
                <a:sym typeface="Times New Roman"/>
              </a:rPr>
              <a:t>Color blindness usually involves the colors of </a:t>
            </a:r>
            <a:r>
              <a:rPr b="1" baseline="0" i="0" lang="en-US" sz="5400" u="none" cap="none" strike="noStrike">
                <a:solidFill>
                  <a:srgbClr val="008E40"/>
                </a:solidFill>
                <a:latin typeface="Times New Roman"/>
                <a:ea typeface="Times New Roman"/>
                <a:cs typeface="Times New Roman"/>
                <a:sym typeface="Times New Roman"/>
              </a:rPr>
              <a:t>red</a:t>
            </a:r>
            <a:r>
              <a:rPr b="0" baseline="0" i="0" lang="en-US" sz="5400" u="none" cap="none" strike="noStrike">
                <a:solidFill>
                  <a:schemeClr val="dk1"/>
                </a:solidFill>
                <a:latin typeface="Times New Roman"/>
                <a:ea typeface="Times New Roman"/>
                <a:cs typeface="Times New Roman"/>
                <a:sym typeface="Times New Roman"/>
              </a:rPr>
              <a:t> and </a:t>
            </a:r>
            <a:r>
              <a:rPr b="1" baseline="0" i="0" lang="en-US" sz="5400" u="none" cap="none" strike="noStrike">
                <a:solidFill>
                  <a:srgbClr val="FF0000"/>
                </a:solidFill>
                <a:latin typeface="Times New Roman"/>
                <a:ea typeface="Times New Roman"/>
                <a:cs typeface="Times New Roman"/>
                <a:sym typeface="Times New Roman"/>
              </a:rPr>
              <a:t>green</a:t>
            </a:r>
            <a:r>
              <a:rPr b="0" baseline="0" i="0" lang="en-US" sz="5400" u="none" cap="none" strike="noStrike">
                <a:solidFill>
                  <a:schemeClr val="dk1"/>
                </a:solidFill>
                <a:latin typeface="Times New Roman"/>
                <a:ea typeface="Times New Roman"/>
                <a:cs typeface="Times New Roman"/>
                <a:sym typeface="Times New Roman"/>
              </a:rPr>
              <a:t>.</a:t>
            </a:r>
          </a:p>
          <a:p>
            <a:pPr indent="-342900" lvl="0" marL="342900" marR="0" rtl="0" algn="l">
              <a:lnSpc>
                <a:spcPct val="90000"/>
              </a:lnSpc>
              <a:spcBef>
                <a:spcPts val="1080"/>
              </a:spcBef>
              <a:spcAft>
                <a:spcPts val="0"/>
              </a:spcAft>
              <a:buClr>
                <a:schemeClr val="dk1"/>
              </a:buClr>
              <a:buSzPct val="100000"/>
              <a:buFont typeface="Times New Roman"/>
              <a:buChar char="•"/>
            </a:pPr>
            <a:r>
              <a:rPr b="0" baseline="0" i="0" lang="en-US" sz="5400" u="none" cap="none" strike="noStrike">
                <a:solidFill>
                  <a:schemeClr val="dk1"/>
                </a:solidFill>
                <a:latin typeface="Times New Roman"/>
                <a:ea typeface="Times New Roman"/>
                <a:cs typeface="Times New Roman"/>
                <a:sym typeface="Times New Roman"/>
              </a:rPr>
              <a:t>Color blindness is found in </a:t>
            </a:r>
            <a:r>
              <a:rPr b="1" baseline="0" i="0" lang="en-US" sz="5400" u="none" cap="none" strike="noStrike">
                <a:solidFill>
                  <a:schemeClr val="dk1"/>
                </a:solidFill>
                <a:latin typeface="Times New Roman"/>
                <a:ea typeface="Times New Roman"/>
                <a:cs typeface="Times New Roman"/>
                <a:sym typeface="Times New Roman"/>
              </a:rPr>
              <a:t>4% of the male</a:t>
            </a:r>
            <a:r>
              <a:rPr b="0" baseline="0" i="0" lang="en-US" sz="5400" u="none" cap="none" strike="noStrike">
                <a:solidFill>
                  <a:schemeClr val="dk1"/>
                </a:solidFill>
                <a:latin typeface="Times New Roman"/>
                <a:ea typeface="Times New Roman"/>
                <a:cs typeface="Times New Roman"/>
                <a:sym typeface="Times New Roman"/>
              </a:rPr>
              <a:t> population and </a:t>
            </a:r>
            <a:r>
              <a:rPr b="1" baseline="0" i="0" lang="en-US" sz="5400" u="none" cap="none" strike="noStrike">
                <a:solidFill>
                  <a:schemeClr val="dk1"/>
                </a:solidFill>
                <a:latin typeface="Times New Roman"/>
                <a:ea typeface="Times New Roman"/>
                <a:cs typeface="Times New Roman"/>
                <a:sym typeface="Times New Roman"/>
              </a:rPr>
              <a:t>0.25% of the female population</a:t>
            </a:r>
            <a:r>
              <a:rPr b="0" baseline="0" i="0" lang="en-US" sz="5400" u="none" cap="none" strike="noStrike">
                <a:solidFill>
                  <a:schemeClr val="dk1"/>
                </a:solidFill>
                <a:latin typeface="Times New Roman"/>
                <a:ea typeface="Times New Roman"/>
                <a:cs typeface="Times New Roman"/>
                <a:sym typeface="Times New Roman"/>
              </a:rPr>
              <a:t>.</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9" name="Shape 539"/>
        <p:cNvGrpSpPr/>
        <p:nvPr/>
      </p:nvGrpSpPr>
      <p:grpSpPr>
        <a:xfrm>
          <a:off x="0" y="0"/>
          <a:ext cx="0" cy="0"/>
          <a:chOff x="0" y="0"/>
          <a:chExt cx="0" cy="0"/>
        </a:xfrm>
      </p:grpSpPr>
      <p:sp>
        <p:nvSpPr>
          <p:cNvPr id="540" name="Shape 540"/>
          <p:cNvSpPr txBox="1"/>
          <p:nvPr>
            <p:ph idx="1" type="body"/>
          </p:nvPr>
        </p:nvSpPr>
        <p:spPr>
          <a:xfrm>
            <a:off x="381000" y="304800"/>
            <a:ext cx="8381999" cy="5714999"/>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0000FF"/>
              </a:buClr>
              <a:buSzPct val="100000"/>
              <a:buFont typeface="Times New Roman"/>
              <a:buChar char="•"/>
            </a:pPr>
            <a:r>
              <a:rPr b="0" baseline="0" i="0" lang="en-US" sz="4000" u="none" cap="none" strike="noStrike">
                <a:solidFill>
                  <a:srgbClr val="0000FF"/>
                </a:solidFill>
                <a:latin typeface="Times New Roman"/>
                <a:ea typeface="Times New Roman"/>
                <a:cs typeface="Times New Roman"/>
                <a:sym typeface="Times New Roman"/>
              </a:rPr>
              <a:t>Color blindness is a sex linked recessive genetic trait that appears on the X chromosome.</a:t>
            </a:r>
            <a:r>
              <a:rPr b="0" baseline="0" i="0" lang="en-US" sz="4000" u="none" cap="none" strike="noStrike">
                <a:solidFill>
                  <a:schemeClr val="dk1"/>
                </a:solidFill>
                <a:latin typeface="Times New Roman"/>
                <a:ea typeface="Times New Roman"/>
                <a:cs typeface="Times New Roman"/>
                <a:sym typeface="Times New Roman"/>
              </a:rPr>
              <a:t>  </a:t>
            </a:r>
          </a:p>
          <a:p>
            <a:pPr indent="-342900" lvl="0" marL="342900" marR="0" rtl="0" algn="l">
              <a:lnSpc>
                <a:spcPct val="90000"/>
              </a:lnSpc>
              <a:spcBef>
                <a:spcPts val="800"/>
              </a:spcBef>
              <a:spcAft>
                <a:spcPts val="0"/>
              </a:spcAft>
              <a:buClr>
                <a:srgbClr val="FF0000"/>
              </a:buClr>
              <a:buSzPct val="100000"/>
              <a:buFont typeface="Times New Roman"/>
              <a:buChar char="•"/>
            </a:pPr>
            <a:r>
              <a:rPr b="0" baseline="0" i="0" lang="en-US" sz="4000" u="none" cap="none" strike="noStrike">
                <a:solidFill>
                  <a:srgbClr val="FF0000"/>
                </a:solidFill>
                <a:latin typeface="Times New Roman"/>
                <a:ea typeface="Times New Roman"/>
                <a:cs typeface="Times New Roman"/>
                <a:sym typeface="Times New Roman"/>
              </a:rPr>
              <a:t>Since men have only one X chromosome, if the gene for color blindness appears on it, they will be color blind. </a:t>
            </a:r>
          </a:p>
          <a:p>
            <a:pPr indent="-342900" lvl="0" marL="342900" marR="0" rtl="0" algn="l">
              <a:lnSpc>
                <a:spcPct val="90000"/>
              </a:lnSpc>
              <a:spcBef>
                <a:spcPts val="800"/>
              </a:spcBef>
              <a:spcAft>
                <a:spcPts val="0"/>
              </a:spcAft>
              <a:buClr>
                <a:srgbClr val="B000F6"/>
              </a:buClr>
              <a:buSzPct val="100000"/>
              <a:buFont typeface="Times New Roman"/>
              <a:buChar char="•"/>
            </a:pPr>
            <a:r>
              <a:rPr b="0" baseline="0" i="0" lang="en-US" sz="4000" u="none" cap="none" strike="noStrike">
                <a:solidFill>
                  <a:srgbClr val="B000F6"/>
                </a:solidFill>
                <a:latin typeface="Times New Roman"/>
                <a:ea typeface="Times New Roman"/>
                <a:cs typeface="Times New Roman"/>
                <a:sym typeface="Times New Roman"/>
              </a:rPr>
              <a:t>Women have two X chromosomes and it would have to appear on both X chromosomes before the woman would exhibit the trait.</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4" name="Shape 544"/>
        <p:cNvGrpSpPr/>
        <p:nvPr/>
      </p:nvGrpSpPr>
      <p:grpSpPr>
        <a:xfrm>
          <a:off x="0" y="0"/>
          <a:ext cx="0" cy="0"/>
          <a:chOff x="0" y="0"/>
          <a:chExt cx="0" cy="0"/>
        </a:xfrm>
      </p:grpSpPr>
      <p:sp>
        <p:nvSpPr>
          <p:cNvPr id="545" name="Shape 545"/>
          <p:cNvSpPr/>
          <p:nvPr/>
        </p:nvSpPr>
        <p:spPr>
          <a:xfrm>
            <a:off x="1143000" y="1752600"/>
            <a:ext cx="7334249" cy="2438400"/>
          </a:xfrm>
          <a:prstGeom prst="rect">
            <a:avLst/>
          </a:prstGeom>
        </p:spPr>
        <p:txBody>
          <a:bodyPr>
            <a:prstTxWarp prst="textPlain"/>
          </a:bodyPr>
          <a:lstStyle/>
          <a:p>
            <a:pPr algn="ctr"/>
            <a:r>
              <a:rPr b="0" i="0">
                <a:ln cap="flat" cmpd="sng" w="12700">
                  <a:solidFill>
                    <a:srgbClr val="EAEAEA"/>
                  </a:solidFill>
                  <a:prstDash val="solid"/>
                  <a:miter/>
                  <a:headEnd len="med" w="med" type="none"/>
                  <a:tailEnd len="med" w="med"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0" scaled="0"/>
                </a:gradFill>
                <a:latin typeface="Arial"/>
              </a:rPr>
              <a:t>Color Blind Test </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9" name="Shape 549"/>
        <p:cNvGrpSpPr/>
        <p:nvPr/>
      </p:nvGrpSpPr>
      <p:grpSpPr>
        <a:xfrm>
          <a:off x="0" y="0"/>
          <a:ext cx="0" cy="0"/>
          <a:chOff x="0" y="0"/>
          <a:chExt cx="0" cy="0"/>
        </a:xfrm>
      </p:grpSpPr>
      <p:sp>
        <p:nvSpPr>
          <p:cNvPr id="550" name="Shape 550"/>
          <p:cNvSpPr txBox="1"/>
          <p:nvPr>
            <p:ph type="ctrTitle"/>
          </p:nvPr>
        </p:nvSpPr>
        <p:spPr>
          <a:xfrm>
            <a:off x="685800" y="22860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Times New Roman"/>
              <a:buNone/>
            </a:pPr>
            <a:r>
              <a:rPr b="0" baseline="0" i="0" lang="en-US" sz="6600" u="none" cap="none" strike="noStrike">
                <a:solidFill>
                  <a:schemeClr val="dk2"/>
                </a:solidFill>
                <a:latin typeface="Times New Roman"/>
                <a:ea typeface="Times New Roman"/>
                <a:cs typeface="Times New Roman"/>
                <a:sym typeface="Times New Roman"/>
              </a:rPr>
              <a:t>What do you see in the next slide?</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4" name="Shape 554"/>
        <p:cNvGrpSpPr/>
        <p:nvPr/>
      </p:nvGrpSpPr>
      <p:grpSpPr>
        <a:xfrm>
          <a:off x="0" y="0"/>
          <a:ext cx="0" cy="0"/>
          <a:chOff x="0" y="0"/>
          <a:chExt cx="0" cy="0"/>
        </a:xfrm>
      </p:grpSpPr>
      <p:pic>
        <p:nvPicPr>
          <p:cNvPr id="555" name="Shape 555"/>
          <p:cNvPicPr preferRelativeResize="0"/>
          <p:nvPr/>
        </p:nvPicPr>
        <p:blipFill rotWithShape="1">
          <a:blip r:embed="rId3">
            <a:alphaModFix/>
          </a:blip>
          <a:srcRect b="0" l="0" r="0" t="0"/>
          <a:stretch/>
        </p:blipFill>
        <p:spPr>
          <a:xfrm>
            <a:off x="2209800" y="762000"/>
            <a:ext cx="4648199" cy="46481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685800" y="609600"/>
            <a:ext cx="7772400" cy="1143000"/>
          </a:xfrm>
          <a:prstGeom prst="rect">
            <a:avLst/>
          </a:prstGeom>
        </p:spPr>
        <p:txBody>
          <a:bodyPr anchorCtr="0" anchor="ctr" bIns="91425" lIns="91425" rIns="91425" tIns="91425">
            <a:noAutofit/>
          </a:bodyPr>
          <a:lstStyle/>
          <a:p>
            <a:pPr>
              <a:spcBef>
                <a:spcPts val="0"/>
              </a:spcBef>
              <a:buNone/>
            </a:pPr>
            <a:r>
              <a:rPr lang="en-US"/>
              <a:t>Make sure you know that...</a:t>
            </a:r>
          </a:p>
        </p:txBody>
      </p:sp>
      <p:sp>
        <p:nvSpPr>
          <p:cNvPr id="126" name="Shape 126"/>
          <p:cNvSpPr txBox="1"/>
          <p:nvPr>
            <p:ph idx="1" type="body"/>
          </p:nvPr>
        </p:nvSpPr>
        <p:spPr>
          <a:xfrm>
            <a:off x="685800" y="1981200"/>
            <a:ext cx="7772400" cy="4114800"/>
          </a:xfrm>
          <a:prstGeom prst="rect">
            <a:avLst/>
          </a:prstGeom>
        </p:spPr>
        <p:txBody>
          <a:bodyPr anchorCtr="0" anchor="t" bIns="91425" lIns="91425" rIns="91425" tIns="91425">
            <a:noAutofit/>
          </a:bodyPr>
          <a:lstStyle/>
          <a:p>
            <a:pPr rtl="0">
              <a:spcBef>
                <a:spcPts val="0"/>
              </a:spcBef>
              <a:buNone/>
            </a:pPr>
            <a:r>
              <a:rPr lang="en-US"/>
              <a:t>Black - absorbs every color</a:t>
            </a:r>
          </a:p>
          <a:p>
            <a:pPr>
              <a:spcBef>
                <a:spcPts val="0"/>
              </a:spcBef>
              <a:buNone/>
            </a:pPr>
            <a:r>
              <a:rPr lang="en-US"/>
              <a:t>White - reflects all colors</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9" name="Shape 559"/>
        <p:cNvGrpSpPr/>
        <p:nvPr/>
      </p:nvGrpSpPr>
      <p:grpSpPr>
        <a:xfrm>
          <a:off x="0" y="0"/>
          <a:ext cx="0" cy="0"/>
          <a:chOff x="0" y="0"/>
          <a:chExt cx="0" cy="0"/>
        </a:xfrm>
      </p:grpSpPr>
      <p:sp>
        <p:nvSpPr>
          <p:cNvPr id="560" name="Shape 560"/>
          <p:cNvSpPr txBox="1"/>
          <p:nvPr>
            <p:ph idx="1" type="body"/>
          </p:nvPr>
        </p:nvSpPr>
        <p:spPr>
          <a:xfrm>
            <a:off x="685800" y="1981200"/>
            <a:ext cx="7772400" cy="4114800"/>
          </a:xfrm>
          <a:prstGeom prst="rect">
            <a:avLst/>
          </a:prstGeom>
          <a:noFill/>
          <a:ln>
            <a:noFill/>
          </a:ln>
        </p:spPr>
        <p:txBody>
          <a:bodyPr anchorCtr="0" anchor="t" bIns="45700" lIns="91425" rIns="91425" tIns="45700">
            <a:noAutofit/>
          </a:bodyPr>
          <a:lstStyle/>
          <a:p>
            <a:pPr indent="-139700" lvl="0" marL="342900" marR="0" rtl="0" algn="l">
              <a:lnSpc>
                <a:spcPct val="100000"/>
              </a:lnSpc>
              <a:spcBef>
                <a:spcPts val="0"/>
              </a:spcBef>
              <a:spcAft>
                <a:spcPts val="0"/>
              </a:spcAft>
              <a:buClr>
                <a:schemeClr val="dk1"/>
              </a:buClr>
              <a:buFont typeface="Times New Roman"/>
              <a:buNone/>
            </a:pPr>
            <a:r>
              <a:t/>
            </a:r>
            <a:endParaRPr b="0" baseline="0" i="0" sz="3200" u="none" cap="none" strike="noStrike">
              <a:solidFill>
                <a:schemeClr val="dk1"/>
              </a:solidFill>
              <a:latin typeface="Times New Roman"/>
              <a:ea typeface="Times New Roman"/>
              <a:cs typeface="Times New Roman"/>
              <a:sym typeface="Times New Roman"/>
            </a:endParaRPr>
          </a:p>
          <a:p>
            <a:pPr indent="-342900" lvl="0" marL="342900" marR="0" rtl="0" algn="l">
              <a:lnSpc>
                <a:spcPct val="100000"/>
              </a:lnSpc>
              <a:spcBef>
                <a:spcPts val="1080"/>
              </a:spcBef>
              <a:spcAft>
                <a:spcPts val="0"/>
              </a:spcAft>
              <a:buClr>
                <a:schemeClr val="dk1"/>
              </a:buClr>
              <a:buSzPct val="100000"/>
              <a:buFont typeface="Times New Roman"/>
              <a:buChar char="•"/>
            </a:pPr>
            <a:r>
              <a:rPr b="0" baseline="0" i="0" lang="en-US" sz="5400" u="none" cap="none" strike="noStrike">
                <a:solidFill>
                  <a:schemeClr val="dk1"/>
                </a:solidFill>
                <a:latin typeface="Times New Roman"/>
                <a:ea typeface="Times New Roman"/>
                <a:cs typeface="Times New Roman"/>
                <a:sym typeface="Times New Roman"/>
              </a:rPr>
              <a:t>Everyone should have seen the number 25.</a:t>
            </a:r>
          </a:p>
        </p:txBody>
      </p:sp>
      <p:sp>
        <p:nvSpPr>
          <p:cNvPr id="561" name="Shape 561"/>
          <p:cNvSpPr/>
          <p:nvPr/>
        </p:nvSpPr>
        <p:spPr>
          <a:xfrm>
            <a:off x="838200" y="381000"/>
            <a:ext cx="7572374" cy="1371599"/>
          </a:xfrm>
          <a:prstGeom prst="rect">
            <a:avLst/>
          </a:prstGeom>
        </p:spPr>
        <p:txBody>
          <a:bodyPr>
            <a:prstTxWarp prst="textPlain"/>
          </a:bodyPr>
          <a:lstStyle/>
          <a:p>
            <a:pPr algn="ctr"/>
            <a:r>
              <a:rPr b="0" i="0">
                <a:ln cap="flat" cmpd="sng" w="12700">
                  <a:solidFill>
                    <a:srgbClr val="EAEAEA"/>
                  </a:solidFill>
                  <a:prstDash val="solid"/>
                  <a:miter/>
                  <a:headEnd len="med" w="med" type="none"/>
                  <a:tailEnd len="med" w="med"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0" scaled="0"/>
                </a:gradFill>
                <a:latin typeface="Arial"/>
              </a:rPr>
              <a:t>Color Blind Results </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5" name="Shape 565"/>
        <p:cNvGrpSpPr/>
        <p:nvPr/>
      </p:nvGrpSpPr>
      <p:grpSpPr>
        <a:xfrm>
          <a:off x="0" y="0"/>
          <a:ext cx="0" cy="0"/>
          <a:chOff x="0" y="0"/>
          <a:chExt cx="0" cy="0"/>
        </a:xfrm>
      </p:grpSpPr>
      <p:sp>
        <p:nvSpPr>
          <p:cNvPr id="566" name="Shape 566"/>
          <p:cNvSpPr txBox="1"/>
          <p:nvPr>
            <p:ph type="ctrTitle"/>
          </p:nvPr>
        </p:nvSpPr>
        <p:spPr>
          <a:xfrm>
            <a:off x="685800" y="22860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Times New Roman"/>
              <a:buNone/>
            </a:pPr>
            <a:r>
              <a:rPr b="0" baseline="0" i="0" lang="en-US" sz="6600" u="none" cap="none" strike="noStrike">
                <a:solidFill>
                  <a:schemeClr val="dk2"/>
                </a:solidFill>
                <a:latin typeface="Times New Roman"/>
                <a:ea typeface="Times New Roman"/>
                <a:cs typeface="Times New Roman"/>
                <a:sym typeface="Times New Roman"/>
              </a:rPr>
              <a:t>What do you see in the next slide?</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0" name="Shape 570"/>
        <p:cNvGrpSpPr/>
        <p:nvPr/>
      </p:nvGrpSpPr>
      <p:grpSpPr>
        <a:xfrm>
          <a:off x="0" y="0"/>
          <a:ext cx="0" cy="0"/>
          <a:chOff x="0" y="0"/>
          <a:chExt cx="0" cy="0"/>
        </a:xfrm>
      </p:grpSpPr>
      <p:pic>
        <p:nvPicPr>
          <p:cNvPr id="571" name="Shape 571"/>
          <p:cNvPicPr preferRelativeResize="0"/>
          <p:nvPr/>
        </p:nvPicPr>
        <p:blipFill rotWithShape="1">
          <a:blip r:embed="rId3">
            <a:alphaModFix/>
          </a:blip>
          <a:srcRect b="0" l="0" r="0" t="0"/>
          <a:stretch/>
        </p:blipFill>
        <p:spPr>
          <a:xfrm>
            <a:off x="2362200" y="1219200"/>
            <a:ext cx="4343400" cy="4343400"/>
          </a:xfrm>
          <a:prstGeom prst="rect">
            <a:avLst/>
          </a:prstGeom>
          <a:noFill/>
          <a:ln>
            <a:noFill/>
          </a:ln>
        </p:spPr>
      </p:pic>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5" name="Shape 575"/>
        <p:cNvGrpSpPr/>
        <p:nvPr/>
      </p:nvGrpSpPr>
      <p:grpSpPr>
        <a:xfrm>
          <a:off x="0" y="0"/>
          <a:ext cx="0" cy="0"/>
          <a:chOff x="0" y="0"/>
          <a:chExt cx="0" cy="0"/>
        </a:xfrm>
      </p:grpSpPr>
      <p:sp>
        <p:nvSpPr>
          <p:cNvPr id="576" name="Shape 576"/>
          <p:cNvSpPr txBox="1"/>
          <p:nvPr>
            <p:ph idx="1" type="body"/>
          </p:nvPr>
        </p:nvSpPr>
        <p:spPr>
          <a:xfrm>
            <a:off x="685800" y="1981200"/>
            <a:ext cx="7772400" cy="4114800"/>
          </a:xfrm>
          <a:prstGeom prst="rect">
            <a:avLst/>
          </a:prstGeom>
          <a:noFill/>
          <a:ln>
            <a:noFill/>
          </a:ln>
        </p:spPr>
        <p:txBody>
          <a:bodyPr anchorCtr="0" anchor="t" bIns="45700" lIns="91425" rIns="91425" tIns="45700">
            <a:noAutofit/>
          </a:bodyPr>
          <a:lstStyle/>
          <a:p>
            <a:pPr indent="-63500" lvl="0" marL="342900" marR="0" rtl="0" algn="l">
              <a:lnSpc>
                <a:spcPct val="90000"/>
              </a:lnSpc>
              <a:spcBef>
                <a:spcPts val="0"/>
              </a:spcBef>
              <a:spcAft>
                <a:spcPts val="0"/>
              </a:spcAft>
              <a:buClr>
                <a:schemeClr val="dk1"/>
              </a:buClr>
              <a:buFont typeface="Times New Roman"/>
              <a:buNone/>
            </a:pPr>
            <a:r>
              <a:t/>
            </a:r>
            <a:endParaRPr b="0" baseline="0" i="0" sz="4400" u="none" cap="none" strike="noStrike">
              <a:solidFill>
                <a:schemeClr val="dk1"/>
              </a:solidFill>
              <a:latin typeface="Times New Roman"/>
              <a:ea typeface="Times New Roman"/>
              <a:cs typeface="Times New Roman"/>
              <a:sym typeface="Times New Roman"/>
            </a:endParaRPr>
          </a:p>
          <a:p>
            <a:pPr indent="-342900" lvl="0" marL="342900" marR="0" rtl="0" algn="l">
              <a:lnSpc>
                <a:spcPct val="90000"/>
              </a:lnSpc>
              <a:spcBef>
                <a:spcPts val="880"/>
              </a:spcBef>
              <a:spcAft>
                <a:spcPts val="0"/>
              </a:spcAft>
              <a:buClr>
                <a:schemeClr val="dk1"/>
              </a:buClr>
              <a:buSzPct val="100000"/>
              <a:buFont typeface="Times New Roman"/>
              <a:buChar char="•"/>
            </a:pPr>
            <a:r>
              <a:rPr b="0" baseline="0" i="0" lang="en-US" sz="4400" u="none" cap="none" strike="noStrike">
                <a:solidFill>
                  <a:schemeClr val="dk1"/>
                </a:solidFill>
                <a:latin typeface="Times New Roman"/>
                <a:ea typeface="Times New Roman"/>
                <a:cs typeface="Times New Roman"/>
                <a:sym typeface="Times New Roman"/>
              </a:rPr>
              <a:t>If you have normal vision you should see the number 29.</a:t>
            </a:r>
          </a:p>
          <a:p>
            <a:pPr indent="-342900" lvl="0" marL="342900" marR="0" rtl="0" algn="l">
              <a:lnSpc>
                <a:spcPct val="90000"/>
              </a:lnSpc>
              <a:spcBef>
                <a:spcPts val="880"/>
              </a:spcBef>
              <a:spcAft>
                <a:spcPts val="0"/>
              </a:spcAft>
              <a:buClr>
                <a:schemeClr val="dk1"/>
              </a:buClr>
              <a:buSzPct val="100000"/>
              <a:buFont typeface="Times New Roman"/>
              <a:buChar char="•"/>
            </a:pPr>
            <a:r>
              <a:rPr b="0" baseline="0" i="0" lang="en-US" sz="4400" u="none" cap="none" strike="noStrike">
                <a:solidFill>
                  <a:schemeClr val="dk1"/>
                </a:solidFill>
                <a:latin typeface="Times New Roman"/>
                <a:ea typeface="Times New Roman"/>
                <a:cs typeface="Times New Roman"/>
                <a:sym typeface="Times New Roman"/>
              </a:rPr>
              <a:t>If  you are </a:t>
            </a:r>
            <a:r>
              <a:rPr b="0" baseline="0" i="0" lang="en-US" sz="4400" u="none" cap="none" strike="noStrike">
                <a:solidFill>
                  <a:srgbClr val="FF0000"/>
                </a:solidFill>
                <a:latin typeface="Times New Roman"/>
                <a:ea typeface="Times New Roman"/>
                <a:cs typeface="Times New Roman"/>
                <a:sym typeface="Times New Roman"/>
              </a:rPr>
              <a:t>red</a:t>
            </a:r>
            <a:r>
              <a:rPr b="0" baseline="0" i="0" lang="en-US" sz="4400" u="none" cap="none" strike="noStrike">
                <a:solidFill>
                  <a:schemeClr val="dk1"/>
                </a:solidFill>
                <a:latin typeface="Times New Roman"/>
                <a:ea typeface="Times New Roman"/>
                <a:cs typeface="Times New Roman"/>
                <a:sym typeface="Times New Roman"/>
              </a:rPr>
              <a:t>-</a:t>
            </a:r>
            <a:r>
              <a:rPr b="0" baseline="0" i="0" lang="en-US" sz="4400" u="none" cap="none" strike="noStrike">
                <a:solidFill>
                  <a:srgbClr val="008000"/>
                </a:solidFill>
                <a:latin typeface="Times New Roman"/>
                <a:ea typeface="Times New Roman"/>
                <a:cs typeface="Times New Roman"/>
                <a:sym typeface="Times New Roman"/>
              </a:rPr>
              <a:t>green</a:t>
            </a:r>
            <a:r>
              <a:rPr b="0" baseline="0" i="0" lang="en-US" sz="4400" u="none" cap="none" strike="noStrike">
                <a:solidFill>
                  <a:schemeClr val="dk1"/>
                </a:solidFill>
                <a:latin typeface="Times New Roman"/>
                <a:ea typeface="Times New Roman"/>
                <a:cs typeface="Times New Roman"/>
                <a:sym typeface="Times New Roman"/>
              </a:rPr>
              <a:t> color blind you will probably only see spots.</a:t>
            </a:r>
          </a:p>
        </p:txBody>
      </p:sp>
      <p:sp>
        <p:nvSpPr>
          <p:cNvPr id="577" name="Shape 577"/>
          <p:cNvSpPr/>
          <p:nvPr/>
        </p:nvSpPr>
        <p:spPr>
          <a:xfrm>
            <a:off x="762000" y="381000"/>
            <a:ext cx="7572374" cy="1371599"/>
          </a:xfrm>
          <a:prstGeom prst="rect">
            <a:avLst/>
          </a:prstGeom>
        </p:spPr>
        <p:txBody>
          <a:bodyPr>
            <a:prstTxWarp prst="textPlain"/>
          </a:bodyPr>
          <a:lstStyle/>
          <a:p>
            <a:pPr algn="ctr"/>
            <a:r>
              <a:rPr b="0" i="0">
                <a:ln cap="flat" cmpd="sng" w="12700">
                  <a:solidFill>
                    <a:srgbClr val="EAEAEA"/>
                  </a:solidFill>
                  <a:prstDash val="solid"/>
                  <a:miter/>
                  <a:headEnd len="med" w="med" type="none"/>
                  <a:tailEnd len="med" w="med"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0" scaled="0"/>
                </a:gradFill>
                <a:latin typeface="Arial"/>
              </a:rPr>
              <a:t>Color Blind Results </a:t>
            </a: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1" name="Shape 581"/>
        <p:cNvGrpSpPr/>
        <p:nvPr/>
      </p:nvGrpSpPr>
      <p:grpSpPr>
        <a:xfrm>
          <a:off x="0" y="0"/>
          <a:ext cx="0" cy="0"/>
          <a:chOff x="0" y="0"/>
          <a:chExt cx="0" cy="0"/>
        </a:xfrm>
      </p:grpSpPr>
      <p:sp>
        <p:nvSpPr>
          <p:cNvPr id="582" name="Shape 582"/>
          <p:cNvSpPr txBox="1"/>
          <p:nvPr>
            <p:ph type="ctrTitle"/>
          </p:nvPr>
        </p:nvSpPr>
        <p:spPr>
          <a:xfrm>
            <a:off x="685800" y="22860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Times New Roman"/>
              <a:buNone/>
            </a:pPr>
            <a:r>
              <a:rPr b="0" baseline="0" i="0" lang="en-US" sz="6600" u="none" cap="none" strike="noStrike">
                <a:solidFill>
                  <a:schemeClr val="dk2"/>
                </a:solidFill>
                <a:latin typeface="Times New Roman"/>
                <a:ea typeface="Times New Roman"/>
                <a:cs typeface="Times New Roman"/>
                <a:sym typeface="Times New Roman"/>
              </a:rPr>
              <a:t>What do you see in the next slide?</a:t>
            </a: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6" name="Shape 586"/>
        <p:cNvGrpSpPr/>
        <p:nvPr/>
      </p:nvGrpSpPr>
      <p:grpSpPr>
        <a:xfrm>
          <a:off x="0" y="0"/>
          <a:ext cx="0" cy="0"/>
          <a:chOff x="0" y="0"/>
          <a:chExt cx="0" cy="0"/>
        </a:xfrm>
      </p:grpSpPr>
      <p:pic>
        <p:nvPicPr>
          <p:cNvPr id="587" name="Shape 587"/>
          <p:cNvPicPr preferRelativeResize="0"/>
          <p:nvPr/>
        </p:nvPicPr>
        <p:blipFill rotWithShape="1">
          <a:blip r:embed="rId3">
            <a:alphaModFix/>
          </a:blip>
          <a:srcRect b="0" l="0" r="0" t="0"/>
          <a:stretch/>
        </p:blipFill>
        <p:spPr>
          <a:xfrm>
            <a:off x="2362200" y="1066800"/>
            <a:ext cx="4572000" cy="4572000"/>
          </a:xfrm>
          <a:prstGeom prst="rect">
            <a:avLst/>
          </a:prstGeom>
          <a:noFill/>
          <a:ln>
            <a:noFill/>
          </a:ln>
        </p:spPr>
      </p:pic>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1" name="Shape 591"/>
        <p:cNvGrpSpPr/>
        <p:nvPr/>
      </p:nvGrpSpPr>
      <p:grpSpPr>
        <a:xfrm>
          <a:off x="0" y="0"/>
          <a:ext cx="0" cy="0"/>
          <a:chOff x="0" y="0"/>
          <a:chExt cx="0" cy="0"/>
        </a:xfrm>
      </p:grpSpPr>
      <p:sp>
        <p:nvSpPr>
          <p:cNvPr id="592" name="Shape 592"/>
          <p:cNvSpPr txBox="1"/>
          <p:nvPr>
            <p:ph idx="1" type="body"/>
          </p:nvPr>
        </p:nvSpPr>
        <p:spPr>
          <a:xfrm>
            <a:off x="381000" y="1981200"/>
            <a:ext cx="8763000" cy="4114800"/>
          </a:xfrm>
          <a:prstGeom prst="rect">
            <a:avLst/>
          </a:prstGeom>
          <a:noFill/>
          <a:ln>
            <a:noFill/>
          </a:ln>
        </p:spPr>
        <p:txBody>
          <a:bodyPr anchorCtr="0" anchor="t" bIns="45700" lIns="91425" rIns="91425" tIns="45700">
            <a:noAutofit/>
          </a:bodyPr>
          <a:lstStyle/>
          <a:p>
            <a:pPr indent="-165100" lvl="0" marL="342900" marR="0" rtl="0" algn="l">
              <a:lnSpc>
                <a:spcPct val="100000"/>
              </a:lnSpc>
              <a:spcBef>
                <a:spcPts val="0"/>
              </a:spcBef>
              <a:spcAft>
                <a:spcPts val="0"/>
              </a:spcAft>
              <a:buClr>
                <a:schemeClr val="dk1"/>
              </a:buClr>
              <a:buFont typeface="Times New Roman"/>
              <a:buNone/>
            </a:pPr>
            <a:r>
              <a:t/>
            </a:r>
            <a:endParaRPr b="0" baseline="0" i="0" sz="2800" u="none" cap="none" strike="noStrike">
              <a:solidFill>
                <a:schemeClr val="dk1"/>
              </a:solidFill>
              <a:latin typeface="Times New Roman"/>
              <a:ea typeface="Times New Roman"/>
              <a:cs typeface="Times New Roman"/>
              <a:sym typeface="Times New Roman"/>
            </a:endParaRPr>
          </a:p>
          <a:p>
            <a:pPr indent="-342900" lvl="0" marL="342900" marR="0" rtl="0" algn="l">
              <a:lnSpc>
                <a:spcPct val="100000"/>
              </a:lnSpc>
              <a:spcBef>
                <a:spcPts val="960"/>
              </a:spcBef>
              <a:spcAft>
                <a:spcPts val="0"/>
              </a:spcAft>
              <a:buClr>
                <a:schemeClr val="dk1"/>
              </a:buClr>
              <a:buSzPct val="100000"/>
              <a:buFont typeface="Times New Roman"/>
              <a:buChar char="•"/>
            </a:pPr>
            <a:r>
              <a:rPr b="0" baseline="0" i="0" lang="en-US" sz="4800" u="none" cap="none" strike="noStrike">
                <a:solidFill>
                  <a:schemeClr val="dk1"/>
                </a:solidFill>
                <a:latin typeface="Times New Roman"/>
                <a:ea typeface="Times New Roman"/>
                <a:cs typeface="Times New Roman"/>
                <a:sym typeface="Times New Roman"/>
              </a:rPr>
              <a:t>If you have normal vision you should see the number 45.</a:t>
            </a:r>
          </a:p>
          <a:p>
            <a:pPr indent="-342900" lvl="0" marL="342900" marR="0" rtl="0" algn="l">
              <a:lnSpc>
                <a:spcPct val="100000"/>
              </a:lnSpc>
              <a:spcBef>
                <a:spcPts val="960"/>
              </a:spcBef>
              <a:spcAft>
                <a:spcPts val="0"/>
              </a:spcAft>
              <a:buClr>
                <a:schemeClr val="dk1"/>
              </a:buClr>
              <a:buSzPct val="100000"/>
              <a:buFont typeface="Times New Roman"/>
              <a:buChar char="•"/>
            </a:pPr>
            <a:r>
              <a:rPr b="0" baseline="0" i="0" lang="en-US" sz="4800" u="none" cap="none" strike="noStrike">
                <a:solidFill>
                  <a:schemeClr val="dk1"/>
                </a:solidFill>
                <a:latin typeface="Times New Roman"/>
                <a:ea typeface="Times New Roman"/>
                <a:cs typeface="Times New Roman"/>
                <a:sym typeface="Times New Roman"/>
              </a:rPr>
              <a:t>If you are </a:t>
            </a:r>
            <a:r>
              <a:rPr b="1" baseline="0" i="0" lang="en-US" sz="4800" u="none" cap="none" strike="noStrike">
                <a:solidFill>
                  <a:srgbClr val="FF0000"/>
                </a:solidFill>
                <a:latin typeface="Times New Roman"/>
                <a:ea typeface="Times New Roman"/>
                <a:cs typeface="Times New Roman"/>
                <a:sym typeface="Times New Roman"/>
              </a:rPr>
              <a:t>red</a:t>
            </a:r>
            <a:r>
              <a:rPr b="1" baseline="0" i="0" lang="en-US" sz="4800" u="none" cap="none" strike="noStrike">
                <a:solidFill>
                  <a:schemeClr val="dk1"/>
                </a:solidFill>
                <a:latin typeface="Times New Roman"/>
                <a:ea typeface="Times New Roman"/>
                <a:cs typeface="Times New Roman"/>
                <a:sym typeface="Times New Roman"/>
              </a:rPr>
              <a:t>-</a:t>
            </a:r>
            <a:r>
              <a:rPr b="1" baseline="0" i="0" lang="en-US" sz="4800" u="none" cap="none" strike="noStrike">
                <a:solidFill>
                  <a:srgbClr val="008000"/>
                </a:solidFill>
                <a:latin typeface="Times New Roman"/>
                <a:ea typeface="Times New Roman"/>
                <a:cs typeface="Times New Roman"/>
                <a:sym typeface="Times New Roman"/>
              </a:rPr>
              <a:t>green</a:t>
            </a:r>
            <a:r>
              <a:rPr b="0" baseline="0" i="0" lang="en-US" sz="4800" u="none" cap="none" strike="noStrike">
                <a:solidFill>
                  <a:schemeClr val="dk1"/>
                </a:solidFill>
                <a:latin typeface="Times New Roman"/>
                <a:ea typeface="Times New Roman"/>
                <a:cs typeface="Times New Roman"/>
                <a:sym typeface="Times New Roman"/>
              </a:rPr>
              <a:t> color blind you will probably only see spots.</a:t>
            </a:r>
          </a:p>
        </p:txBody>
      </p:sp>
      <p:sp>
        <p:nvSpPr>
          <p:cNvPr id="593" name="Shape 593"/>
          <p:cNvSpPr/>
          <p:nvPr/>
        </p:nvSpPr>
        <p:spPr>
          <a:xfrm>
            <a:off x="457200" y="533400"/>
            <a:ext cx="7572374" cy="1371599"/>
          </a:xfrm>
          <a:prstGeom prst="rect">
            <a:avLst/>
          </a:prstGeom>
        </p:spPr>
        <p:txBody>
          <a:bodyPr>
            <a:prstTxWarp prst="textPlain"/>
          </a:bodyPr>
          <a:lstStyle/>
          <a:p>
            <a:pPr algn="ctr"/>
            <a:r>
              <a:rPr b="0" i="0">
                <a:ln cap="flat" cmpd="sng" w="12700">
                  <a:solidFill>
                    <a:srgbClr val="EAEAEA"/>
                  </a:solidFill>
                  <a:prstDash val="solid"/>
                  <a:miter/>
                  <a:headEnd len="med" w="med" type="none"/>
                  <a:tailEnd len="med" w="med"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0" scaled="0"/>
                </a:gradFill>
                <a:latin typeface="Arial"/>
              </a:rPr>
              <a:t>Color Blind Results </a:t>
            </a: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7" name="Shape 597"/>
        <p:cNvGrpSpPr/>
        <p:nvPr/>
      </p:nvGrpSpPr>
      <p:grpSpPr>
        <a:xfrm>
          <a:off x="0" y="0"/>
          <a:ext cx="0" cy="0"/>
          <a:chOff x="0" y="0"/>
          <a:chExt cx="0" cy="0"/>
        </a:xfrm>
      </p:grpSpPr>
      <p:sp>
        <p:nvSpPr>
          <p:cNvPr id="598" name="Shape 598"/>
          <p:cNvSpPr txBox="1"/>
          <p:nvPr>
            <p:ph type="ctrTitle"/>
          </p:nvPr>
        </p:nvSpPr>
        <p:spPr>
          <a:xfrm>
            <a:off x="685800" y="22860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Times New Roman"/>
              <a:buNone/>
            </a:pPr>
            <a:r>
              <a:rPr b="0" baseline="0" i="0" lang="en-US" sz="6600" u="none" cap="none" strike="noStrike">
                <a:solidFill>
                  <a:schemeClr val="dk2"/>
                </a:solidFill>
                <a:latin typeface="Times New Roman"/>
                <a:ea typeface="Times New Roman"/>
                <a:cs typeface="Times New Roman"/>
                <a:sym typeface="Times New Roman"/>
              </a:rPr>
              <a:t>What do you see in the next slide?</a:t>
            </a: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2" name="Shape 602"/>
        <p:cNvGrpSpPr/>
        <p:nvPr/>
      </p:nvGrpSpPr>
      <p:grpSpPr>
        <a:xfrm>
          <a:off x="0" y="0"/>
          <a:ext cx="0" cy="0"/>
          <a:chOff x="0" y="0"/>
          <a:chExt cx="0" cy="0"/>
        </a:xfrm>
      </p:grpSpPr>
      <p:pic>
        <p:nvPicPr>
          <p:cNvPr id="603" name="Shape 603"/>
          <p:cNvPicPr preferRelativeResize="0"/>
          <p:nvPr/>
        </p:nvPicPr>
        <p:blipFill rotWithShape="1">
          <a:blip r:embed="rId3">
            <a:alphaModFix/>
          </a:blip>
          <a:srcRect b="0" l="0" r="0" t="0"/>
          <a:stretch/>
        </p:blipFill>
        <p:spPr>
          <a:xfrm>
            <a:off x="2057400" y="685800"/>
            <a:ext cx="4953000" cy="4953000"/>
          </a:xfrm>
          <a:prstGeom prst="rect">
            <a:avLst/>
          </a:prstGeom>
          <a:noFill/>
          <a:ln>
            <a:noFill/>
          </a:ln>
        </p:spPr>
      </p:pic>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7" name="Shape 607"/>
        <p:cNvGrpSpPr/>
        <p:nvPr/>
      </p:nvGrpSpPr>
      <p:grpSpPr>
        <a:xfrm>
          <a:off x="0" y="0"/>
          <a:ext cx="0" cy="0"/>
          <a:chOff x="0" y="0"/>
          <a:chExt cx="0" cy="0"/>
        </a:xfrm>
      </p:grpSpPr>
      <p:sp>
        <p:nvSpPr>
          <p:cNvPr id="608" name="Shape 608"/>
          <p:cNvSpPr txBox="1"/>
          <p:nvPr>
            <p:ph idx="1" type="body"/>
          </p:nvPr>
        </p:nvSpPr>
        <p:spPr>
          <a:xfrm>
            <a:off x="685800" y="1981200"/>
            <a:ext cx="7772400" cy="4114800"/>
          </a:xfrm>
          <a:prstGeom prst="rect">
            <a:avLst/>
          </a:prstGeom>
          <a:noFill/>
          <a:ln>
            <a:noFill/>
          </a:ln>
        </p:spPr>
        <p:txBody>
          <a:bodyPr anchorCtr="0" anchor="t" bIns="45700" lIns="91425" rIns="91425" tIns="45700">
            <a:noAutofit/>
          </a:bodyPr>
          <a:lstStyle/>
          <a:p>
            <a:pPr indent="-139700" lvl="0" marL="342900" marR="0" rtl="0" algn="l">
              <a:lnSpc>
                <a:spcPct val="100000"/>
              </a:lnSpc>
              <a:spcBef>
                <a:spcPts val="0"/>
              </a:spcBef>
              <a:spcAft>
                <a:spcPts val="0"/>
              </a:spcAft>
              <a:buClr>
                <a:schemeClr val="dk1"/>
              </a:buClr>
              <a:buFont typeface="Times New Roman"/>
              <a:buNone/>
            </a:pPr>
            <a:r>
              <a:t/>
            </a:r>
            <a:endParaRPr b="0" baseline="0" i="0" sz="3200" u="none" cap="none" strike="noStrike">
              <a:solidFill>
                <a:schemeClr val="dk1"/>
              </a:solidFill>
              <a:latin typeface="Times New Roman"/>
              <a:ea typeface="Times New Roman"/>
              <a:cs typeface="Times New Roman"/>
              <a:sym typeface="Times New Roman"/>
            </a:endParaRPr>
          </a:p>
          <a:p>
            <a:pPr indent="-342900" lvl="0" marL="342900" marR="0" rtl="0" algn="l">
              <a:lnSpc>
                <a:spcPct val="100000"/>
              </a:lnSpc>
              <a:spcBef>
                <a:spcPts val="1200"/>
              </a:spcBef>
              <a:spcAft>
                <a:spcPts val="0"/>
              </a:spcAft>
              <a:buClr>
                <a:schemeClr val="dk1"/>
              </a:buClr>
              <a:buSzPct val="100000"/>
              <a:buFont typeface="Times New Roman"/>
              <a:buChar char="•"/>
            </a:pPr>
            <a:r>
              <a:rPr b="0" baseline="0" i="0" lang="en-US" sz="6000" u="none" cap="none" strike="noStrike">
                <a:solidFill>
                  <a:schemeClr val="dk1"/>
                </a:solidFill>
                <a:latin typeface="Times New Roman"/>
                <a:ea typeface="Times New Roman"/>
                <a:cs typeface="Times New Roman"/>
                <a:sym typeface="Times New Roman"/>
              </a:rPr>
              <a:t>Everyone should see the number 56</a:t>
            </a:r>
            <a:r>
              <a:rPr b="0" baseline="0" i="0" lang="en-US" sz="3200" u="none" cap="none" strike="noStrike">
                <a:solidFill>
                  <a:schemeClr val="dk1"/>
                </a:solidFill>
                <a:latin typeface="Times New Roman"/>
                <a:ea typeface="Times New Roman"/>
                <a:cs typeface="Times New Roman"/>
                <a:sym typeface="Times New Roman"/>
              </a:rPr>
              <a:t>.</a:t>
            </a:r>
          </a:p>
        </p:txBody>
      </p:sp>
      <p:sp>
        <p:nvSpPr>
          <p:cNvPr id="609" name="Shape 609"/>
          <p:cNvSpPr/>
          <p:nvPr/>
        </p:nvSpPr>
        <p:spPr>
          <a:xfrm>
            <a:off x="685800" y="381000"/>
            <a:ext cx="7572374" cy="1371599"/>
          </a:xfrm>
          <a:prstGeom prst="rect">
            <a:avLst/>
          </a:prstGeom>
        </p:spPr>
        <p:txBody>
          <a:bodyPr>
            <a:prstTxWarp prst="textPlain"/>
          </a:bodyPr>
          <a:lstStyle/>
          <a:p>
            <a:pPr algn="ctr"/>
            <a:r>
              <a:rPr b="0" i="0">
                <a:ln cap="flat" cmpd="sng" w="12700">
                  <a:solidFill>
                    <a:srgbClr val="EAEAEA"/>
                  </a:solidFill>
                  <a:prstDash val="solid"/>
                  <a:miter/>
                  <a:headEnd len="med" w="med" type="none"/>
                  <a:tailEnd len="med" w="med"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0" scaled="0"/>
                </a:gradFill>
                <a:latin typeface="Arial"/>
              </a:rPr>
              <a:t>Color Blind Results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685800" y="609600"/>
            <a:ext cx="7772400" cy="1143000"/>
          </a:xfrm>
          <a:prstGeom prst="rect">
            <a:avLst/>
          </a:prstGeom>
        </p:spPr>
        <p:txBody>
          <a:bodyPr anchorCtr="0" anchor="ctr" bIns="91425" lIns="91425" rIns="91425" tIns="91425">
            <a:noAutofit/>
          </a:bodyPr>
          <a:lstStyle/>
          <a:p>
            <a:pPr>
              <a:spcBef>
                <a:spcPts val="0"/>
              </a:spcBef>
              <a:buNone/>
            </a:pPr>
            <a:r>
              <a:rPr lang="en-US"/>
              <a:t>Let look at Prisms</a:t>
            </a:r>
          </a:p>
        </p:txBody>
      </p:sp>
      <p:sp>
        <p:nvSpPr>
          <p:cNvPr id="132" name="Shape 132"/>
          <p:cNvSpPr txBox="1"/>
          <p:nvPr>
            <p:ph idx="1" type="body"/>
          </p:nvPr>
        </p:nvSpPr>
        <p:spPr>
          <a:xfrm>
            <a:off x="685800" y="1981200"/>
            <a:ext cx="7772400" cy="4114800"/>
          </a:xfrm>
          <a:prstGeom prst="rect">
            <a:avLst/>
          </a:prstGeom>
        </p:spPr>
        <p:txBody>
          <a:bodyPr anchorCtr="0" anchor="t" bIns="91425" lIns="91425" rIns="91425" tIns="91425">
            <a:noAutofit/>
          </a:bodyPr>
          <a:lstStyle/>
          <a:p>
            <a:pPr>
              <a:spcBef>
                <a:spcPts val="0"/>
              </a:spcBef>
              <a:buNone/>
            </a:pPr>
            <a:r>
              <a:rPr lang="en-US" sz="2400">
                <a:solidFill>
                  <a:srgbClr val="222222"/>
                </a:solidFill>
                <a:highlight>
                  <a:srgbClr val="FFFFFF"/>
                </a:highlight>
                <a:latin typeface="Arial"/>
                <a:ea typeface="Arial"/>
                <a:cs typeface="Arial"/>
                <a:sym typeface="Arial"/>
              </a:rPr>
              <a:t>This causes light of different colors to be refracted differently and to leave the </a:t>
            </a:r>
            <a:r>
              <a:rPr b="1" lang="en-US" sz="2400">
                <a:solidFill>
                  <a:srgbClr val="222222"/>
                </a:solidFill>
                <a:highlight>
                  <a:srgbClr val="FFFFFF"/>
                </a:highlight>
                <a:latin typeface="Arial"/>
                <a:ea typeface="Arial"/>
                <a:cs typeface="Arial"/>
                <a:sym typeface="Arial"/>
              </a:rPr>
              <a:t>prism</a:t>
            </a:r>
            <a:r>
              <a:rPr lang="en-US" sz="2400">
                <a:solidFill>
                  <a:srgbClr val="222222"/>
                </a:solidFill>
                <a:highlight>
                  <a:srgbClr val="FFFFFF"/>
                </a:highlight>
                <a:latin typeface="Arial"/>
                <a:ea typeface="Arial"/>
                <a:cs typeface="Arial"/>
                <a:sym typeface="Arial"/>
              </a:rPr>
              <a:t> at different angles, creating an effect similar to a rainbow. This can be used to separate a beam of white light into its constituent spectrum of colors.</a:t>
            </a:r>
          </a:p>
        </p:txBody>
      </p:sp>
      <p:pic>
        <p:nvPicPr>
          <p:cNvPr id="133" name="Shape 133"/>
          <p:cNvPicPr preferRelativeResize="0"/>
          <p:nvPr/>
        </p:nvPicPr>
        <p:blipFill>
          <a:blip r:embed="rId3">
            <a:alphaModFix/>
          </a:blip>
          <a:stretch>
            <a:fillRect/>
          </a:stretch>
        </p:blipFill>
        <p:spPr>
          <a:xfrm>
            <a:off x="1639525" y="4182300"/>
            <a:ext cx="4667250" cy="2286000"/>
          </a:xfrm>
          <a:prstGeom prst="rect">
            <a:avLst/>
          </a:prstGeom>
          <a:noFill/>
          <a:ln>
            <a:noFill/>
          </a:ln>
        </p:spPr>
      </p:pic>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3" name="Shape 613"/>
        <p:cNvGrpSpPr/>
        <p:nvPr/>
      </p:nvGrpSpPr>
      <p:grpSpPr>
        <a:xfrm>
          <a:off x="0" y="0"/>
          <a:ext cx="0" cy="0"/>
          <a:chOff x="0" y="0"/>
          <a:chExt cx="0" cy="0"/>
        </a:xfrm>
      </p:grpSpPr>
      <p:sp>
        <p:nvSpPr>
          <p:cNvPr id="614" name="Shape 614"/>
          <p:cNvSpPr txBox="1"/>
          <p:nvPr>
            <p:ph type="ctrTitle"/>
          </p:nvPr>
        </p:nvSpPr>
        <p:spPr>
          <a:xfrm>
            <a:off x="685800" y="22860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Times New Roman"/>
              <a:buNone/>
            </a:pPr>
            <a:r>
              <a:rPr b="0" baseline="0" i="0" lang="en-US" sz="6600" u="none" cap="none" strike="noStrike">
                <a:solidFill>
                  <a:schemeClr val="dk2"/>
                </a:solidFill>
                <a:latin typeface="Times New Roman"/>
                <a:ea typeface="Times New Roman"/>
                <a:cs typeface="Times New Roman"/>
                <a:sym typeface="Times New Roman"/>
              </a:rPr>
              <a:t>What do you see in the next slide?</a:t>
            </a:r>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8" name="Shape 618"/>
        <p:cNvGrpSpPr/>
        <p:nvPr/>
      </p:nvGrpSpPr>
      <p:grpSpPr>
        <a:xfrm>
          <a:off x="0" y="0"/>
          <a:ext cx="0" cy="0"/>
          <a:chOff x="0" y="0"/>
          <a:chExt cx="0" cy="0"/>
        </a:xfrm>
      </p:grpSpPr>
      <p:pic>
        <p:nvPicPr>
          <p:cNvPr id="619" name="Shape 619"/>
          <p:cNvPicPr preferRelativeResize="0"/>
          <p:nvPr/>
        </p:nvPicPr>
        <p:blipFill rotWithShape="1">
          <a:blip r:embed="rId3">
            <a:alphaModFix/>
          </a:blip>
          <a:srcRect b="0" l="0" r="0" t="0"/>
          <a:stretch/>
        </p:blipFill>
        <p:spPr>
          <a:xfrm>
            <a:off x="2133600" y="762000"/>
            <a:ext cx="4833937" cy="4694236"/>
          </a:xfrm>
          <a:prstGeom prst="rect">
            <a:avLst/>
          </a:prstGeom>
          <a:noFill/>
          <a:ln>
            <a:noFill/>
          </a:ln>
        </p:spPr>
      </p:pic>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3" name="Shape 623"/>
        <p:cNvGrpSpPr/>
        <p:nvPr/>
      </p:nvGrpSpPr>
      <p:grpSpPr>
        <a:xfrm>
          <a:off x="0" y="0"/>
          <a:ext cx="0" cy="0"/>
          <a:chOff x="0" y="0"/>
          <a:chExt cx="0" cy="0"/>
        </a:xfrm>
      </p:grpSpPr>
      <p:sp>
        <p:nvSpPr>
          <p:cNvPr id="624" name="Shape 624"/>
          <p:cNvSpPr txBox="1"/>
          <p:nvPr>
            <p:ph idx="1" type="body"/>
          </p:nvPr>
        </p:nvSpPr>
        <p:spPr>
          <a:xfrm>
            <a:off x="685800" y="1981200"/>
            <a:ext cx="8458200" cy="4114800"/>
          </a:xfrm>
          <a:prstGeom prst="rect">
            <a:avLst/>
          </a:prstGeom>
          <a:noFill/>
          <a:ln>
            <a:noFill/>
          </a:ln>
        </p:spPr>
        <p:txBody>
          <a:bodyPr anchorCtr="0" anchor="t" bIns="45700" lIns="91425" rIns="91425" tIns="45700">
            <a:noAutofit/>
          </a:bodyPr>
          <a:lstStyle/>
          <a:p>
            <a:pPr indent="-190500" lvl="0" marL="342900" marR="0" rtl="0" algn="l">
              <a:lnSpc>
                <a:spcPct val="90000"/>
              </a:lnSpc>
              <a:spcBef>
                <a:spcPts val="0"/>
              </a:spcBef>
              <a:spcAft>
                <a:spcPts val="0"/>
              </a:spcAft>
              <a:buClr>
                <a:schemeClr val="dk1"/>
              </a:buClr>
              <a:buFont typeface="Times New Roman"/>
              <a:buNone/>
            </a:pPr>
            <a:r>
              <a:t/>
            </a:r>
            <a:endParaRPr b="0" baseline="0" i="0" sz="2400" u="none" cap="none" strike="noStrike">
              <a:solidFill>
                <a:schemeClr val="dk1"/>
              </a:solidFill>
              <a:latin typeface="Times New Roman"/>
              <a:ea typeface="Times New Roman"/>
              <a:cs typeface="Times New Roman"/>
              <a:sym typeface="Times New Roman"/>
            </a:endParaRPr>
          </a:p>
          <a:p>
            <a:pPr indent="-342900" lvl="0" marL="342900" marR="0" rtl="0" algn="l">
              <a:lnSpc>
                <a:spcPct val="90000"/>
              </a:lnSpc>
              <a:spcBef>
                <a:spcPts val="960"/>
              </a:spcBef>
              <a:spcAft>
                <a:spcPts val="0"/>
              </a:spcAft>
              <a:buClr>
                <a:schemeClr val="dk1"/>
              </a:buClr>
              <a:buSzPct val="100000"/>
              <a:buFont typeface="Times New Roman"/>
              <a:buChar char="•"/>
            </a:pPr>
            <a:r>
              <a:rPr b="0" baseline="0" i="0" lang="en-US" sz="4800" u="none" cap="none" strike="noStrike">
                <a:solidFill>
                  <a:schemeClr val="dk1"/>
                </a:solidFill>
                <a:latin typeface="Times New Roman"/>
                <a:ea typeface="Times New Roman"/>
                <a:cs typeface="Times New Roman"/>
                <a:sym typeface="Times New Roman"/>
              </a:rPr>
              <a:t>If you have normal vision you should see the number 6.</a:t>
            </a:r>
          </a:p>
          <a:p>
            <a:pPr indent="-342900" lvl="0" marL="342900" marR="0" rtl="0" algn="l">
              <a:lnSpc>
                <a:spcPct val="90000"/>
              </a:lnSpc>
              <a:spcBef>
                <a:spcPts val="960"/>
              </a:spcBef>
              <a:spcAft>
                <a:spcPts val="0"/>
              </a:spcAft>
              <a:buClr>
                <a:schemeClr val="dk1"/>
              </a:buClr>
              <a:buSzPct val="100000"/>
              <a:buFont typeface="Times New Roman"/>
              <a:buChar char="•"/>
            </a:pPr>
            <a:r>
              <a:rPr b="0" baseline="0" i="0" lang="en-US" sz="4800" u="none" cap="none" strike="noStrike">
                <a:solidFill>
                  <a:schemeClr val="dk1"/>
                </a:solidFill>
                <a:latin typeface="Times New Roman"/>
                <a:ea typeface="Times New Roman"/>
                <a:cs typeface="Times New Roman"/>
                <a:sym typeface="Times New Roman"/>
              </a:rPr>
              <a:t>If you are </a:t>
            </a:r>
            <a:r>
              <a:rPr b="1" baseline="0" i="0" lang="en-US" sz="4800" u="none" cap="none" strike="noStrike">
                <a:solidFill>
                  <a:srgbClr val="FF0000"/>
                </a:solidFill>
                <a:latin typeface="Times New Roman"/>
                <a:ea typeface="Times New Roman"/>
                <a:cs typeface="Times New Roman"/>
                <a:sym typeface="Times New Roman"/>
              </a:rPr>
              <a:t>red </a:t>
            </a:r>
            <a:r>
              <a:rPr b="1" baseline="0" i="0" lang="en-US" sz="4800" u="none" cap="none" strike="noStrike">
                <a:solidFill>
                  <a:schemeClr val="dk1"/>
                </a:solidFill>
                <a:latin typeface="Times New Roman"/>
                <a:ea typeface="Times New Roman"/>
                <a:cs typeface="Times New Roman"/>
                <a:sym typeface="Times New Roman"/>
              </a:rPr>
              <a:t>- </a:t>
            </a:r>
            <a:r>
              <a:rPr b="1" baseline="0" i="0" lang="en-US" sz="4800" u="none" cap="none" strike="noStrike">
                <a:solidFill>
                  <a:srgbClr val="008000"/>
                </a:solidFill>
                <a:latin typeface="Times New Roman"/>
                <a:ea typeface="Times New Roman"/>
                <a:cs typeface="Times New Roman"/>
                <a:sym typeface="Times New Roman"/>
              </a:rPr>
              <a:t>green</a:t>
            </a:r>
            <a:r>
              <a:rPr b="0" baseline="0" i="0" lang="en-US" sz="4800" u="none" cap="none" strike="noStrike">
                <a:solidFill>
                  <a:schemeClr val="dk1"/>
                </a:solidFill>
                <a:latin typeface="Times New Roman"/>
                <a:ea typeface="Times New Roman"/>
                <a:cs typeface="Times New Roman"/>
                <a:sym typeface="Times New Roman"/>
              </a:rPr>
              <a:t> color blind you will probably only see spots.</a:t>
            </a:r>
          </a:p>
        </p:txBody>
      </p:sp>
      <p:sp>
        <p:nvSpPr>
          <p:cNvPr id="625" name="Shape 625"/>
          <p:cNvSpPr/>
          <p:nvPr/>
        </p:nvSpPr>
        <p:spPr>
          <a:xfrm>
            <a:off x="685800" y="381000"/>
            <a:ext cx="7572374" cy="1371599"/>
          </a:xfrm>
          <a:prstGeom prst="rect">
            <a:avLst/>
          </a:prstGeom>
        </p:spPr>
        <p:txBody>
          <a:bodyPr>
            <a:prstTxWarp prst="textPlain"/>
          </a:bodyPr>
          <a:lstStyle/>
          <a:p>
            <a:pPr algn="ctr"/>
            <a:r>
              <a:rPr b="0" i="0">
                <a:ln cap="flat" cmpd="sng" w="12700">
                  <a:solidFill>
                    <a:srgbClr val="EAEAEA"/>
                  </a:solidFill>
                  <a:prstDash val="solid"/>
                  <a:miter/>
                  <a:headEnd len="med" w="med" type="none"/>
                  <a:tailEnd len="med" w="med"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0" scaled="0"/>
                </a:gradFill>
                <a:latin typeface="Arial"/>
              </a:rPr>
              <a:t>Color Blind Results </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9" name="Shape 629"/>
        <p:cNvGrpSpPr/>
        <p:nvPr/>
      </p:nvGrpSpPr>
      <p:grpSpPr>
        <a:xfrm>
          <a:off x="0" y="0"/>
          <a:ext cx="0" cy="0"/>
          <a:chOff x="0" y="0"/>
          <a:chExt cx="0" cy="0"/>
        </a:xfrm>
      </p:grpSpPr>
      <p:sp>
        <p:nvSpPr>
          <p:cNvPr id="630" name="Shape 630"/>
          <p:cNvSpPr txBox="1"/>
          <p:nvPr>
            <p:ph type="ctrTitle"/>
          </p:nvPr>
        </p:nvSpPr>
        <p:spPr>
          <a:xfrm>
            <a:off x="685800" y="22860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Times New Roman"/>
              <a:buNone/>
            </a:pPr>
            <a:r>
              <a:rPr b="0" baseline="0" i="0" lang="en-US" sz="6600" u="none" cap="none" strike="noStrike">
                <a:solidFill>
                  <a:schemeClr val="dk2"/>
                </a:solidFill>
                <a:latin typeface="Times New Roman"/>
                <a:ea typeface="Times New Roman"/>
                <a:cs typeface="Times New Roman"/>
                <a:sym typeface="Times New Roman"/>
              </a:rPr>
              <a:t>What do you see in the next slide?</a:t>
            </a: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4" name="Shape 634"/>
        <p:cNvGrpSpPr/>
        <p:nvPr/>
      </p:nvGrpSpPr>
      <p:grpSpPr>
        <a:xfrm>
          <a:off x="0" y="0"/>
          <a:ext cx="0" cy="0"/>
          <a:chOff x="0" y="0"/>
          <a:chExt cx="0" cy="0"/>
        </a:xfrm>
      </p:grpSpPr>
      <p:pic>
        <p:nvPicPr>
          <p:cNvPr id="635" name="Shape 635"/>
          <p:cNvPicPr preferRelativeResize="0"/>
          <p:nvPr/>
        </p:nvPicPr>
        <p:blipFill rotWithShape="1">
          <a:blip r:embed="rId3">
            <a:alphaModFix/>
          </a:blip>
          <a:srcRect b="0" l="0" r="0" t="0"/>
          <a:stretch/>
        </p:blipFill>
        <p:spPr>
          <a:xfrm>
            <a:off x="2286000" y="838200"/>
            <a:ext cx="4724400" cy="4724400"/>
          </a:xfrm>
          <a:prstGeom prst="rect">
            <a:avLst/>
          </a:prstGeom>
          <a:noFill/>
          <a:ln>
            <a:noFill/>
          </a:ln>
        </p:spPr>
      </p:pic>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9" name="Shape 639"/>
        <p:cNvGrpSpPr/>
        <p:nvPr/>
      </p:nvGrpSpPr>
      <p:grpSpPr>
        <a:xfrm>
          <a:off x="0" y="0"/>
          <a:ext cx="0" cy="0"/>
          <a:chOff x="0" y="0"/>
          <a:chExt cx="0" cy="0"/>
        </a:xfrm>
      </p:grpSpPr>
      <p:sp>
        <p:nvSpPr>
          <p:cNvPr id="640" name="Shape 640"/>
          <p:cNvSpPr txBox="1"/>
          <p:nvPr>
            <p:ph idx="1" type="body"/>
          </p:nvPr>
        </p:nvSpPr>
        <p:spPr>
          <a:xfrm>
            <a:off x="685800" y="1981200"/>
            <a:ext cx="8077199" cy="4114800"/>
          </a:xfrm>
          <a:prstGeom prst="rect">
            <a:avLst/>
          </a:prstGeom>
          <a:noFill/>
          <a:ln>
            <a:noFill/>
          </a:ln>
        </p:spPr>
        <p:txBody>
          <a:bodyPr anchorCtr="0" anchor="t" bIns="45700" lIns="91425" rIns="91425" tIns="45700">
            <a:noAutofit/>
          </a:bodyPr>
          <a:lstStyle/>
          <a:p>
            <a:pPr indent="-165100" lvl="0" marL="342900" marR="0" rtl="0" algn="l">
              <a:lnSpc>
                <a:spcPct val="100000"/>
              </a:lnSpc>
              <a:spcBef>
                <a:spcPts val="0"/>
              </a:spcBef>
              <a:spcAft>
                <a:spcPts val="0"/>
              </a:spcAft>
              <a:buClr>
                <a:schemeClr val="dk1"/>
              </a:buClr>
              <a:buFont typeface="Times New Roman"/>
              <a:buNone/>
            </a:pPr>
            <a:r>
              <a:t/>
            </a:r>
            <a:endParaRPr b="0" baseline="0" i="0" sz="2800" u="none" cap="none" strike="noStrike">
              <a:solidFill>
                <a:schemeClr val="dk1"/>
              </a:solidFill>
              <a:latin typeface="Times New Roman"/>
              <a:ea typeface="Times New Roman"/>
              <a:cs typeface="Times New Roman"/>
              <a:sym typeface="Times New Roman"/>
            </a:endParaRPr>
          </a:p>
          <a:p>
            <a:pPr indent="-342900" lvl="0" marL="342900" marR="0" rtl="0" algn="l">
              <a:lnSpc>
                <a:spcPct val="100000"/>
              </a:lnSpc>
              <a:spcBef>
                <a:spcPts val="880"/>
              </a:spcBef>
              <a:spcAft>
                <a:spcPts val="0"/>
              </a:spcAft>
              <a:buClr>
                <a:schemeClr val="dk1"/>
              </a:buClr>
              <a:buSzPct val="100000"/>
              <a:buFont typeface="Times New Roman"/>
              <a:buChar char="•"/>
            </a:pPr>
            <a:r>
              <a:rPr b="0" baseline="0" i="0" lang="en-US" sz="4400" u="none" cap="none" strike="noStrike">
                <a:solidFill>
                  <a:schemeClr val="dk1"/>
                </a:solidFill>
                <a:latin typeface="Times New Roman"/>
                <a:ea typeface="Times New Roman"/>
                <a:cs typeface="Times New Roman"/>
                <a:sym typeface="Times New Roman"/>
              </a:rPr>
              <a:t>If you have normal vision you should see the number 8.</a:t>
            </a:r>
          </a:p>
          <a:p>
            <a:pPr indent="-342900" lvl="0" marL="342900" marR="0" rtl="0" algn="l">
              <a:lnSpc>
                <a:spcPct val="100000"/>
              </a:lnSpc>
              <a:spcBef>
                <a:spcPts val="880"/>
              </a:spcBef>
              <a:spcAft>
                <a:spcPts val="0"/>
              </a:spcAft>
              <a:buClr>
                <a:schemeClr val="dk1"/>
              </a:buClr>
              <a:buSzPct val="100000"/>
              <a:buFont typeface="Times New Roman"/>
              <a:buChar char="•"/>
            </a:pPr>
            <a:r>
              <a:rPr b="0" baseline="0" i="0" lang="en-US" sz="4400" u="none" cap="none" strike="noStrike">
                <a:solidFill>
                  <a:schemeClr val="dk1"/>
                </a:solidFill>
                <a:latin typeface="Times New Roman"/>
                <a:ea typeface="Times New Roman"/>
                <a:cs typeface="Times New Roman"/>
                <a:sym typeface="Times New Roman"/>
              </a:rPr>
              <a:t>If you are </a:t>
            </a:r>
            <a:r>
              <a:rPr b="0" baseline="0" i="0" lang="en-US" sz="4400" u="none" cap="none" strike="noStrike">
                <a:solidFill>
                  <a:srgbClr val="FF0000"/>
                </a:solidFill>
                <a:latin typeface="Times New Roman"/>
                <a:ea typeface="Times New Roman"/>
                <a:cs typeface="Times New Roman"/>
                <a:sym typeface="Times New Roman"/>
              </a:rPr>
              <a:t>red </a:t>
            </a:r>
            <a:r>
              <a:rPr b="0" baseline="0" i="0" lang="en-US" sz="4400" u="none" cap="none" strike="noStrike">
                <a:solidFill>
                  <a:schemeClr val="dk1"/>
                </a:solidFill>
                <a:latin typeface="Times New Roman"/>
                <a:ea typeface="Times New Roman"/>
                <a:cs typeface="Times New Roman"/>
                <a:sym typeface="Times New Roman"/>
              </a:rPr>
              <a:t>- </a:t>
            </a:r>
            <a:r>
              <a:rPr b="0" baseline="0" i="0" lang="en-US" sz="4400" u="none" cap="none" strike="noStrike">
                <a:solidFill>
                  <a:srgbClr val="008000"/>
                </a:solidFill>
                <a:latin typeface="Times New Roman"/>
                <a:ea typeface="Times New Roman"/>
                <a:cs typeface="Times New Roman"/>
                <a:sym typeface="Times New Roman"/>
              </a:rPr>
              <a:t>green</a:t>
            </a:r>
            <a:r>
              <a:rPr b="0" baseline="0" i="0" lang="en-US" sz="4400" u="none" cap="none" strike="noStrike">
                <a:solidFill>
                  <a:schemeClr val="dk1"/>
                </a:solidFill>
                <a:latin typeface="Times New Roman"/>
                <a:ea typeface="Times New Roman"/>
                <a:cs typeface="Times New Roman"/>
                <a:sym typeface="Times New Roman"/>
              </a:rPr>
              <a:t> color blind you will probably only see spots.</a:t>
            </a:r>
          </a:p>
        </p:txBody>
      </p:sp>
      <p:sp>
        <p:nvSpPr>
          <p:cNvPr id="641" name="Shape 641"/>
          <p:cNvSpPr/>
          <p:nvPr/>
        </p:nvSpPr>
        <p:spPr>
          <a:xfrm>
            <a:off x="609600" y="533400"/>
            <a:ext cx="7572374" cy="1371599"/>
          </a:xfrm>
          <a:prstGeom prst="rect">
            <a:avLst/>
          </a:prstGeom>
        </p:spPr>
        <p:txBody>
          <a:bodyPr>
            <a:prstTxWarp prst="textPlain"/>
          </a:bodyPr>
          <a:lstStyle/>
          <a:p>
            <a:pPr algn="ctr"/>
            <a:r>
              <a:rPr b="0" i="0">
                <a:ln cap="flat" cmpd="sng" w="12700">
                  <a:solidFill>
                    <a:srgbClr val="EAEAEA"/>
                  </a:solidFill>
                  <a:prstDash val="solid"/>
                  <a:miter/>
                  <a:headEnd len="med" w="med" type="none"/>
                  <a:tailEnd len="med" w="med"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0" scaled="0"/>
                </a:gradFill>
                <a:latin typeface="Arial"/>
              </a:rPr>
              <a:t>Color Blind Results </a:t>
            </a:r>
          </a:p>
        </p:txBody>
      </p:sp>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5" name="Shape 645"/>
        <p:cNvGrpSpPr/>
        <p:nvPr/>
      </p:nvGrpSpPr>
      <p:grpSpPr>
        <a:xfrm>
          <a:off x="0" y="0"/>
          <a:ext cx="0" cy="0"/>
          <a:chOff x="0" y="0"/>
          <a:chExt cx="0" cy="0"/>
        </a:xfrm>
      </p:grpSpPr>
      <p:sp>
        <p:nvSpPr>
          <p:cNvPr id="646" name="Shape 646"/>
          <p:cNvSpPr txBox="1"/>
          <p:nvPr>
            <p:ph type="ctrTitle"/>
          </p:nvPr>
        </p:nvSpPr>
        <p:spPr>
          <a:xfrm>
            <a:off x="685800" y="22860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Times New Roman"/>
              <a:buNone/>
            </a:pPr>
            <a:r>
              <a:rPr b="0" baseline="0" i="0" lang="en-US" sz="6000" u="none" cap="none" strike="noStrike">
                <a:solidFill>
                  <a:schemeClr val="dk2"/>
                </a:solidFill>
                <a:latin typeface="Times New Roman"/>
                <a:ea typeface="Times New Roman"/>
                <a:cs typeface="Times New Roman"/>
                <a:sym typeface="Times New Roman"/>
              </a:rPr>
              <a:t>What NUMBER do you see in the next slide?</a:t>
            </a:r>
          </a:p>
        </p:txBody>
      </p:sp>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0" name="Shape 650"/>
        <p:cNvGrpSpPr/>
        <p:nvPr/>
      </p:nvGrpSpPr>
      <p:grpSpPr>
        <a:xfrm>
          <a:off x="0" y="0"/>
          <a:ext cx="0" cy="0"/>
          <a:chOff x="0" y="0"/>
          <a:chExt cx="0" cy="0"/>
        </a:xfrm>
      </p:grpSpPr>
      <p:pic>
        <p:nvPicPr>
          <p:cNvPr id="651" name="Shape 651"/>
          <p:cNvPicPr preferRelativeResize="0"/>
          <p:nvPr/>
        </p:nvPicPr>
        <p:blipFill rotWithShape="1">
          <a:blip r:embed="rId3">
            <a:alphaModFix/>
          </a:blip>
          <a:srcRect b="0" l="0" r="0" t="0"/>
          <a:stretch/>
        </p:blipFill>
        <p:spPr>
          <a:xfrm>
            <a:off x="1905000" y="685800"/>
            <a:ext cx="5572125" cy="5526086"/>
          </a:xfrm>
          <a:prstGeom prst="rect">
            <a:avLst/>
          </a:prstGeom>
          <a:noFill/>
          <a:ln>
            <a:noFill/>
          </a:ln>
        </p:spPr>
      </p:pic>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5" name="Shape 655"/>
        <p:cNvGrpSpPr/>
        <p:nvPr/>
      </p:nvGrpSpPr>
      <p:grpSpPr>
        <a:xfrm>
          <a:off x="0" y="0"/>
          <a:ext cx="0" cy="0"/>
          <a:chOff x="0" y="0"/>
          <a:chExt cx="0" cy="0"/>
        </a:xfrm>
      </p:grpSpPr>
      <p:sp>
        <p:nvSpPr>
          <p:cNvPr id="656" name="Shape 656"/>
          <p:cNvSpPr txBox="1"/>
          <p:nvPr>
            <p:ph idx="1" type="body"/>
          </p:nvPr>
        </p:nvSpPr>
        <p:spPr>
          <a:xfrm>
            <a:off x="304800" y="1981200"/>
            <a:ext cx="8839199" cy="41148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Times New Roman"/>
              <a:buChar char="•"/>
            </a:pPr>
            <a:r>
              <a:rPr b="0" baseline="0" i="0" lang="en-US" sz="4600" u="none" cap="none" strike="noStrike">
                <a:solidFill>
                  <a:schemeClr val="dk1"/>
                </a:solidFill>
                <a:latin typeface="Times New Roman"/>
                <a:ea typeface="Times New Roman"/>
                <a:cs typeface="Times New Roman"/>
                <a:sym typeface="Times New Roman"/>
              </a:rPr>
              <a:t>The individual with normal color vision will see a 5 revealed in the dot pattern. </a:t>
            </a:r>
          </a:p>
          <a:p>
            <a:pPr indent="-342900" lvl="0" marL="342900" marR="0" rtl="0" algn="l">
              <a:lnSpc>
                <a:spcPct val="90000"/>
              </a:lnSpc>
              <a:spcBef>
                <a:spcPts val="920"/>
              </a:spcBef>
              <a:spcAft>
                <a:spcPts val="0"/>
              </a:spcAft>
              <a:buClr>
                <a:schemeClr val="dk1"/>
              </a:buClr>
              <a:buSzPct val="100000"/>
              <a:buFont typeface="Times New Roman"/>
              <a:buChar char="•"/>
            </a:pPr>
            <a:r>
              <a:rPr b="0" baseline="0" i="0" lang="en-US" sz="4600" u="none" cap="none" strike="noStrike">
                <a:solidFill>
                  <a:schemeClr val="dk1"/>
                </a:solidFill>
                <a:latin typeface="Times New Roman"/>
                <a:ea typeface="Times New Roman"/>
                <a:cs typeface="Times New Roman"/>
                <a:sym typeface="Times New Roman"/>
              </a:rPr>
              <a:t>An individual with </a:t>
            </a:r>
            <a:r>
              <a:rPr b="1" baseline="0" i="0" lang="en-US" sz="4600" u="none" cap="none" strike="noStrike">
                <a:solidFill>
                  <a:srgbClr val="FF0000"/>
                </a:solidFill>
                <a:latin typeface="Times New Roman"/>
                <a:ea typeface="Times New Roman"/>
                <a:cs typeface="Times New Roman"/>
                <a:sym typeface="Times New Roman"/>
              </a:rPr>
              <a:t>red</a:t>
            </a:r>
            <a:r>
              <a:rPr b="1" baseline="0" i="0" lang="en-US" sz="4600" u="none" cap="none" strike="noStrike">
                <a:solidFill>
                  <a:schemeClr val="dk1"/>
                </a:solidFill>
                <a:latin typeface="Times New Roman"/>
                <a:ea typeface="Times New Roman"/>
                <a:cs typeface="Times New Roman"/>
                <a:sym typeface="Times New Roman"/>
              </a:rPr>
              <a:t> - </a:t>
            </a:r>
            <a:r>
              <a:rPr b="1" baseline="0" i="0" lang="en-US" sz="4600" u="none" cap="none" strike="noStrike">
                <a:solidFill>
                  <a:srgbClr val="008000"/>
                </a:solidFill>
                <a:latin typeface="Times New Roman"/>
                <a:ea typeface="Times New Roman"/>
                <a:cs typeface="Times New Roman"/>
                <a:sym typeface="Times New Roman"/>
              </a:rPr>
              <a:t>green</a:t>
            </a:r>
            <a:r>
              <a:rPr b="0" baseline="0" i="0" lang="en-US" sz="4600" u="none" cap="none" strike="noStrike">
                <a:solidFill>
                  <a:schemeClr val="dk1"/>
                </a:solidFill>
                <a:latin typeface="Times New Roman"/>
                <a:ea typeface="Times New Roman"/>
                <a:cs typeface="Times New Roman"/>
                <a:sym typeface="Times New Roman"/>
              </a:rPr>
              <a:t> (the most common) color blindness will see a 2 revealed in the dots.</a:t>
            </a:r>
          </a:p>
        </p:txBody>
      </p:sp>
      <p:sp>
        <p:nvSpPr>
          <p:cNvPr id="657" name="Shape 657"/>
          <p:cNvSpPr/>
          <p:nvPr/>
        </p:nvSpPr>
        <p:spPr>
          <a:xfrm>
            <a:off x="533400" y="457200"/>
            <a:ext cx="7572374" cy="1371599"/>
          </a:xfrm>
          <a:prstGeom prst="rect">
            <a:avLst/>
          </a:prstGeom>
        </p:spPr>
        <p:txBody>
          <a:bodyPr>
            <a:prstTxWarp prst="textPlain"/>
          </a:bodyPr>
          <a:lstStyle/>
          <a:p>
            <a:pPr algn="ctr"/>
            <a:r>
              <a:rPr b="0" i="0">
                <a:ln cap="flat" cmpd="sng" w="12700">
                  <a:solidFill>
                    <a:srgbClr val="EAEAEA"/>
                  </a:solidFill>
                  <a:prstDash val="solid"/>
                  <a:miter/>
                  <a:headEnd len="med" w="med" type="none"/>
                  <a:tailEnd len="med" w="med"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0" scaled="0"/>
                </a:gradFill>
                <a:latin typeface="Arial"/>
              </a:rPr>
              <a:t>Color Blind Results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609600" y="609600"/>
            <a:ext cx="7848599" cy="6857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Times New Roman"/>
              <a:buNone/>
            </a:pPr>
            <a:r>
              <a:rPr b="0" baseline="0" i="0" lang="en-US" sz="4400" u="none" cap="none" strike="noStrike">
                <a:solidFill>
                  <a:schemeClr val="dk2"/>
                </a:solidFill>
                <a:latin typeface="Times New Roman"/>
                <a:ea typeface="Times New Roman"/>
                <a:cs typeface="Times New Roman"/>
                <a:sym typeface="Times New Roman"/>
              </a:rPr>
              <a:t>How do we see color?</a:t>
            </a:r>
          </a:p>
        </p:txBody>
      </p:sp>
      <p:sp>
        <p:nvSpPr>
          <p:cNvPr id="139" name="Shape 139"/>
          <p:cNvSpPr txBox="1"/>
          <p:nvPr>
            <p:ph idx="1" type="body"/>
          </p:nvPr>
        </p:nvSpPr>
        <p:spPr>
          <a:xfrm>
            <a:off x="0" y="1371600"/>
            <a:ext cx="8381999" cy="5105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Times New Roman"/>
              <a:buChar char="•"/>
            </a:pPr>
            <a:r>
              <a:rPr b="0" baseline="0" i="0" lang="en-US" sz="3200" u="none" cap="none" strike="noStrike">
                <a:solidFill>
                  <a:schemeClr val="dk1"/>
                </a:solidFill>
                <a:latin typeface="Times New Roman"/>
                <a:ea typeface="Times New Roman"/>
                <a:cs typeface="Times New Roman"/>
                <a:sym typeface="Times New Roman"/>
              </a:rPr>
              <a:t>When visible light strikes an object </a:t>
            </a:r>
          </a:p>
          <a:p>
            <a:pPr indent="-342900" lvl="0" marL="342900" marR="0" rtl="0" algn="l">
              <a:lnSpc>
                <a:spcPct val="100000"/>
              </a:lnSpc>
              <a:spcBef>
                <a:spcPts val="0"/>
              </a:spcBef>
              <a:spcAft>
                <a:spcPts val="0"/>
              </a:spcAft>
              <a:buClr>
                <a:schemeClr val="dk1"/>
              </a:buClr>
              <a:buSzPct val="25000"/>
              <a:buFont typeface="Times New Roman"/>
              <a:buNone/>
            </a:pPr>
            <a:r>
              <a:rPr b="0" baseline="0" i="0" lang="en-US" sz="3200" u="none" cap="none" strike="noStrike">
                <a:solidFill>
                  <a:schemeClr val="dk1"/>
                </a:solidFill>
                <a:latin typeface="Times New Roman"/>
                <a:ea typeface="Times New Roman"/>
                <a:cs typeface="Times New Roman"/>
                <a:sym typeface="Times New Roman"/>
              </a:rPr>
              <a:t>and a specific frequency becomes</a:t>
            </a:r>
          </a:p>
          <a:p>
            <a:pPr indent="-342900" lvl="0" marL="342900" marR="0" rtl="0" algn="l">
              <a:lnSpc>
                <a:spcPct val="100000"/>
              </a:lnSpc>
              <a:spcBef>
                <a:spcPts val="0"/>
              </a:spcBef>
              <a:spcAft>
                <a:spcPts val="0"/>
              </a:spcAft>
              <a:buClr>
                <a:schemeClr val="dk1"/>
              </a:buClr>
              <a:buSzPct val="25000"/>
              <a:buFont typeface="Times New Roman"/>
              <a:buNone/>
            </a:pPr>
            <a:r>
              <a:rPr b="0" baseline="0" i="0" lang="en-US" sz="3200" u="none" cap="none" strike="noStrike">
                <a:solidFill>
                  <a:schemeClr val="dk1"/>
                </a:solidFill>
                <a:latin typeface="Times New Roman"/>
                <a:ea typeface="Times New Roman"/>
                <a:cs typeface="Times New Roman"/>
                <a:sym typeface="Times New Roman"/>
              </a:rPr>
              <a:t>absorbed, that frequency of light will </a:t>
            </a:r>
          </a:p>
          <a:p>
            <a:pPr indent="-342900" lvl="0" marL="342900" marR="0" rtl="0" algn="l">
              <a:lnSpc>
                <a:spcPct val="100000"/>
              </a:lnSpc>
              <a:spcBef>
                <a:spcPts val="0"/>
              </a:spcBef>
              <a:spcAft>
                <a:spcPts val="0"/>
              </a:spcAft>
              <a:buClr>
                <a:schemeClr val="dk1"/>
              </a:buClr>
              <a:buSzPct val="25000"/>
              <a:buFont typeface="Times New Roman"/>
              <a:buNone/>
            </a:pPr>
            <a:r>
              <a:rPr b="0" baseline="0" i="0" lang="en-US" sz="3200" u="none" cap="none" strike="noStrike">
                <a:solidFill>
                  <a:schemeClr val="dk1"/>
                </a:solidFill>
                <a:latin typeface="Times New Roman"/>
                <a:ea typeface="Times New Roman"/>
                <a:cs typeface="Times New Roman"/>
                <a:sym typeface="Times New Roman"/>
              </a:rPr>
              <a:t>never make it to our eyes. </a:t>
            </a:r>
          </a:p>
          <a:p>
            <a:pPr indent="-342900" lvl="0" marL="342900" marR="0" rtl="0" algn="l">
              <a:lnSpc>
                <a:spcPct val="100000"/>
              </a:lnSpc>
              <a:spcBef>
                <a:spcPts val="640"/>
              </a:spcBef>
              <a:spcAft>
                <a:spcPts val="0"/>
              </a:spcAft>
              <a:buClr>
                <a:schemeClr val="dk1"/>
              </a:buClr>
              <a:buSzPct val="100000"/>
              <a:buFont typeface="Times New Roman"/>
              <a:buChar char="•"/>
            </a:pPr>
            <a:r>
              <a:rPr b="0" baseline="0" i="0" lang="en-US" sz="3200" u="none" cap="none" strike="noStrike">
                <a:solidFill>
                  <a:schemeClr val="dk1"/>
                </a:solidFill>
                <a:latin typeface="Times New Roman"/>
                <a:ea typeface="Times New Roman"/>
                <a:cs typeface="Times New Roman"/>
                <a:sym typeface="Times New Roman"/>
              </a:rPr>
              <a:t>Any visible light that strikes the object and becomes reflected to our eyes will contribute to the color appearance of that object. So the color is not in the object itself, but in the light that strikes the object and ultimately reaches our eye. </a:t>
            </a:r>
          </a:p>
        </p:txBody>
      </p:sp>
      <p:pic>
        <p:nvPicPr>
          <p:cNvPr id="140" name="Shape 140"/>
          <p:cNvPicPr preferRelativeResize="0"/>
          <p:nvPr/>
        </p:nvPicPr>
        <p:blipFill rotWithShape="1">
          <a:blip r:embed="rId3">
            <a:alphaModFix/>
          </a:blip>
          <a:srcRect b="0" l="0" r="0" t="0"/>
          <a:stretch/>
        </p:blipFill>
        <p:spPr>
          <a:xfrm>
            <a:off x="6553200" y="304800"/>
            <a:ext cx="2228850" cy="297179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685800" y="609600"/>
            <a:ext cx="777240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Times New Roman"/>
              <a:buNone/>
            </a:pPr>
            <a:r>
              <a:rPr b="0" baseline="0" i="0" lang="en-US" sz="4400" u="none" cap="none" strike="noStrike">
                <a:solidFill>
                  <a:schemeClr val="dk2"/>
                </a:solidFill>
                <a:latin typeface="Times New Roman"/>
                <a:ea typeface="Times New Roman"/>
                <a:cs typeface="Times New Roman"/>
                <a:sym typeface="Times New Roman"/>
              </a:rPr>
              <a:t>How do we see color?</a:t>
            </a:r>
          </a:p>
        </p:txBody>
      </p:sp>
      <p:sp>
        <p:nvSpPr>
          <p:cNvPr id="146" name="Shape 146"/>
          <p:cNvSpPr txBox="1"/>
          <p:nvPr>
            <p:ph idx="1" type="body"/>
          </p:nvPr>
        </p:nvSpPr>
        <p:spPr>
          <a:xfrm>
            <a:off x="381000" y="1905000"/>
            <a:ext cx="8229600" cy="4495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B050"/>
              </a:buClr>
              <a:buSzPct val="25000"/>
              <a:buFont typeface="Times New Roman"/>
              <a:buNone/>
            </a:pPr>
            <a:r>
              <a:rPr b="0" baseline="0" i="0" lang="en-US" sz="3200" u="none" cap="none" strike="noStrike">
                <a:solidFill>
                  <a:srgbClr val="00B050"/>
                </a:solidFill>
                <a:latin typeface="Times New Roman"/>
                <a:ea typeface="Times New Roman"/>
                <a:cs typeface="Times New Roman"/>
                <a:sym typeface="Times New Roman"/>
              </a:rPr>
              <a:t>The only role that the object </a:t>
            </a:r>
          </a:p>
          <a:p>
            <a:pPr indent="0" lvl="0" marL="0" marR="0" rtl="0" algn="l">
              <a:lnSpc>
                <a:spcPct val="100000"/>
              </a:lnSpc>
              <a:spcBef>
                <a:spcPts val="0"/>
              </a:spcBef>
              <a:spcAft>
                <a:spcPts val="0"/>
              </a:spcAft>
              <a:buClr>
                <a:srgbClr val="00B050"/>
              </a:buClr>
              <a:buSzPct val="25000"/>
              <a:buFont typeface="Times New Roman"/>
              <a:buNone/>
            </a:pPr>
            <a:r>
              <a:rPr b="0" baseline="0" i="0" lang="en-US" sz="3200" u="none" cap="none" strike="noStrike">
                <a:solidFill>
                  <a:srgbClr val="00B050"/>
                </a:solidFill>
                <a:latin typeface="Times New Roman"/>
                <a:ea typeface="Times New Roman"/>
                <a:cs typeface="Times New Roman"/>
                <a:sym typeface="Times New Roman"/>
              </a:rPr>
              <a:t>plays is that it might contain </a:t>
            </a:r>
          </a:p>
          <a:p>
            <a:pPr indent="0" lvl="0" marL="0" marR="0" rtl="0" algn="l">
              <a:lnSpc>
                <a:spcPct val="100000"/>
              </a:lnSpc>
              <a:spcBef>
                <a:spcPts val="0"/>
              </a:spcBef>
              <a:spcAft>
                <a:spcPts val="0"/>
              </a:spcAft>
              <a:buClr>
                <a:srgbClr val="00B050"/>
              </a:buClr>
              <a:buSzPct val="25000"/>
              <a:buFont typeface="Times New Roman"/>
              <a:buNone/>
            </a:pPr>
            <a:r>
              <a:rPr b="0" baseline="0" i="0" lang="en-US" sz="3200" u="none" cap="none" strike="noStrike">
                <a:solidFill>
                  <a:srgbClr val="00B050"/>
                </a:solidFill>
                <a:latin typeface="Times New Roman"/>
                <a:ea typeface="Times New Roman"/>
                <a:cs typeface="Times New Roman"/>
                <a:sym typeface="Times New Roman"/>
              </a:rPr>
              <a:t>atoms capable of selectively absorbing one or more frequencies of the visible light that shine upon it. So (for example),  if an object absorbs all of the frequencies of visible light except for the frequency associated with green light, then the object will appear green.</a:t>
            </a:r>
          </a:p>
          <a:p>
            <a:pPr indent="0" lvl="0" marL="0" marR="0" rtl="0" algn="l">
              <a:spcBef>
                <a:spcPts val="0"/>
              </a:spcBef>
              <a:buNone/>
            </a:pPr>
            <a:r>
              <a:t/>
            </a:r>
            <a:endParaRPr b="0" baseline="0" i="0" sz="3200" u="none" cap="none" strike="noStrike">
              <a:solidFill>
                <a:srgbClr val="00B050"/>
              </a:solidFill>
              <a:latin typeface="Times New Roman"/>
              <a:ea typeface="Times New Roman"/>
              <a:cs typeface="Times New Roman"/>
              <a:sym typeface="Times New Roman"/>
            </a:endParaRPr>
          </a:p>
        </p:txBody>
      </p:sp>
      <p:pic>
        <p:nvPicPr>
          <p:cNvPr id="147" name="Shape 147"/>
          <p:cNvPicPr preferRelativeResize="0"/>
          <p:nvPr/>
        </p:nvPicPr>
        <p:blipFill rotWithShape="1">
          <a:blip r:embed="rId3">
            <a:alphaModFix/>
          </a:blip>
          <a:srcRect b="0" l="0" r="0" t="0"/>
          <a:stretch/>
        </p:blipFill>
        <p:spPr>
          <a:xfrm>
            <a:off x="6400800" y="228600"/>
            <a:ext cx="2657474" cy="233362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