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H="1" rot="10800000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6000"/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google.com/search?q=picture+of+sugar&amp;espv=2&amp;biw=1093&amp;bih=534&amp;tbm=isch&amp;imgil=KEExcQg3bRx9GM%253A%253BagOZz2JoDGiczM%253Bhttp%25253A%25252F%25252Fwww.cbc.ca%25252Ffifth%25252Fblog%25252Fcredits-for-the-secrets-of-sugar&amp;source=iu&amp;pf=m&amp;fir=KEExcQg3bRx9GM%253A%252CagOZz2JoDGiczM%252C_&amp;usg=__Z8v4ydNdBNJtBx1Z-KO7kTgDYnY%3D&amp;ved=0CDAQyjdqFQoTCI7ajeq2vsgCFQFpPgodBu4A-Q&amp;ei=FXAcVs77G4HS-QGG3IPIDw#imgrc=KEExcQg3bRx9GM%3A&amp;usg=__Z8v4ydNdBNJtBx1Z-KO7kTgDYnY%3D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 Solubility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Solute and Solvent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 substance dissolved into another substance is called a </a:t>
            </a:r>
            <a:r>
              <a:rPr b="1" lang="en"/>
              <a:t>solute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substance used to dissolve is called the</a:t>
            </a:r>
            <a:r>
              <a:rPr b="1" lang="en"/>
              <a:t> solvent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With alka seltzer and water; the alka seltzer is the solute and the water is the solvent.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Another way to look at it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-117625" y="1668300"/>
            <a:ext cx="9025199" cy="34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A solvent is known as the substance that dissolves the solute, a solute on the other hand is the substance being dissolved. For example when you miss water and </a:t>
            </a:r>
            <a:r>
              <a:rPr b="1" lang="en" sz="2400">
                <a:solidFill>
                  <a:srgbClr val="222222"/>
                </a:solidFill>
                <a:highlight>
                  <a:srgbClr val="FFFFFF"/>
                </a:highlight>
              </a:rPr>
              <a:t>sugar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. The water will be the solvent and the solute will be the </a:t>
            </a:r>
            <a:r>
              <a:rPr b="1" lang="en" sz="2400">
                <a:solidFill>
                  <a:srgbClr val="222222"/>
                </a:solidFill>
                <a:highlight>
                  <a:srgbClr val="FFFFFF"/>
                </a:highlight>
              </a:rPr>
              <a:t>sugar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275" y="1794025"/>
            <a:ext cx="3084075" cy="17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00" y="1899387"/>
            <a:ext cx="3333849" cy="152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Which is Which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49" y="2085200"/>
            <a:ext cx="4501899" cy="3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079350" y="2170750"/>
            <a:ext cx="3175799" cy="252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Solvent - ????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Solute - ????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5" y="0"/>
            <a:ext cx="9101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Lab safety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this lab you will be using a hot burner and tin foil as well as glass beakers.  It is important that you exercise caution and good judgement at all time.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Lab Procedure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71900" y="1919075"/>
            <a:ext cx="8222100" cy="302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Your group need to investigate both solubility and melting points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Follow the instructions on your lab sheet.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Make sure to curl the edges of the tin foil up to make a “bowl” so that the items do not spill over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Share the work and the opportunities between your team members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BE CAREFUL of the heat element!!!!!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Homework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Study your new terms and prepare for your formal assessment on Thursday!!!!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3"/>
              </a:rPr>
              <a:t>https://www.google.com/search?q=picture+of+sugar&amp;espv=2&amp;biw=1093&amp;bih=534&amp;tbm=isch&amp;imgil=KEExcQg3bRx9GM%253A%253BagOZz2JoDGiczM%253Bhttp%25253A%25252F%25252Fwww.cbc.ca%25252Ffifth%25252Fblog%25252Fcredits-for-the-secrets-of-sugar&amp;source=iu&amp;pf=m&amp;fir=KEExcQg3bRx9GM%253A%252CagOZz2JoDGiczM%252C_&amp;usg=__Z8v4ydNdBNJtBx1Z-KO7kTgDYnY%3D&amp;ved=0CDAQyjdqFQoTCI7ajeq2vsgCFQFpPgodBu4A-Q&amp;ei=FXAcVs77G4HS-QGG3IPIDw#imgrc=KEExcQg3bRx9GM%3A&amp;usg=__Z8v4ydNdBNJtBx1Z-KO7kTgDYnY%3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www.google.com/search?q=picture+of+water&amp;espv=2&amp;biw=1093&amp;bih=534&amp;tbm=isch&amp;imgil=IvC9-tEAYVYuXM%253A%253BXrMru_vYfjbx5M%253Bhttp%25253A%25252F%25252Fwww.wnd.com%25252F2015%25252F02%25252Fmontanans-fight-to-last-drop-over-precious-water-rights%25252F&amp;source=iu&amp;pf=m&amp;fir=IvC9-tEAYVYuXM%253A%252CXrMru_vYfjbx5M%252C_&amp;usg=__Qs3-RSQ1hvjFYuUkL6hnXMAUH_w%3D&amp;ved=0CDAQyjdqFQoTCIyq67i3vsgCFQaPDQodEMgGCA&amp;ei=unAcVozlIoaeNpCQm0A#imgrc=IvC9-tEAYVYuXM%3A&amp;usg=__Qs3-RSQ1hvjFYuUkL6hnXMAUH_w%3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Warm up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 to the symbaloo on the matter tab on the website.  Pull up Sci Fri and explore the site.  Be ready to share an article that you are interested in exploring further.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How do solubility and melting points work?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How can I use a lab to explore my ideas?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How does temperature and size affect solubility?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6.p.2.3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Vocabulary 	Words for Cornell Notes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71900" y="1919075"/>
            <a:ext cx="8222100" cy="317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Physical Property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Melting Point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Boiling Point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Solubility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Sovent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Solute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4" y="0"/>
            <a:ext cx="91012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79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5" y="0"/>
            <a:ext cx="90251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000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