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flipH="1" rot="10800000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flipH="1" rot="10800000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flipH="1" rot="10800000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H-iCZElJ8m0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0C54NqkwB2c" TargetMode="External"/><Relationship Id="rId4" Type="http://schemas.openxmlformats.org/officeDocument/2006/relationships/hyperlink" Target="https://www.youtube.com/watch?v=kzo45hWXRWU" TargetMode="External"/><Relationship Id="rId5" Type="http://schemas.openxmlformats.org/officeDocument/2006/relationships/hyperlink" Target="https://www.youtube.com/watch?v=hyCIpKAIFyo&amp;list=RDhyCIpKAIFyo#t=11" TargetMode="External"/><Relationship Id="rId6" Type="http://schemas.openxmlformats.org/officeDocument/2006/relationships/hyperlink" Target="https://www.youtube.com/watch?v=pGrV0b55EHE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google.com/search?q=diagram+of+the+ear&amp;espv=2&amp;biw=1920&amp;bih=919&amp;tbm=isch&amp;imgil=gGTArUnMZEdsQM%253A%253BtshBcG5miu8SMM%253Bhttps%25253A%25252F%25252Fcommons.wikimedia.org%25252Fwiki%25252FFile%25253AAnatomy_of_the_Human_Ear_en.svg&amp;source=iu&amp;pf=m&amp;fir=gGTArUnMZEdsQM%253A%252CtshBcG5miu8SMM%252C_&amp;dpr=1&amp;usg=__iQIKM840FAEGNSPuB6SvrYjSiow%3D&amp;ved=0CDAQyjdqFQoTCMmQmLqL_8gCFUpJJgodHKULgQ&amp;ei=wVY-VomsDsqSmQGcyq6ICA#imgrc=gGTArUnMZEdsQM%3A&amp;usg=__iQIKM840FAEGNSPuB6SvrYjSiow%3D" TargetMode="External"/><Relationship Id="rId4" Type="http://schemas.openxmlformats.org/officeDocument/2006/relationships/hyperlink" Target="https://www.google.com/search?q=image+of+decibels&amp;espv=2&amp;biw=1920&amp;bih=919&amp;tbm=isch&amp;imgil=0wsYk5KUACNYLM%253A%253B89C8EZ0Fb0e8gM%253Bhttp%25253A%25252F%25252Fwww.noisemonitoringservices.com%25252Fdecibels-explained%25252F&amp;source=iu&amp;pf=m&amp;fir=0wsYk5KUACNYLM%253A%252C89C8EZ0Fb0e8gM%252C_&amp;usg=__OIVGHsHwxL8JO8dhDs0p_VsooMo%3D&amp;ved=0CDkQyjdqFQoTCMrc-cOS_8gCFUvrJgodyaQDtA&amp;ei=LF4-VsqWLsvWmwHJyY6gCw#imgrc=0wsYk5KUACNYLM%3A&amp;usg=__OIVGHsHwxL8JO8dhDs0p_VsooMo%3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 http://www.phschool.com/webcodes10/index.cfm?wcprefix=cgp&amp;wcsuffix=5023&amp;area=vie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P2pLJfWUjc8" TargetMode="External"/><Relationship Id="rId4" Type="http://schemas.openxmlformats.org/officeDocument/2006/relationships/hyperlink" Target="  https://www.youtube.com/watch?v=-XGds2GAvGQ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qgdqp-oPb1Q" TargetMode="External"/><Relationship Id="rId4" Type="http://schemas.openxmlformats.org/officeDocument/2006/relationships/hyperlink" Target="https://www.youtube.com/watch?v=PeTriGTENoc" TargetMode="External"/><Relationship Id="rId5" Type="http://schemas.openxmlformats.org/officeDocument/2006/relationships/hyperlink" Target="https://www.youtube.com/watch?v=_ovMh2A3P5k" TargetMode="External"/><Relationship Id="rId6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VxcbppCX6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Hearing and Sound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Hearing test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with frequency waves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Read C52 - C63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Answer questions 11 - 19 on page C67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extensions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Mr Parr 3.19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Can you trust your ears 3.29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animusic 3.28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Bill Nye 31 mins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Credits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https://www.google.com/search?q=diagram+of+the+ear&amp;espv=2&amp;biw=1920&amp;bih=919&amp;tbm=isch&amp;imgil=gGTArUnMZEdsQM%253A%253BtshBcG5miu8SMM%253Bhttps%25253A%25252F%25252Fcommons.wikimedia.org%25252Fwiki%25252FFile%25253AAnatomy_of_the_Human_Ear_en.svg&amp;source=iu&amp;pf=m&amp;fir=gGTArUnMZEdsQM%253A%252CtshBcG5miu8SMM%252C_&amp;dpr=1&amp;usg=__iQIKM840FAEGNSPuB6SvrYjSiow%3D&amp;ved=0CDAQyjdqFQoTCMmQmLqL_8gCFUpJJgodHKULgQ&amp;ei=wVY-VomsDsqSmQGcyq6ICA#imgrc=gGTArUnMZEdsQM%3A&amp;usg=__iQIKM840FAEGNSPuB6SvrYjSiow%3D</a:t>
            </a:r>
            <a:r>
              <a:rPr lang="en" sz="700"/>
              <a:t> - ear diagram</a:t>
            </a:r>
          </a:p>
          <a:p>
            <a:pPr>
              <a:spcBef>
                <a:spcPts val="0"/>
              </a:spcBef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https://www.google.com/search?q=image+of+decibels&amp;espv=2&amp;biw=1920&amp;bih=919&amp;tbm=isch&amp;imgil=0wsYk5KUACNYLM%253A%253B89C8EZ0Fb0e8gM%253Bhttp%25253A%25252F%25252Fwww.noisemonitoringservices.com%25252Fdecibels-explained%25252F&amp;source=iu&amp;pf=m&amp;fir=0wsYk5KUACNYLM%253A%252C89C8EZ0Fb0e8gM%252C_&amp;usg=__OIVGHsHwxL8JO8dhDs0p_VsooMo%3D&amp;ved=0CDkQyjdqFQoTCMrc-cOS_8gCFUvrJgodyaQDtA&amp;ei=LF4-VsqWLsvWmwHJyY6gCw#imgrc=0wsYk5KUACNYLM%3A&amp;usg=__OIVGHsHwxL8JO8dhDs0p_VsooMo%3D</a:t>
            </a:r>
            <a:r>
              <a:rPr lang="en" sz="700"/>
              <a:t> - decibles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do your ears receive sound?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is the relationship between sound production and reception?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6.P.1.3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Let’s review our homework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60950" y="780850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Terminology for you   (notes!!!)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73675" y="1670050"/>
            <a:ext cx="8222100" cy="3585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Hertz - one complete wave (cycle per second)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Hertz determines pitch and is measured by frequency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High frequency = High Pitch - amount of waves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Amplitude  - volume Height of waves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Decibels - The unit we use to determine the intensity or loudness of a sound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75" y="91225"/>
            <a:ext cx="8623949" cy="4862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Instruments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cgp 5023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you produce sound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71900" y="1919075"/>
            <a:ext cx="8222100" cy="314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rPr>
              <a:t>Your vocal cords in your voice box (larynx) tense up and draw close together when you are about to speak.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rPr>
              <a:t>Air is pushed against the cords causing them to vibrate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rPr>
              <a:t>This vibration causes sound waves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D626C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rgbClr val="0000EE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How vocal chords work 5.40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D626C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rgbClr val="0000EE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Singing quartet</a:t>
            </a:r>
            <a:r>
              <a:rPr lang="en"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rPr>
              <a:t> 3.14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60950" y="0"/>
            <a:ext cx="8222100" cy="162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Now that you know how sounds are produced, how do we hear them?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71900" y="1705125"/>
            <a:ext cx="8222100" cy="343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3.26</a:t>
            </a:r>
            <a:r>
              <a:rPr lang="en"/>
              <a:t> video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6.44 more complete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5.04 N</a:t>
            </a:r>
            <a:r>
              <a:rPr lang="en"/>
              <a:t>ASA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69949" y="1705150"/>
            <a:ext cx="5276826" cy="3438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can we hear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249" y="1733200"/>
            <a:ext cx="8939725" cy="341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old are your ears?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1.37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