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2" r:id="rId3"/>
    <p:sldMasterId id="214748366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 name="Shape 19"/>
        <p:cNvGrpSpPr/>
        <p:nvPr/>
      </p:nvGrpSpPr>
      <p:grpSpPr>
        <a:xfrm>
          <a:off x="0" y="0"/>
          <a:ext cx="0" cy="0"/>
          <a:chOff x="0" y="0"/>
          <a:chExt cx="0" cy="0"/>
        </a:xfrm>
      </p:grpSpPr>
      <p:sp>
        <p:nvSpPr>
          <p:cNvPr id="20" name="Shape 2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1" name="Shape 2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3" name="Shape 173"/>
        <p:cNvGrpSpPr/>
        <p:nvPr/>
      </p:nvGrpSpPr>
      <p:grpSpPr>
        <a:xfrm>
          <a:off x="0" y="0"/>
          <a:ext cx="0" cy="0"/>
          <a:chOff x="0" y="0"/>
          <a:chExt cx="0" cy="0"/>
        </a:xfrm>
      </p:grpSpPr>
      <p:sp>
        <p:nvSpPr>
          <p:cNvPr id="174" name="Shape 174"/>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75" name="Shape 17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81" name="Shape 18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7" name="Shape 18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3" name="Shape 19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9" name="Shape 19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5" name="Shape 20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9" name="Shape 209"/>
        <p:cNvGrpSpPr/>
        <p:nvPr/>
      </p:nvGrpSpPr>
      <p:grpSpPr>
        <a:xfrm>
          <a:off x="0" y="0"/>
          <a:ext cx="0" cy="0"/>
          <a:chOff x="0" y="0"/>
          <a:chExt cx="0" cy="0"/>
        </a:xfrm>
      </p:grpSpPr>
      <p:sp>
        <p:nvSpPr>
          <p:cNvPr id="210" name="Shape 210"/>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1" name="Shape 21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7" name="Shape 21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23" name="Shape 22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29" name="Shape 22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3" name="Shape 233"/>
        <p:cNvGrpSpPr/>
        <p:nvPr/>
      </p:nvGrpSpPr>
      <p:grpSpPr>
        <a:xfrm>
          <a:off x="0" y="0"/>
          <a:ext cx="0" cy="0"/>
          <a:chOff x="0" y="0"/>
          <a:chExt cx="0" cy="0"/>
        </a:xfrm>
      </p:grpSpPr>
      <p:sp>
        <p:nvSpPr>
          <p:cNvPr id="234" name="Shape 23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5" name="Shape 2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9" name="Shape 239"/>
        <p:cNvGrpSpPr/>
        <p:nvPr/>
      </p:nvGrpSpPr>
      <p:grpSpPr>
        <a:xfrm>
          <a:off x="0" y="0"/>
          <a:ext cx="0" cy="0"/>
          <a:chOff x="0" y="0"/>
          <a:chExt cx="0" cy="0"/>
        </a:xfrm>
      </p:grpSpPr>
      <p:sp>
        <p:nvSpPr>
          <p:cNvPr id="240" name="Shape 240"/>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41" name="Shape 24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5" name="Shape 245"/>
        <p:cNvGrpSpPr/>
        <p:nvPr/>
      </p:nvGrpSpPr>
      <p:grpSpPr>
        <a:xfrm>
          <a:off x="0" y="0"/>
          <a:ext cx="0" cy="0"/>
          <a:chOff x="0" y="0"/>
          <a:chExt cx="0" cy="0"/>
        </a:xfrm>
      </p:grpSpPr>
      <p:sp>
        <p:nvSpPr>
          <p:cNvPr id="246" name="Shape 24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47" name="Shape 24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1" name="Shape 251"/>
        <p:cNvGrpSpPr/>
        <p:nvPr/>
      </p:nvGrpSpPr>
      <p:grpSpPr>
        <a:xfrm>
          <a:off x="0" y="0"/>
          <a:ext cx="0" cy="0"/>
          <a:chOff x="0" y="0"/>
          <a:chExt cx="0" cy="0"/>
        </a:xfrm>
      </p:grpSpPr>
      <p:sp>
        <p:nvSpPr>
          <p:cNvPr id="252" name="Shape 252"/>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53" name="Shape 2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8" name="Shape 258"/>
        <p:cNvGrpSpPr/>
        <p:nvPr/>
      </p:nvGrpSpPr>
      <p:grpSpPr>
        <a:xfrm>
          <a:off x="0" y="0"/>
          <a:ext cx="0" cy="0"/>
          <a:chOff x="0" y="0"/>
          <a:chExt cx="0" cy="0"/>
        </a:xfrm>
      </p:grpSpPr>
      <p:sp>
        <p:nvSpPr>
          <p:cNvPr id="259" name="Shape 25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60" name="Shape 2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5" name="Shape 265"/>
        <p:cNvGrpSpPr/>
        <p:nvPr/>
      </p:nvGrpSpPr>
      <p:grpSpPr>
        <a:xfrm>
          <a:off x="0" y="0"/>
          <a:ext cx="0" cy="0"/>
          <a:chOff x="0" y="0"/>
          <a:chExt cx="0" cy="0"/>
        </a:xfrm>
      </p:grpSpPr>
      <p:sp>
        <p:nvSpPr>
          <p:cNvPr id="266" name="Shape 26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67" name="Shape 26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1" name="Shape 271"/>
        <p:cNvGrpSpPr/>
        <p:nvPr/>
      </p:nvGrpSpPr>
      <p:grpSpPr>
        <a:xfrm>
          <a:off x="0" y="0"/>
          <a:ext cx="0" cy="0"/>
          <a:chOff x="0" y="0"/>
          <a:chExt cx="0" cy="0"/>
        </a:xfrm>
      </p:grpSpPr>
      <p:sp>
        <p:nvSpPr>
          <p:cNvPr id="272" name="Shape 272"/>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73" name="Shape 27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8" name="Shape 278"/>
        <p:cNvGrpSpPr/>
        <p:nvPr/>
      </p:nvGrpSpPr>
      <p:grpSpPr>
        <a:xfrm>
          <a:off x="0" y="0"/>
          <a:ext cx="0" cy="0"/>
          <a:chOff x="0" y="0"/>
          <a:chExt cx="0" cy="0"/>
        </a:xfrm>
      </p:grpSpPr>
      <p:sp>
        <p:nvSpPr>
          <p:cNvPr id="279" name="Shape 27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80" name="Shape 28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4" name="Shape 284"/>
        <p:cNvGrpSpPr/>
        <p:nvPr/>
      </p:nvGrpSpPr>
      <p:grpSpPr>
        <a:xfrm>
          <a:off x="0" y="0"/>
          <a:ext cx="0" cy="0"/>
          <a:chOff x="0" y="0"/>
          <a:chExt cx="0" cy="0"/>
        </a:xfrm>
      </p:grpSpPr>
      <p:sp>
        <p:nvSpPr>
          <p:cNvPr id="285" name="Shape 28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86" name="Shape 28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93" name="Shape 29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8" name="Shape 12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7" name="Shape 297"/>
        <p:cNvGrpSpPr/>
        <p:nvPr/>
      </p:nvGrpSpPr>
      <p:grpSpPr>
        <a:xfrm>
          <a:off x="0" y="0"/>
          <a:ext cx="0" cy="0"/>
          <a:chOff x="0" y="0"/>
          <a:chExt cx="0" cy="0"/>
        </a:xfrm>
      </p:grpSpPr>
      <p:sp>
        <p:nvSpPr>
          <p:cNvPr id="298" name="Shape 29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99" name="Shape 29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3" name="Shape 303"/>
        <p:cNvGrpSpPr/>
        <p:nvPr/>
      </p:nvGrpSpPr>
      <p:grpSpPr>
        <a:xfrm>
          <a:off x="0" y="0"/>
          <a:ext cx="0" cy="0"/>
          <a:chOff x="0" y="0"/>
          <a:chExt cx="0" cy="0"/>
        </a:xfrm>
      </p:grpSpPr>
      <p:sp>
        <p:nvSpPr>
          <p:cNvPr id="304" name="Shape 30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05" name="Shape 30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9" name="Shape 309"/>
        <p:cNvGrpSpPr/>
        <p:nvPr/>
      </p:nvGrpSpPr>
      <p:grpSpPr>
        <a:xfrm>
          <a:off x="0" y="0"/>
          <a:ext cx="0" cy="0"/>
          <a:chOff x="0" y="0"/>
          <a:chExt cx="0" cy="0"/>
        </a:xfrm>
      </p:grpSpPr>
      <p:sp>
        <p:nvSpPr>
          <p:cNvPr id="310" name="Shape 310"/>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11" name="Shape 31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5" name="Shape 315"/>
        <p:cNvGrpSpPr/>
        <p:nvPr/>
      </p:nvGrpSpPr>
      <p:grpSpPr>
        <a:xfrm>
          <a:off x="0" y="0"/>
          <a:ext cx="0" cy="0"/>
          <a:chOff x="0" y="0"/>
          <a:chExt cx="0" cy="0"/>
        </a:xfrm>
      </p:grpSpPr>
      <p:sp>
        <p:nvSpPr>
          <p:cNvPr id="316" name="Shape 31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17" name="Shape 31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1" name="Shape 321"/>
        <p:cNvGrpSpPr/>
        <p:nvPr/>
      </p:nvGrpSpPr>
      <p:grpSpPr>
        <a:xfrm>
          <a:off x="0" y="0"/>
          <a:ext cx="0" cy="0"/>
          <a:chOff x="0" y="0"/>
          <a:chExt cx="0" cy="0"/>
        </a:xfrm>
      </p:grpSpPr>
      <p:sp>
        <p:nvSpPr>
          <p:cNvPr id="322" name="Shape 32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23" name="Shape 32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7" name="Shape 327"/>
        <p:cNvGrpSpPr/>
        <p:nvPr/>
      </p:nvGrpSpPr>
      <p:grpSpPr>
        <a:xfrm>
          <a:off x="0" y="0"/>
          <a:ext cx="0" cy="0"/>
          <a:chOff x="0" y="0"/>
          <a:chExt cx="0" cy="0"/>
        </a:xfrm>
      </p:grpSpPr>
      <p:sp>
        <p:nvSpPr>
          <p:cNvPr id="328" name="Shape 32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29" name="Shape 32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34" name="Shape 13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1" name="Shape 14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47" name="Shape 14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54" name="Shape 15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61" name="Shape 16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67" name="Shape 16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3" name="Shape 13"/>
        <p:cNvGrpSpPr/>
        <p:nvPr/>
      </p:nvGrpSpPr>
      <p:grpSpPr>
        <a:xfrm>
          <a:off x="0" y="0"/>
          <a:ext cx="0" cy="0"/>
          <a:chOff x="0" y="0"/>
          <a:chExt cx="0" cy="0"/>
        </a:xfrm>
      </p:grpSpPr>
      <p:sp>
        <p:nvSpPr>
          <p:cNvPr id="14" name="Shape 14"/>
          <p:cNvSpPr txBox="1"/>
          <p:nvPr>
            <p:ph type="ctrTitle"/>
          </p:nvPr>
        </p:nvSpPr>
        <p:spPr>
          <a:xfrm>
            <a:off x="990600" y="1905000"/>
            <a:ext cx="7772400" cy="1143000"/>
          </a:xfrm>
          <a:prstGeom prst="rect">
            <a:avLst/>
          </a:prstGeom>
          <a:noFill/>
          <a:ln>
            <a:noFill/>
          </a:ln>
        </p:spPr>
        <p:txBody>
          <a:bodyPr anchorCtr="0" anchor="b" bIns="91425" lIns="91425" rIns="91425" tIns="91425"/>
          <a:lstStyle>
            <a:lvl1pPr indent="0" marL="0" marR="0" rtl="0" algn="r">
              <a:spcBef>
                <a:spcPts val="0"/>
              </a:spcBef>
              <a:spcAft>
                <a:spcPts val="0"/>
              </a:spcAft>
              <a:defRPr b="0" baseline="0" i="0" sz="4400" u="none" cap="none" strike="noStrike">
                <a:solidFill>
                  <a:schemeClr val="lt2"/>
                </a:solidFill>
                <a:latin typeface="Arial"/>
                <a:ea typeface="Arial"/>
                <a:cs typeface="Arial"/>
                <a:sym typeface="Arial"/>
              </a:defRPr>
            </a:lvl1pPr>
            <a:lvl2pPr indent="0" marL="0" marR="0" rtl="0" algn="l">
              <a:spcBef>
                <a:spcPts val="0"/>
              </a:spcBef>
              <a:spcAft>
                <a:spcPts val="0"/>
              </a:spcAft>
              <a:defRPr b="0" baseline="0" i="0" sz="4400" u="none" cap="none" strike="noStrike">
                <a:solidFill>
                  <a:schemeClr val="lt2"/>
                </a:solidFill>
                <a:latin typeface="Arial"/>
                <a:ea typeface="Arial"/>
                <a:cs typeface="Arial"/>
                <a:sym typeface="Arial"/>
              </a:defRPr>
            </a:lvl2pPr>
            <a:lvl3pPr indent="0" marL="0" marR="0" rtl="0" algn="l">
              <a:spcBef>
                <a:spcPts val="0"/>
              </a:spcBef>
              <a:spcAft>
                <a:spcPts val="0"/>
              </a:spcAft>
              <a:defRPr b="0" baseline="0" i="0" sz="4400" u="none" cap="none" strike="noStrike">
                <a:solidFill>
                  <a:schemeClr val="lt2"/>
                </a:solidFill>
                <a:latin typeface="Arial"/>
                <a:ea typeface="Arial"/>
                <a:cs typeface="Arial"/>
                <a:sym typeface="Arial"/>
              </a:defRPr>
            </a:lvl3pPr>
            <a:lvl4pPr indent="0" marL="0" marR="0" rtl="0" algn="l">
              <a:spcBef>
                <a:spcPts val="0"/>
              </a:spcBef>
              <a:spcAft>
                <a:spcPts val="0"/>
              </a:spcAft>
              <a:defRPr b="0" baseline="0" i="0" sz="4400" u="none" cap="none" strike="noStrike">
                <a:solidFill>
                  <a:schemeClr val="lt2"/>
                </a:solidFill>
                <a:latin typeface="Arial"/>
                <a:ea typeface="Arial"/>
                <a:cs typeface="Arial"/>
                <a:sym typeface="Arial"/>
              </a:defRPr>
            </a:lvl4pPr>
            <a:lvl5pPr indent="0" marL="0" marR="0" rtl="0" algn="l">
              <a:spcBef>
                <a:spcPts val="0"/>
              </a:spcBef>
              <a:spcAft>
                <a:spcPts val="0"/>
              </a:spcAft>
              <a:defRPr b="0" baseline="0" i="0" sz="4400" u="none" cap="none" strike="noStrike">
                <a:solidFill>
                  <a:schemeClr val="lt2"/>
                </a:solidFill>
                <a:latin typeface="Arial"/>
                <a:ea typeface="Arial"/>
                <a:cs typeface="Arial"/>
                <a:sym typeface="Arial"/>
              </a:defRPr>
            </a:lvl5pPr>
            <a:lvl6pPr indent="0" marL="457200" marR="0" rtl="0" algn="l">
              <a:spcBef>
                <a:spcPts val="0"/>
              </a:spcBef>
              <a:spcAft>
                <a:spcPts val="0"/>
              </a:spcAft>
              <a:defRPr b="0" baseline="0" i="0" sz="4400" u="none" cap="none" strike="noStrike">
                <a:solidFill>
                  <a:schemeClr val="lt2"/>
                </a:solidFill>
                <a:latin typeface="Arial"/>
                <a:ea typeface="Arial"/>
                <a:cs typeface="Arial"/>
                <a:sym typeface="Arial"/>
              </a:defRPr>
            </a:lvl6pPr>
            <a:lvl7pPr indent="0" marL="914400" marR="0" rtl="0" algn="l">
              <a:spcBef>
                <a:spcPts val="0"/>
              </a:spcBef>
              <a:spcAft>
                <a:spcPts val="0"/>
              </a:spcAft>
              <a:defRPr b="0" baseline="0" i="0" sz="4400" u="none" cap="none" strike="noStrike">
                <a:solidFill>
                  <a:schemeClr val="lt2"/>
                </a:solidFill>
                <a:latin typeface="Arial"/>
                <a:ea typeface="Arial"/>
                <a:cs typeface="Arial"/>
                <a:sym typeface="Arial"/>
              </a:defRPr>
            </a:lvl7pPr>
            <a:lvl8pPr indent="0" marL="1371600" marR="0" rtl="0" algn="l">
              <a:spcBef>
                <a:spcPts val="0"/>
              </a:spcBef>
              <a:spcAft>
                <a:spcPts val="0"/>
              </a:spcAft>
              <a:defRPr b="0" baseline="0" i="0" sz="4400" u="none" cap="none" strike="noStrike">
                <a:solidFill>
                  <a:schemeClr val="lt2"/>
                </a:solidFill>
                <a:latin typeface="Arial"/>
                <a:ea typeface="Arial"/>
                <a:cs typeface="Arial"/>
                <a:sym typeface="Arial"/>
              </a:defRPr>
            </a:lvl8pPr>
            <a:lvl9pPr indent="0" marL="1828800" marR="0" rtl="0" algn="l">
              <a:spcBef>
                <a:spcPts val="0"/>
              </a:spcBef>
              <a:spcAft>
                <a:spcPts val="0"/>
              </a:spcAft>
              <a:defRPr b="0" baseline="0" i="0" sz="4400" u="none" cap="none" strike="noStrike">
                <a:solidFill>
                  <a:schemeClr val="lt2"/>
                </a:solidFill>
                <a:latin typeface="Arial"/>
                <a:ea typeface="Arial"/>
                <a:cs typeface="Arial"/>
                <a:sym typeface="Arial"/>
              </a:defRPr>
            </a:lvl9pPr>
          </a:lstStyle>
          <a:p/>
        </p:txBody>
      </p:sp>
      <p:sp>
        <p:nvSpPr>
          <p:cNvPr id="15" name="Shape 15"/>
          <p:cNvSpPr txBox="1"/>
          <p:nvPr>
            <p:ph idx="1" type="subTitle"/>
          </p:nvPr>
        </p:nvSpPr>
        <p:spPr>
          <a:xfrm>
            <a:off x="2686050" y="3492500"/>
            <a:ext cx="6102350" cy="1752600"/>
          </a:xfrm>
          <a:prstGeom prst="rect">
            <a:avLst/>
          </a:prstGeom>
          <a:noFill/>
          <a:ln>
            <a:noFill/>
          </a:ln>
        </p:spPr>
        <p:txBody>
          <a:bodyPr anchorCtr="0" anchor="t" bIns="91425" lIns="91425" rIns="91425" tIns="91425"/>
          <a:lstStyle>
            <a:lvl1pPr indent="0" marL="0" marR="0" rtl="0" algn="r">
              <a:spcBef>
                <a:spcPts val="640"/>
              </a:spcBef>
              <a:spcAft>
                <a:spcPts val="0"/>
              </a:spcAft>
              <a:buClr>
                <a:srgbClr val="CCFF33"/>
              </a:buClr>
              <a:buFont typeface="Noto Sans Symbols"/>
              <a:buNone/>
              <a:defRPr b="0" baseline="0" i="0" sz="3200" u="none" cap="none" strike="noStrike">
                <a:solidFill>
                  <a:schemeClr val="lt1"/>
                </a:solidFill>
                <a:latin typeface="Arial"/>
                <a:ea typeface="Arial"/>
                <a:cs typeface="Arial"/>
                <a:sym typeface="Arial"/>
              </a:defRPr>
            </a:lvl1pPr>
            <a:lvl2pPr indent="-170180" marL="742950" marR="0" rtl="0" algn="l">
              <a:spcBef>
                <a:spcPts val="560"/>
              </a:spcBef>
              <a:spcAft>
                <a:spcPts val="0"/>
              </a:spcAft>
              <a:buClr>
                <a:schemeClr val="accent2"/>
              </a:buClr>
              <a:buFont typeface="Noto Sans Symbols"/>
              <a:buChar char="■"/>
              <a:defRPr b="0" baseline="0" i="0" sz="2800" u="none" cap="none" strike="noStrike">
                <a:solidFill>
                  <a:schemeClr val="lt1"/>
                </a:solidFill>
                <a:latin typeface="Arial"/>
                <a:ea typeface="Arial"/>
                <a:cs typeface="Arial"/>
                <a:sym typeface="Arial"/>
              </a:defRPr>
            </a:lvl2pPr>
            <a:lvl3pPr indent="-129539" marL="1143000" marR="0" rtl="0" algn="l">
              <a:spcBef>
                <a:spcPts val="480"/>
              </a:spcBef>
              <a:spcAft>
                <a:spcPts val="0"/>
              </a:spcAft>
              <a:buClr>
                <a:srgbClr val="0099CC"/>
              </a:buClr>
              <a:buFont typeface="Noto Sans Symbols"/>
              <a:buChar char="■"/>
              <a:defRPr b="0" baseline="0" i="0" sz="2400" u="none" cap="none" strike="noStrike">
                <a:solidFill>
                  <a:schemeClr val="lt1"/>
                </a:solidFill>
                <a:latin typeface="Arial"/>
                <a:ea typeface="Arial"/>
                <a:cs typeface="Arial"/>
                <a:sym typeface="Arial"/>
              </a:defRPr>
            </a:lvl3pPr>
            <a:lvl4pPr indent="-133350" marL="1600200" marR="0" rtl="0" algn="l">
              <a:spcBef>
                <a:spcPts val="400"/>
              </a:spcBef>
              <a:spcAft>
                <a:spcPts val="0"/>
              </a:spcAft>
              <a:buClr>
                <a:schemeClr val="lt2"/>
              </a:buClr>
              <a:buFont typeface="Noto Sans Symbols"/>
              <a:buChar char="■"/>
              <a:defRPr b="0" baseline="0" i="0" sz="2000" u="none" cap="none" strike="noStrike">
                <a:solidFill>
                  <a:schemeClr val="lt1"/>
                </a:solidFill>
                <a:latin typeface="Arial"/>
                <a:ea typeface="Arial"/>
                <a:cs typeface="Arial"/>
                <a:sym typeface="Arial"/>
              </a:defRPr>
            </a:lvl4pPr>
            <a:lvl5pPr indent="-146050" marL="20574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5pPr>
            <a:lvl6pPr indent="-146050" marL="25146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6pPr>
            <a:lvl7pPr indent="-146050" marL="29718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7pPr>
            <a:lvl8pPr indent="-146050" marL="34290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8pPr>
            <a:lvl9pPr indent="-146050" marL="38862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9pPr>
          </a:lstStyle>
          <a:p/>
        </p:txBody>
      </p:sp>
      <p:sp>
        <p:nvSpPr>
          <p:cNvPr id="16" name="Shape 16"/>
          <p:cNvSpPr txBox="1"/>
          <p:nvPr>
            <p:ph idx="10" type="dt"/>
          </p:nvPr>
        </p:nvSpPr>
        <p:spPr>
          <a:xfrm>
            <a:off x="3359150"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17" name="Shape 17"/>
          <p:cNvSpPr txBox="1"/>
          <p:nvPr>
            <p:ph idx="11" type="ftr"/>
          </p:nvPr>
        </p:nvSpPr>
        <p:spPr>
          <a:xfrm>
            <a:off x="60198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18" name="Shape 18"/>
          <p:cNvSpPr txBox="1"/>
          <p:nvPr>
            <p:ph idx="12" type="sldNum"/>
          </p:nvPr>
        </p:nvSpPr>
        <p:spPr>
          <a:xfrm>
            <a:off x="125411"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89" name="Shape 89"/>
        <p:cNvGrpSpPr/>
        <p:nvPr/>
      </p:nvGrpSpPr>
      <p:grpSpPr>
        <a:xfrm>
          <a:off x="0" y="0"/>
          <a:ext cx="0" cy="0"/>
          <a:chOff x="0" y="0"/>
          <a:chExt cx="0" cy="0"/>
        </a:xfrm>
      </p:grpSpPr>
      <p:sp>
        <p:nvSpPr>
          <p:cNvPr id="90" name="Shape 90"/>
          <p:cNvSpPr txBox="1"/>
          <p:nvPr>
            <p:ph type="title"/>
          </p:nvPr>
        </p:nvSpPr>
        <p:spPr>
          <a:xfrm>
            <a:off x="457200" y="273050"/>
            <a:ext cx="3008313" cy="1162049"/>
          </a:xfrm>
          <a:prstGeom prst="rect">
            <a:avLst/>
          </a:prstGeom>
          <a:noFill/>
          <a:ln>
            <a:noFill/>
          </a:ln>
        </p:spPr>
        <p:txBody>
          <a:bodyPr anchorCtr="0" anchor="b" bIns="91425" lIns="91425" rIns="91425" tIns="91425"/>
          <a:lstStyle>
            <a:lvl1pPr rtl="0" algn="l">
              <a:spcBef>
                <a:spcPts val="0"/>
              </a:spcBef>
              <a:defRPr b="1" sz="2000"/>
            </a:lvl1pPr>
            <a:lvl2pPr rtl="0">
              <a:spcBef>
                <a:spcPts val="0"/>
              </a:spcBef>
              <a:defRPr sz="4400">
                <a:solidFill>
                  <a:schemeClr val="lt2"/>
                </a:solidFill>
                <a:latin typeface="Arial"/>
                <a:ea typeface="Arial"/>
                <a:cs typeface="Arial"/>
                <a:sym typeface="Arial"/>
              </a:defRPr>
            </a:lvl2pPr>
            <a:lvl3pPr rtl="0">
              <a:spcBef>
                <a:spcPts val="0"/>
              </a:spcBef>
              <a:defRPr sz="4400">
                <a:solidFill>
                  <a:schemeClr val="lt2"/>
                </a:solidFill>
                <a:latin typeface="Arial"/>
                <a:ea typeface="Arial"/>
                <a:cs typeface="Arial"/>
                <a:sym typeface="Arial"/>
              </a:defRPr>
            </a:lvl3pPr>
            <a:lvl4pPr rtl="0">
              <a:spcBef>
                <a:spcPts val="0"/>
              </a:spcBef>
              <a:defRPr sz="4400">
                <a:solidFill>
                  <a:schemeClr val="lt2"/>
                </a:solidFill>
                <a:latin typeface="Arial"/>
                <a:ea typeface="Arial"/>
                <a:cs typeface="Arial"/>
                <a:sym typeface="Arial"/>
              </a:defRPr>
            </a:lvl4pPr>
            <a:lvl5pPr rtl="0">
              <a:spcBef>
                <a:spcPts val="0"/>
              </a:spcBef>
              <a:defRPr sz="4400">
                <a:solidFill>
                  <a:schemeClr val="lt2"/>
                </a:solidFill>
                <a:latin typeface="Arial"/>
                <a:ea typeface="Arial"/>
                <a:cs typeface="Arial"/>
                <a:sym typeface="Arial"/>
              </a:defRPr>
            </a:lvl5pPr>
            <a:lvl6pPr rtl="0">
              <a:spcBef>
                <a:spcPts val="0"/>
              </a:spcBef>
              <a:defRPr sz="4400">
                <a:solidFill>
                  <a:schemeClr val="lt2"/>
                </a:solidFill>
                <a:latin typeface="Arial"/>
                <a:ea typeface="Arial"/>
                <a:cs typeface="Arial"/>
                <a:sym typeface="Arial"/>
              </a:defRPr>
            </a:lvl6pPr>
            <a:lvl7pPr rtl="0">
              <a:spcBef>
                <a:spcPts val="0"/>
              </a:spcBef>
              <a:defRPr sz="4400">
                <a:solidFill>
                  <a:schemeClr val="lt2"/>
                </a:solidFill>
                <a:latin typeface="Arial"/>
                <a:ea typeface="Arial"/>
                <a:cs typeface="Arial"/>
                <a:sym typeface="Arial"/>
              </a:defRPr>
            </a:lvl7pPr>
            <a:lvl8pPr rtl="0">
              <a:spcBef>
                <a:spcPts val="0"/>
              </a:spcBef>
              <a:defRPr sz="4400">
                <a:solidFill>
                  <a:schemeClr val="lt2"/>
                </a:solidFill>
                <a:latin typeface="Arial"/>
                <a:ea typeface="Arial"/>
                <a:cs typeface="Arial"/>
                <a:sym typeface="Arial"/>
              </a:defRPr>
            </a:lvl8pPr>
            <a:lvl9pPr rtl="0">
              <a:spcBef>
                <a:spcPts val="0"/>
              </a:spcBef>
              <a:defRPr sz="4400">
                <a:solidFill>
                  <a:schemeClr val="lt2"/>
                </a:solidFill>
                <a:latin typeface="Arial"/>
                <a:ea typeface="Arial"/>
                <a:cs typeface="Arial"/>
                <a:sym typeface="Arial"/>
              </a:defRPr>
            </a:lvl9pPr>
          </a:lstStyle>
          <a:p/>
        </p:txBody>
      </p:sp>
      <p:sp>
        <p:nvSpPr>
          <p:cNvPr id="91" name="Shape 91"/>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p:txBody>
      </p:sp>
      <p:sp>
        <p:nvSpPr>
          <p:cNvPr id="92" name="Shape 92"/>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marL="0" rtl="0">
              <a:spcBef>
                <a:spcPts val="0"/>
              </a:spcBef>
              <a:buFont typeface="Arial"/>
              <a:buNone/>
              <a:defRPr sz="1400"/>
            </a:lvl1pPr>
            <a:lvl2pPr indent="0" marL="457200" rtl="0">
              <a:spcBef>
                <a:spcPts val="0"/>
              </a:spcBef>
              <a:buFont typeface="Arial"/>
              <a:buNone/>
              <a:defRPr sz="1200"/>
            </a:lvl2pPr>
            <a:lvl3pPr indent="0" marL="914400" rtl="0">
              <a:spcBef>
                <a:spcPts val="0"/>
              </a:spcBef>
              <a:buFont typeface="Arial"/>
              <a:buNone/>
              <a:defRPr sz="1000"/>
            </a:lvl3pPr>
            <a:lvl4pPr indent="0" marL="1371600" rtl="0">
              <a:spcBef>
                <a:spcPts val="0"/>
              </a:spcBef>
              <a:buFont typeface="Arial"/>
              <a:buNone/>
              <a:defRPr sz="900"/>
            </a:lvl4pPr>
            <a:lvl5pPr indent="0" marL="1828800" rtl="0">
              <a:spcBef>
                <a:spcPts val="0"/>
              </a:spcBef>
              <a:buFont typeface="Arial"/>
              <a:buNone/>
              <a:defRPr sz="900"/>
            </a:lvl5pPr>
            <a:lvl6pPr indent="0" marL="2286000" rtl="0">
              <a:spcBef>
                <a:spcPts val="0"/>
              </a:spcBef>
              <a:buFont typeface="Arial"/>
              <a:buNone/>
              <a:defRPr sz="900"/>
            </a:lvl6pPr>
            <a:lvl7pPr indent="0" marL="2743200" rtl="0">
              <a:spcBef>
                <a:spcPts val="0"/>
              </a:spcBef>
              <a:buFont typeface="Arial"/>
              <a:buNone/>
              <a:defRPr sz="900"/>
            </a:lvl7pPr>
            <a:lvl8pPr indent="0" marL="3200400" rtl="0">
              <a:spcBef>
                <a:spcPts val="0"/>
              </a:spcBef>
              <a:buFont typeface="Arial"/>
              <a:buNone/>
              <a:defRPr sz="900"/>
            </a:lvl8pPr>
            <a:lvl9pPr indent="0" marL="3657600" rtl="0">
              <a:spcBef>
                <a:spcPts val="0"/>
              </a:spcBef>
              <a:buFont typeface="Arial"/>
              <a:buNone/>
              <a:defRPr sz="900"/>
            </a:lvl9pPr>
          </a:lstStyle>
          <a:p/>
        </p:txBody>
      </p:sp>
      <p:sp>
        <p:nvSpPr>
          <p:cNvPr id="93" name="Shape 93"/>
          <p:cNvSpPr txBox="1"/>
          <p:nvPr>
            <p:ph idx="10" type="dt"/>
          </p:nvPr>
        </p:nvSpPr>
        <p:spPr>
          <a:xfrm>
            <a:off x="3433762"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94" name="Shape 94"/>
          <p:cNvSpPr txBox="1"/>
          <p:nvPr>
            <p:ph idx="11" type="ftr"/>
          </p:nvPr>
        </p:nvSpPr>
        <p:spPr>
          <a:xfrm>
            <a:off x="61087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95" name="Shape 95"/>
          <p:cNvSpPr txBox="1"/>
          <p:nvPr>
            <p:ph idx="12" type="sldNum"/>
          </p:nvPr>
        </p:nvSpPr>
        <p:spPr>
          <a:xfrm>
            <a:off x="146050"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96" name="Shape 96"/>
        <p:cNvGrpSpPr/>
        <p:nvPr/>
      </p:nvGrpSpPr>
      <p:grpSpPr>
        <a:xfrm>
          <a:off x="0" y="0"/>
          <a:ext cx="0" cy="0"/>
          <a:chOff x="0" y="0"/>
          <a:chExt cx="0" cy="0"/>
        </a:xfrm>
      </p:grpSpPr>
      <p:sp>
        <p:nvSpPr>
          <p:cNvPr id="97" name="Shape 97"/>
          <p:cNvSpPr txBox="1"/>
          <p:nvPr>
            <p:ph idx="10" type="dt"/>
          </p:nvPr>
        </p:nvSpPr>
        <p:spPr>
          <a:xfrm>
            <a:off x="3433762"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98" name="Shape 98"/>
          <p:cNvSpPr txBox="1"/>
          <p:nvPr>
            <p:ph idx="11" type="ftr"/>
          </p:nvPr>
        </p:nvSpPr>
        <p:spPr>
          <a:xfrm>
            <a:off x="61087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99" name="Shape 99"/>
          <p:cNvSpPr txBox="1"/>
          <p:nvPr>
            <p:ph idx="12" type="sldNum"/>
          </p:nvPr>
        </p:nvSpPr>
        <p:spPr>
          <a:xfrm>
            <a:off x="146050"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0" name="Shape 100"/>
        <p:cNvGrpSpPr/>
        <p:nvPr/>
      </p:nvGrpSpPr>
      <p:grpSpPr>
        <a:xfrm>
          <a:off x="0" y="0"/>
          <a:ext cx="0" cy="0"/>
          <a:chOff x="0" y="0"/>
          <a:chExt cx="0" cy="0"/>
        </a:xfrm>
      </p:grpSpPr>
      <p:sp>
        <p:nvSpPr>
          <p:cNvPr id="101" name="Shape 101"/>
          <p:cNvSpPr txBox="1"/>
          <p:nvPr>
            <p:ph type="title"/>
          </p:nvPr>
        </p:nvSpPr>
        <p:spPr>
          <a:xfrm>
            <a:off x="317500" y="722312"/>
            <a:ext cx="8637587" cy="762000"/>
          </a:xfrm>
          <a:prstGeom prst="rect">
            <a:avLst/>
          </a:prstGeom>
          <a:noFill/>
          <a:ln>
            <a:noFill/>
          </a:ln>
        </p:spPr>
        <p:txBody>
          <a:bodyPr anchorCtr="0" anchor="b" bIns="91425" lIns="91425" rIns="91425" tIns="91425"/>
          <a:lstStyle>
            <a:lvl1pPr rtl="0" algn="l">
              <a:spcBef>
                <a:spcPts val="0"/>
              </a:spcBef>
              <a:spcAft>
                <a:spcPts val="0"/>
              </a:spcAft>
              <a:defRPr sz="4400">
                <a:solidFill>
                  <a:schemeClr val="lt2"/>
                </a:solidFill>
                <a:latin typeface="Arial"/>
                <a:ea typeface="Arial"/>
                <a:cs typeface="Arial"/>
                <a:sym typeface="Arial"/>
              </a:defRPr>
            </a:lvl1pPr>
            <a:lvl2pPr rtl="0" algn="l">
              <a:spcBef>
                <a:spcPts val="0"/>
              </a:spcBef>
              <a:spcAft>
                <a:spcPts val="0"/>
              </a:spcAft>
              <a:defRPr sz="4400">
                <a:solidFill>
                  <a:schemeClr val="lt2"/>
                </a:solidFill>
                <a:latin typeface="Arial"/>
                <a:ea typeface="Arial"/>
                <a:cs typeface="Arial"/>
                <a:sym typeface="Arial"/>
              </a:defRPr>
            </a:lvl2pPr>
            <a:lvl3pPr rtl="0" algn="l">
              <a:spcBef>
                <a:spcPts val="0"/>
              </a:spcBef>
              <a:spcAft>
                <a:spcPts val="0"/>
              </a:spcAft>
              <a:defRPr sz="4400">
                <a:solidFill>
                  <a:schemeClr val="lt2"/>
                </a:solidFill>
                <a:latin typeface="Arial"/>
                <a:ea typeface="Arial"/>
                <a:cs typeface="Arial"/>
                <a:sym typeface="Arial"/>
              </a:defRPr>
            </a:lvl3pPr>
            <a:lvl4pPr rtl="0" algn="l">
              <a:spcBef>
                <a:spcPts val="0"/>
              </a:spcBef>
              <a:spcAft>
                <a:spcPts val="0"/>
              </a:spcAft>
              <a:defRPr sz="4400">
                <a:solidFill>
                  <a:schemeClr val="lt2"/>
                </a:solidFill>
                <a:latin typeface="Arial"/>
                <a:ea typeface="Arial"/>
                <a:cs typeface="Arial"/>
                <a:sym typeface="Arial"/>
              </a:defRPr>
            </a:lvl4pPr>
            <a:lvl5pPr rtl="0" algn="l">
              <a:spcBef>
                <a:spcPts val="0"/>
              </a:spcBef>
              <a:spcAft>
                <a:spcPts val="0"/>
              </a:spcAft>
              <a:defRPr sz="4400">
                <a:solidFill>
                  <a:schemeClr val="lt2"/>
                </a:solidFill>
                <a:latin typeface="Arial"/>
                <a:ea typeface="Arial"/>
                <a:cs typeface="Arial"/>
                <a:sym typeface="Arial"/>
              </a:defRPr>
            </a:lvl5pPr>
            <a:lvl6pPr marL="457200" rtl="0" algn="l">
              <a:spcBef>
                <a:spcPts val="0"/>
              </a:spcBef>
              <a:spcAft>
                <a:spcPts val="0"/>
              </a:spcAft>
              <a:defRPr sz="4400">
                <a:solidFill>
                  <a:schemeClr val="lt2"/>
                </a:solidFill>
                <a:latin typeface="Arial"/>
                <a:ea typeface="Arial"/>
                <a:cs typeface="Arial"/>
                <a:sym typeface="Arial"/>
              </a:defRPr>
            </a:lvl6pPr>
            <a:lvl7pPr marL="914400" rtl="0" algn="l">
              <a:spcBef>
                <a:spcPts val="0"/>
              </a:spcBef>
              <a:spcAft>
                <a:spcPts val="0"/>
              </a:spcAft>
              <a:defRPr sz="4400">
                <a:solidFill>
                  <a:schemeClr val="lt2"/>
                </a:solidFill>
                <a:latin typeface="Arial"/>
                <a:ea typeface="Arial"/>
                <a:cs typeface="Arial"/>
                <a:sym typeface="Arial"/>
              </a:defRPr>
            </a:lvl7pPr>
            <a:lvl8pPr marL="1371600" rtl="0" algn="l">
              <a:spcBef>
                <a:spcPts val="0"/>
              </a:spcBef>
              <a:spcAft>
                <a:spcPts val="0"/>
              </a:spcAft>
              <a:defRPr sz="4400">
                <a:solidFill>
                  <a:schemeClr val="lt2"/>
                </a:solidFill>
                <a:latin typeface="Arial"/>
                <a:ea typeface="Arial"/>
                <a:cs typeface="Arial"/>
                <a:sym typeface="Arial"/>
              </a:defRPr>
            </a:lvl8pPr>
            <a:lvl9pPr marL="1828800" rtl="0" algn="l">
              <a:spcBef>
                <a:spcPts val="0"/>
              </a:spcBef>
              <a:spcAft>
                <a:spcPts val="0"/>
              </a:spcAft>
              <a:defRPr sz="4400">
                <a:solidFill>
                  <a:schemeClr val="lt2"/>
                </a:solidFill>
                <a:latin typeface="Arial"/>
                <a:ea typeface="Arial"/>
                <a:cs typeface="Arial"/>
                <a:sym typeface="Arial"/>
              </a:defRPr>
            </a:lvl9pPr>
          </a:lstStyle>
          <a:p/>
        </p:txBody>
      </p:sp>
      <p:sp>
        <p:nvSpPr>
          <p:cNvPr id="102" name="Shape 102"/>
          <p:cNvSpPr txBox="1"/>
          <p:nvPr>
            <p:ph idx="10" type="dt"/>
          </p:nvPr>
        </p:nvSpPr>
        <p:spPr>
          <a:xfrm>
            <a:off x="3433762"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103" name="Shape 103"/>
          <p:cNvSpPr txBox="1"/>
          <p:nvPr>
            <p:ph idx="11" type="ftr"/>
          </p:nvPr>
        </p:nvSpPr>
        <p:spPr>
          <a:xfrm>
            <a:off x="61087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104" name="Shape 104"/>
          <p:cNvSpPr txBox="1"/>
          <p:nvPr>
            <p:ph idx="12" type="sldNum"/>
          </p:nvPr>
        </p:nvSpPr>
        <p:spPr>
          <a:xfrm>
            <a:off x="146050"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05" name="Shape 105"/>
        <p:cNvGrpSpPr/>
        <p:nvPr/>
      </p:nvGrpSpPr>
      <p:grpSpPr>
        <a:xfrm>
          <a:off x="0" y="0"/>
          <a:ext cx="0" cy="0"/>
          <a:chOff x="0" y="0"/>
          <a:chExt cx="0" cy="0"/>
        </a:xfrm>
      </p:grpSpPr>
      <p:sp>
        <p:nvSpPr>
          <p:cNvPr id="106" name="Shape 106"/>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spcBef>
                <a:spcPts val="0"/>
              </a:spcBef>
              <a:defRPr/>
            </a:lvl1pPr>
            <a:lvl2pPr rtl="0">
              <a:spcBef>
                <a:spcPts val="0"/>
              </a:spcBef>
              <a:defRPr sz="4400">
                <a:solidFill>
                  <a:schemeClr val="lt2"/>
                </a:solidFill>
                <a:latin typeface="Arial"/>
                <a:ea typeface="Arial"/>
                <a:cs typeface="Arial"/>
                <a:sym typeface="Arial"/>
              </a:defRPr>
            </a:lvl2pPr>
            <a:lvl3pPr rtl="0">
              <a:spcBef>
                <a:spcPts val="0"/>
              </a:spcBef>
              <a:defRPr sz="4400">
                <a:solidFill>
                  <a:schemeClr val="lt2"/>
                </a:solidFill>
                <a:latin typeface="Arial"/>
                <a:ea typeface="Arial"/>
                <a:cs typeface="Arial"/>
                <a:sym typeface="Arial"/>
              </a:defRPr>
            </a:lvl3pPr>
            <a:lvl4pPr rtl="0">
              <a:spcBef>
                <a:spcPts val="0"/>
              </a:spcBef>
              <a:defRPr sz="4400">
                <a:solidFill>
                  <a:schemeClr val="lt2"/>
                </a:solidFill>
                <a:latin typeface="Arial"/>
                <a:ea typeface="Arial"/>
                <a:cs typeface="Arial"/>
                <a:sym typeface="Arial"/>
              </a:defRPr>
            </a:lvl4pPr>
            <a:lvl5pPr rtl="0">
              <a:spcBef>
                <a:spcPts val="0"/>
              </a:spcBef>
              <a:defRPr sz="4400">
                <a:solidFill>
                  <a:schemeClr val="lt2"/>
                </a:solidFill>
                <a:latin typeface="Arial"/>
                <a:ea typeface="Arial"/>
                <a:cs typeface="Arial"/>
                <a:sym typeface="Arial"/>
              </a:defRPr>
            </a:lvl5pPr>
            <a:lvl6pPr rtl="0">
              <a:spcBef>
                <a:spcPts val="0"/>
              </a:spcBef>
              <a:defRPr sz="4400">
                <a:solidFill>
                  <a:schemeClr val="lt2"/>
                </a:solidFill>
                <a:latin typeface="Arial"/>
                <a:ea typeface="Arial"/>
                <a:cs typeface="Arial"/>
                <a:sym typeface="Arial"/>
              </a:defRPr>
            </a:lvl6pPr>
            <a:lvl7pPr rtl="0">
              <a:spcBef>
                <a:spcPts val="0"/>
              </a:spcBef>
              <a:defRPr sz="4400">
                <a:solidFill>
                  <a:schemeClr val="lt2"/>
                </a:solidFill>
                <a:latin typeface="Arial"/>
                <a:ea typeface="Arial"/>
                <a:cs typeface="Arial"/>
                <a:sym typeface="Arial"/>
              </a:defRPr>
            </a:lvl7pPr>
            <a:lvl8pPr rtl="0">
              <a:spcBef>
                <a:spcPts val="0"/>
              </a:spcBef>
              <a:defRPr sz="4400">
                <a:solidFill>
                  <a:schemeClr val="lt2"/>
                </a:solidFill>
                <a:latin typeface="Arial"/>
                <a:ea typeface="Arial"/>
                <a:cs typeface="Arial"/>
                <a:sym typeface="Arial"/>
              </a:defRPr>
            </a:lvl8pPr>
            <a:lvl9pPr rtl="0">
              <a:spcBef>
                <a:spcPts val="0"/>
              </a:spcBef>
              <a:defRPr sz="4400">
                <a:solidFill>
                  <a:schemeClr val="lt2"/>
                </a:solidFill>
                <a:latin typeface="Arial"/>
                <a:ea typeface="Arial"/>
                <a:cs typeface="Arial"/>
                <a:sym typeface="Arial"/>
              </a:defRPr>
            </a:lvl9pPr>
          </a:lstStyle>
          <a:p/>
        </p:txBody>
      </p:sp>
      <p:sp>
        <p:nvSpPr>
          <p:cNvPr id="107" name="Shape 107"/>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marL="0" rtl="0">
              <a:spcBef>
                <a:spcPts val="0"/>
              </a:spcBef>
              <a:buFont typeface="Arial"/>
              <a:buNone/>
              <a:defRPr b="1" sz="2400"/>
            </a:lvl1pPr>
            <a:lvl2pPr indent="0" marL="457200" rtl="0">
              <a:spcBef>
                <a:spcPts val="0"/>
              </a:spcBef>
              <a:buFont typeface="Arial"/>
              <a:buNone/>
              <a:defRPr b="1" sz="2000"/>
            </a:lvl2pPr>
            <a:lvl3pPr indent="0" marL="914400" rtl="0">
              <a:spcBef>
                <a:spcPts val="0"/>
              </a:spcBef>
              <a:buFont typeface="Arial"/>
              <a:buNone/>
              <a:defRPr b="1" sz="1800"/>
            </a:lvl3pPr>
            <a:lvl4pPr indent="0" marL="1371600" rtl="0">
              <a:spcBef>
                <a:spcPts val="0"/>
              </a:spcBef>
              <a:buFont typeface="Arial"/>
              <a:buNone/>
              <a:defRPr b="1" sz="1600"/>
            </a:lvl4pPr>
            <a:lvl5pPr indent="0" marL="1828800" rtl="0">
              <a:spcBef>
                <a:spcPts val="0"/>
              </a:spcBef>
              <a:buFont typeface="Arial"/>
              <a:buNone/>
              <a:defRPr b="1" sz="1600"/>
            </a:lvl5pPr>
            <a:lvl6pPr indent="0" marL="2286000" rtl="0">
              <a:spcBef>
                <a:spcPts val="0"/>
              </a:spcBef>
              <a:buFont typeface="Arial"/>
              <a:buNone/>
              <a:defRPr b="1" sz="1600"/>
            </a:lvl6pPr>
            <a:lvl7pPr indent="0" marL="2743200" rtl="0">
              <a:spcBef>
                <a:spcPts val="0"/>
              </a:spcBef>
              <a:buFont typeface="Arial"/>
              <a:buNone/>
              <a:defRPr b="1" sz="1600"/>
            </a:lvl7pPr>
            <a:lvl8pPr indent="0" marL="3200400" rtl="0">
              <a:spcBef>
                <a:spcPts val="0"/>
              </a:spcBef>
              <a:buFont typeface="Arial"/>
              <a:buNone/>
              <a:defRPr b="1" sz="1600"/>
            </a:lvl8pPr>
            <a:lvl9pPr indent="0" marL="3657600" rtl="0">
              <a:spcBef>
                <a:spcPts val="0"/>
              </a:spcBef>
              <a:buFont typeface="Arial"/>
              <a:buNone/>
              <a:defRPr b="1" sz="1600"/>
            </a:lvl9pPr>
          </a:lstStyle>
          <a:p/>
        </p:txBody>
      </p:sp>
      <p:sp>
        <p:nvSpPr>
          <p:cNvPr id="108" name="Shape 108"/>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p:txBody>
      </p:sp>
      <p:sp>
        <p:nvSpPr>
          <p:cNvPr id="109" name="Shape 109"/>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marL="0" rtl="0">
              <a:spcBef>
                <a:spcPts val="0"/>
              </a:spcBef>
              <a:buFont typeface="Arial"/>
              <a:buNone/>
              <a:defRPr b="1" sz="2400"/>
            </a:lvl1pPr>
            <a:lvl2pPr indent="0" marL="457200" rtl="0">
              <a:spcBef>
                <a:spcPts val="0"/>
              </a:spcBef>
              <a:buFont typeface="Arial"/>
              <a:buNone/>
              <a:defRPr b="1" sz="2000"/>
            </a:lvl2pPr>
            <a:lvl3pPr indent="0" marL="914400" rtl="0">
              <a:spcBef>
                <a:spcPts val="0"/>
              </a:spcBef>
              <a:buFont typeface="Arial"/>
              <a:buNone/>
              <a:defRPr b="1" sz="1800"/>
            </a:lvl3pPr>
            <a:lvl4pPr indent="0" marL="1371600" rtl="0">
              <a:spcBef>
                <a:spcPts val="0"/>
              </a:spcBef>
              <a:buFont typeface="Arial"/>
              <a:buNone/>
              <a:defRPr b="1" sz="1600"/>
            </a:lvl4pPr>
            <a:lvl5pPr indent="0" marL="1828800" rtl="0">
              <a:spcBef>
                <a:spcPts val="0"/>
              </a:spcBef>
              <a:buFont typeface="Arial"/>
              <a:buNone/>
              <a:defRPr b="1" sz="1600"/>
            </a:lvl5pPr>
            <a:lvl6pPr indent="0" marL="2286000" rtl="0">
              <a:spcBef>
                <a:spcPts val="0"/>
              </a:spcBef>
              <a:buFont typeface="Arial"/>
              <a:buNone/>
              <a:defRPr b="1" sz="1600"/>
            </a:lvl6pPr>
            <a:lvl7pPr indent="0" marL="2743200" rtl="0">
              <a:spcBef>
                <a:spcPts val="0"/>
              </a:spcBef>
              <a:buFont typeface="Arial"/>
              <a:buNone/>
              <a:defRPr b="1" sz="1600"/>
            </a:lvl7pPr>
            <a:lvl8pPr indent="0" marL="3200400" rtl="0">
              <a:spcBef>
                <a:spcPts val="0"/>
              </a:spcBef>
              <a:buFont typeface="Arial"/>
              <a:buNone/>
              <a:defRPr b="1" sz="1600"/>
            </a:lvl8pPr>
            <a:lvl9pPr indent="0" marL="3657600" rtl="0">
              <a:spcBef>
                <a:spcPts val="0"/>
              </a:spcBef>
              <a:buFont typeface="Arial"/>
              <a:buNone/>
              <a:defRPr b="1" sz="1600"/>
            </a:lvl9pPr>
          </a:lstStyle>
          <a:p/>
        </p:txBody>
      </p:sp>
      <p:sp>
        <p:nvSpPr>
          <p:cNvPr id="110" name="Shape 110"/>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p:txBody>
      </p:sp>
      <p:sp>
        <p:nvSpPr>
          <p:cNvPr id="111" name="Shape 111"/>
          <p:cNvSpPr txBox="1"/>
          <p:nvPr>
            <p:ph idx="10" type="dt"/>
          </p:nvPr>
        </p:nvSpPr>
        <p:spPr>
          <a:xfrm>
            <a:off x="3433762"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112" name="Shape 112"/>
          <p:cNvSpPr txBox="1"/>
          <p:nvPr>
            <p:ph idx="11" type="ftr"/>
          </p:nvPr>
        </p:nvSpPr>
        <p:spPr>
          <a:xfrm>
            <a:off x="61087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113" name="Shape 113"/>
          <p:cNvSpPr txBox="1"/>
          <p:nvPr>
            <p:ph idx="12" type="sldNum"/>
          </p:nvPr>
        </p:nvSpPr>
        <p:spPr>
          <a:xfrm>
            <a:off x="146050"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14" name="Shape 114"/>
        <p:cNvGrpSpPr/>
        <p:nvPr/>
      </p:nvGrpSpPr>
      <p:grpSpPr>
        <a:xfrm>
          <a:off x="0" y="0"/>
          <a:ext cx="0" cy="0"/>
          <a:chOff x="0" y="0"/>
          <a:chExt cx="0" cy="0"/>
        </a:xfrm>
      </p:grpSpPr>
      <p:sp>
        <p:nvSpPr>
          <p:cNvPr id="115" name="Shape 115"/>
          <p:cNvSpPr txBox="1"/>
          <p:nvPr>
            <p:ph type="title"/>
          </p:nvPr>
        </p:nvSpPr>
        <p:spPr>
          <a:xfrm>
            <a:off x="722312" y="4406900"/>
            <a:ext cx="7772400" cy="1362075"/>
          </a:xfrm>
          <a:prstGeom prst="rect">
            <a:avLst/>
          </a:prstGeom>
          <a:noFill/>
          <a:ln>
            <a:noFill/>
          </a:ln>
        </p:spPr>
        <p:txBody>
          <a:bodyPr anchorCtr="0" anchor="t" bIns="91425" lIns="91425" rIns="91425" tIns="91425"/>
          <a:lstStyle>
            <a:lvl1pPr rtl="0" algn="l">
              <a:spcBef>
                <a:spcPts val="0"/>
              </a:spcBef>
              <a:defRPr b="1" sz="4000" cap="none"/>
            </a:lvl1pPr>
            <a:lvl2pPr rtl="0">
              <a:spcBef>
                <a:spcPts val="0"/>
              </a:spcBef>
              <a:defRPr sz="4400">
                <a:solidFill>
                  <a:schemeClr val="lt2"/>
                </a:solidFill>
                <a:latin typeface="Arial"/>
                <a:ea typeface="Arial"/>
                <a:cs typeface="Arial"/>
                <a:sym typeface="Arial"/>
              </a:defRPr>
            </a:lvl2pPr>
            <a:lvl3pPr rtl="0">
              <a:spcBef>
                <a:spcPts val="0"/>
              </a:spcBef>
              <a:defRPr sz="4400">
                <a:solidFill>
                  <a:schemeClr val="lt2"/>
                </a:solidFill>
                <a:latin typeface="Arial"/>
                <a:ea typeface="Arial"/>
                <a:cs typeface="Arial"/>
                <a:sym typeface="Arial"/>
              </a:defRPr>
            </a:lvl3pPr>
            <a:lvl4pPr rtl="0">
              <a:spcBef>
                <a:spcPts val="0"/>
              </a:spcBef>
              <a:defRPr sz="4400">
                <a:solidFill>
                  <a:schemeClr val="lt2"/>
                </a:solidFill>
                <a:latin typeface="Arial"/>
                <a:ea typeface="Arial"/>
                <a:cs typeface="Arial"/>
                <a:sym typeface="Arial"/>
              </a:defRPr>
            </a:lvl4pPr>
            <a:lvl5pPr rtl="0">
              <a:spcBef>
                <a:spcPts val="0"/>
              </a:spcBef>
              <a:defRPr sz="4400">
                <a:solidFill>
                  <a:schemeClr val="lt2"/>
                </a:solidFill>
                <a:latin typeface="Arial"/>
                <a:ea typeface="Arial"/>
                <a:cs typeface="Arial"/>
                <a:sym typeface="Arial"/>
              </a:defRPr>
            </a:lvl5pPr>
            <a:lvl6pPr rtl="0">
              <a:spcBef>
                <a:spcPts val="0"/>
              </a:spcBef>
              <a:defRPr sz="4400">
                <a:solidFill>
                  <a:schemeClr val="lt2"/>
                </a:solidFill>
                <a:latin typeface="Arial"/>
                <a:ea typeface="Arial"/>
                <a:cs typeface="Arial"/>
                <a:sym typeface="Arial"/>
              </a:defRPr>
            </a:lvl6pPr>
            <a:lvl7pPr rtl="0">
              <a:spcBef>
                <a:spcPts val="0"/>
              </a:spcBef>
              <a:defRPr sz="4400">
                <a:solidFill>
                  <a:schemeClr val="lt2"/>
                </a:solidFill>
                <a:latin typeface="Arial"/>
                <a:ea typeface="Arial"/>
                <a:cs typeface="Arial"/>
                <a:sym typeface="Arial"/>
              </a:defRPr>
            </a:lvl7pPr>
            <a:lvl8pPr rtl="0">
              <a:spcBef>
                <a:spcPts val="0"/>
              </a:spcBef>
              <a:defRPr sz="4400">
                <a:solidFill>
                  <a:schemeClr val="lt2"/>
                </a:solidFill>
                <a:latin typeface="Arial"/>
                <a:ea typeface="Arial"/>
                <a:cs typeface="Arial"/>
                <a:sym typeface="Arial"/>
              </a:defRPr>
            </a:lvl8pPr>
            <a:lvl9pPr rtl="0">
              <a:spcBef>
                <a:spcPts val="0"/>
              </a:spcBef>
              <a:defRPr sz="4400">
                <a:solidFill>
                  <a:schemeClr val="lt2"/>
                </a:solidFill>
                <a:latin typeface="Arial"/>
                <a:ea typeface="Arial"/>
                <a:cs typeface="Arial"/>
                <a:sym typeface="Arial"/>
              </a:defRPr>
            </a:lvl9pPr>
          </a:lstStyle>
          <a:p/>
        </p:txBody>
      </p:sp>
      <p:sp>
        <p:nvSpPr>
          <p:cNvPr id="116" name="Shape 11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marL="0" rtl="0">
              <a:spcBef>
                <a:spcPts val="0"/>
              </a:spcBef>
              <a:buFont typeface="Arial"/>
              <a:buNone/>
              <a:defRPr sz="2000"/>
            </a:lvl1pPr>
            <a:lvl2pPr indent="0" marL="457200" rtl="0">
              <a:spcBef>
                <a:spcPts val="0"/>
              </a:spcBef>
              <a:buFont typeface="Arial"/>
              <a:buNone/>
              <a:defRPr sz="1800"/>
            </a:lvl2pPr>
            <a:lvl3pPr indent="0" marL="914400" rtl="0">
              <a:spcBef>
                <a:spcPts val="0"/>
              </a:spcBef>
              <a:buFont typeface="Arial"/>
              <a:buNone/>
              <a:defRPr sz="1600"/>
            </a:lvl3pPr>
            <a:lvl4pPr indent="0" marL="1371600" rtl="0">
              <a:spcBef>
                <a:spcPts val="0"/>
              </a:spcBef>
              <a:buFont typeface="Arial"/>
              <a:buNone/>
              <a:defRPr sz="1400"/>
            </a:lvl4pPr>
            <a:lvl5pPr indent="0" marL="1828800" rtl="0">
              <a:spcBef>
                <a:spcPts val="0"/>
              </a:spcBef>
              <a:buFont typeface="Arial"/>
              <a:buNone/>
              <a:defRPr sz="1400"/>
            </a:lvl5pPr>
            <a:lvl6pPr indent="0" marL="2286000" rtl="0">
              <a:spcBef>
                <a:spcPts val="0"/>
              </a:spcBef>
              <a:buFont typeface="Arial"/>
              <a:buNone/>
              <a:defRPr sz="1400"/>
            </a:lvl6pPr>
            <a:lvl7pPr indent="0" marL="2743200" rtl="0">
              <a:spcBef>
                <a:spcPts val="0"/>
              </a:spcBef>
              <a:buFont typeface="Arial"/>
              <a:buNone/>
              <a:defRPr sz="1400"/>
            </a:lvl7pPr>
            <a:lvl8pPr indent="0" marL="3200400" rtl="0">
              <a:spcBef>
                <a:spcPts val="0"/>
              </a:spcBef>
              <a:buFont typeface="Arial"/>
              <a:buNone/>
              <a:defRPr sz="1400"/>
            </a:lvl8pPr>
            <a:lvl9pPr indent="0" marL="3657600" rtl="0">
              <a:spcBef>
                <a:spcPts val="0"/>
              </a:spcBef>
              <a:buFont typeface="Arial"/>
              <a:buNone/>
              <a:defRPr sz="1400"/>
            </a:lvl9pPr>
          </a:lstStyle>
          <a:p/>
        </p:txBody>
      </p:sp>
      <p:sp>
        <p:nvSpPr>
          <p:cNvPr id="117" name="Shape 117"/>
          <p:cNvSpPr txBox="1"/>
          <p:nvPr>
            <p:ph idx="10" type="dt"/>
          </p:nvPr>
        </p:nvSpPr>
        <p:spPr>
          <a:xfrm>
            <a:off x="3433762"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118" name="Shape 118"/>
          <p:cNvSpPr txBox="1"/>
          <p:nvPr>
            <p:ph idx="11" type="ftr"/>
          </p:nvPr>
        </p:nvSpPr>
        <p:spPr>
          <a:xfrm>
            <a:off x="61087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119" name="Shape 119"/>
          <p:cNvSpPr txBox="1"/>
          <p:nvPr>
            <p:ph idx="12" type="sldNum"/>
          </p:nvPr>
        </p:nvSpPr>
        <p:spPr>
          <a:xfrm>
            <a:off x="146050"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34" name="Shape 34"/>
        <p:cNvGrpSpPr/>
        <p:nvPr/>
      </p:nvGrpSpPr>
      <p:grpSpPr>
        <a:xfrm>
          <a:off x="0" y="0"/>
          <a:ext cx="0" cy="0"/>
          <a:chOff x="0" y="0"/>
          <a:chExt cx="0" cy="0"/>
        </a:xfrm>
      </p:grpSpPr>
      <p:sp>
        <p:nvSpPr>
          <p:cNvPr id="35" name="Shape 35"/>
          <p:cNvSpPr txBox="1"/>
          <p:nvPr>
            <p:ph type="title"/>
          </p:nvPr>
        </p:nvSpPr>
        <p:spPr>
          <a:xfrm>
            <a:off x="317500" y="722312"/>
            <a:ext cx="8637587" cy="762000"/>
          </a:xfrm>
          <a:prstGeom prst="rect">
            <a:avLst/>
          </a:prstGeom>
          <a:noFill/>
          <a:ln>
            <a:noFill/>
          </a:ln>
        </p:spPr>
        <p:txBody>
          <a:bodyPr anchorCtr="0" anchor="b" bIns="91425" lIns="91425" rIns="91425" tIns="91425"/>
          <a:lstStyle>
            <a:lvl1pPr rtl="0" algn="l">
              <a:spcBef>
                <a:spcPts val="0"/>
              </a:spcBef>
              <a:spcAft>
                <a:spcPts val="0"/>
              </a:spcAft>
              <a:defRPr sz="4400">
                <a:solidFill>
                  <a:schemeClr val="lt2"/>
                </a:solidFill>
                <a:latin typeface="Arial"/>
                <a:ea typeface="Arial"/>
                <a:cs typeface="Arial"/>
                <a:sym typeface="Arial"/>
              </a:defRPr>
            </a:lvl1pPr>
            <a:lvl2pPr rtl="0" algn="l">
              <a:spcBef>
                <a:spcPts val="0"/>
              </a:spcBef>
              <a:spcAft>
                <a:spcPts val="0"/>
              </a:spcAft>
              <a:defRPr sz="4400">
                <a:solidFill>
                  <a:schemeClr val="lt2"/>
                </a:solidFill>
                <a:latin typeface="Arial"/>
                <a:ea typeface="Arial"/>
                <a:cs typeface="Arial"/>
                <a:sym typeface="Arial"/>
              </a:defRPr>
            </a:lvl2pPr>
            <a:lvl3pPr rtl="0" algn="l">
              <a:spcBef>
                <a:spcPts val="0"/>
              </a:spcBef>
              <a:spcAft>
                <a:spcPts val="0"/>
              </a:spcAft>
              <a:defRPr sz="4400">
                <a:solidFill>
                  <a:schemeClr val="lt2"/>
                </a:solidFill>
                <a:latin typeface="Arial"/>
                <a:ea typeface="Arial"/>
                <a:cs typeface="Arial"/>
                <a:sym typeface="Arial"/>
              </a:defRPr>
            </a:lvl3pPr>
            <a:lvl4pPr rtl="0" algn="l">
              <a:spcBef>
                <a:spcPts val="0"/>
              </a:spcBef>
              <a:spcAft>
                <a:spcPts val="0"/>
              </a:spcAft>
              <a:defRPr sz="4400">
                <a:solidFill>
                  <a:schemeClr val="lt2"/>
                </a:solidFill>
                <a:latin typeface="Arial"/>
                <a:ea typeface="Arial"/>
                <a:cs typeface="Arial"/>
                <a:sym typeface="Arial"/>
              </a:defRPr>
            </a:lvl4pPr>
            <a:lvl5pPr rtl="0" algn="l">
              <a:spcBef>
                <a:spcPts val="0"/>
              </a:spcBef>
              <a:spcAft>
                <a:spcPts val="0"/>
              </a:spcAft>
              <a:defRPr sz="4400">
                <a:solidFill>
                  <a:schemeClr val="lt2"/>
                </a:solidFill>
                <a:latin typeface="Arial"/>
                <a:ea typeface="Arial"/>
                <a:cs typeface="Arial"/>
                <a:sym typeface="Arial"/>
              </a:defRPr>
            </a:lvl5pPr>
            <a:lvl6pPr marL="457200" rtl="0" algn="l">
              <a:spcBef>
                <a:spcPts val="0"/>
              </a:spcBef>
              <a:spcAft>
                <a:spcPts val="0"/>
              </a:spcAft>
              <a:defRPr sz="4400">
                <a:solidFill>
                  <a:schemeClr val="lt2"/>
                </a:solidFill>
                <a:latin typeface="Arial"/>
                <a:ea typeface="Arial"/>
                <a:cs typeface="Arial"/>
                <a:sym typeface="Arial"/>
              </a:defRPr>
            </a:lvl6pPr>
            <a:lvl7pPr marL="914400" rtl="0" algn="l">
              <a:spcBef>
                <a:spcPts val="0"/>
              </a:spcBef>
              <a:spcAft>
                <a:spcPts val="0"/>
              </a:spcAft>
              <a:defRPr sz="4400">
                <a:solidFill>
                  <a:schemeClr val="lt2"/>
                </a:solidFill>
                <a:latin typeface="Arial"/>
                <a:ea typeface="Arial"/>
                <a:cs typeface="Arial"/>
                <a:sym typeface="Arial"/>
              </a:defRPr>
            </a:lvl7pPr>
            <a:lvl8pPr marL="1371600" rtl="0" algn="l">
              <a:spcBef>
                <a:spcPts val="0"/>
              </a:spcBef>
              <a:spcAft>
                <a:spcPts val="0"/>
              </a:spcAft>
              <a:defRPr sz="4400">
                <a:solidFill>
                  <a:schemeClr val="lt2"/>
                </a:solidFill>
                <a:latin typeface="Arial"/>
                <a:ea typeface="Arial"/>
                <a:cs typeface="Arial"/>
                <a:sym typeface="Arial"/>
              </a:defRPr>
            </a:lvl8pPr>
            <a:lvl9pPr marL="1828800" rtl="0" algn="l">
              <a:spcBef>
                <a:spcPts val="0"/>
              </a:spcBef>
              <a:spcAft>
                <a:spcPts val="0"/>
              </a:spcAft>
              <a:defRPr sz="4400">
                <a:solidFill>
                  <a:schemeClr val="lt2"/>
                </a:solidFill>
                <a:latin typeface="Arial"/>
                <a:ea typeface="Arial"/>
                <a:cs typeface="Arial"/>
                <a:sym typeface="Arial"/>
              </a:defRPr>
            </a:lvl9pPr>
          </a:lstStyle>
          <a:p/>
        </p:txBody>
      </p:sp>
      <p:sp>
        <p:nvSpPr>
          <p:cNvPr id="36" name="Shape 36"/>
          <p:cNvSpPr txBox="1"/>
          <p:nvPr>
            <p:ph idx="1" type="body"/>
          </p:nvPr>
        </p:nvSpPr>
        <p:spPr>
          <a:xfrm>
            <a:off x="328612" y="1941511"/>
            <a:ext cx="8208962" cy="4114800"/>
          </a:xfrm>
          <a:prstGeom prst="rect">
            <a:avLst/>
          </a:prstGeom>
          <a:noFill/>
          <a:ln>
            <a:noFill/>
          </a:ln>
        </p:spPr>
        <p:txBody>
          <a:bodyPr anchorCtr="0" anchor="t" bIns="91425" lIns="91425" rIns="91425" tIns="91425"/>
          <a:lstStyle>
            <a:lvl1pPr indent="-200660" marL="342900" rtl="0" algn="l">
              <a:spcBef>
                <a:spcPts val="640"/>
              </a:spcBef>
              <a:spcAft>
                <a:spcPts val="0"/>
              </a:spcAft>
              <a:buClr>
                <a:srgbClr val="CCFF33"/>
              </a:buClr>
              <a:buFont typeface="Noto Sans Symbols"/>
              <a:buChar char="■"/>
              <a:defRPr sz="3200">
                <a:solidFill>
                  <a:schemeClr val="lt1"/>
                </a:solidFill>
                <a:latin typeface="Arial"/>
                <a:ea typeface="Arial"/>
                <a:cs typeface="Arial"/>
                <a:sym typeface="Arial"/>
              </a:defRPr>
            </a:lvl1pPr>
            <a:lvl2pPr indent="-170180" marL="742950" rtl="0" algn="l">
              <a:spcBef>
                <a:spcPts val="560"/>
              </a:spcBef>
              <a:spcAft>
                <a:spcPts val="0"/>
              </a:spcAft>
              <a:buClr>
                <a:schemeClr val="accent2"/>
              </a:buClr>
              <a:buFont typeface="Noto Sans Symbols"/>
              <a:buChar char="■"/>
              <a:defRPr sz="2800">
                <a:solidFill>
                  <a:schemeClr val="lt1"/>
                </a:solidFill>
                <a:latin typeface="Arial"/>
                <a:ea typeface="Arial"/>
                <a:cs typeface="Arial"/>
                <a:sym typeface="Arial"/>
              </a:defRPr>
            </a:lvl2pPr>
            <a:lvl3pPr indent="-129539" marL="1143000" rtl="0" algn="l">
              <a:spcBef>
                <a:spcPts val="480"/>
              </a:spcBef>
              <a:spcAft>
                <a:spcPts val="0"/>
              </a:spcAft>
              <a:buClr>
                <a:srgbClr val="0099CC"/>
              </a:buClr>
              <a:buFont typeface="Noto Sans Symbols"/>
              <a:buChar char="■"/>
              <a:defRPr sz="2400">
                <a:solidFill>
                  <a:schemeClr val="lt1"/>
                </a:solidFill>
                <a:latin typeface="Arial"/>
                <a:ea typeface="Arial"/>
                <a:cs typeface="Arial"/>
                <a:sym typeface="Arial"/>
              </a:defRPr>
            </a:lvl3pPr>
            <a:lvl4pPr indent="-133350" marL="1600200" rtl="0" algn="l">
              <a:spcBef>
                <a:spcPts val="400"/>
              </a:spcBef>
              <a:spcAft>
                <a:spcPts val="0"/>
              </a:spcAft>
              <a:buClr>
                <a:schemeClr val="lt2"/>
              </a:buClr>
              <a:buFont typeface="Noto Sans Symbols"/>
              <a:buChar char="■"/>
              <a:defRPr sz="2000">
                <a:solidFill>
                  <a:schemeClr val="lt1"/>
                </a:solidFill>
                <a:latin typeface="Arial"/>
                <a:ea typeface="Arial"/>
                <a:cs typeface="Arial"/>
                <a:sym typeface="Arial"/>
              </a:defRPr>
            </a:lvl4pPr>
            <a:lvl5pPr indent="-146050" marL="20574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5pPr>
            <a:lvl6pPr indent="-146050" marL="25146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6pPr>
            <a:lvl7pPr indent="-146050" marL="29718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7pPr>
            <a:lvl8pPr indent="-146050" marL="34290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8pPr>
            <a:lvl9pPr indent="-146050" marL="38862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9pPr>
          </a:lstStyle>
          <a:p/>
        </p:txBody>
      </p:sp>
      <p:sp>
        <p:nvSpPr>
          <p:cNvPr id="37" name="Shape 37"/>
          <p:cNvSpPr txBox="1"/>
          <p:nvPr>
            <p:ph idx="10" type="dt"/>
          </p:nvPr>
        </p:nvSpPr>
        <p:spPr>
          <a:xfrm>
            <a:off x="3433762"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38" name="Shape 38"/>
          <p:cNvSpPr txBox="1"/>
          <p:nvPr>
            <p:ph idx="11" type="ftr"/>
          </p:nvPr>
        </p:nvSpPr>
        <p:spPr>
          <a:xfrm>
            <a:off x="61087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39" name="Shape 39"/>
          <p:cNvSpPr txBox="1"/>
          <p:nvPr>
            <p:ph idx="12" type="sldNum"/>
          </p:nvPr>
        </p:nvSpPr>
        <p:spPr>
          <a:xfrm>
            <a:off x="146050"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0" name="Shape 40"/>
        <p:cNvGrpSpPr/>
        <p:nvPr/>
      </p:nvGrpSpPr>
      <p:grpSpPr>
        <a:xfrm>
          <a:off x="0" y="0"/>
          <a:ext cx="0" cy="0"/>
          <a:chOff x="0" y="0"/>
          <a:chExt cx="0" cy="0"/>
        </a:xfrm>
      </p:grpSpPr>
      <p:sp>
        <p:nvSpPr>
          <p:cNvPr id="41" name="Shape 41"/>
          <p:cNvSpPr txBox="1"/>
          <p:nvPr>
            <p:ph type="title"/>
          </p:nvPr>
        </p:nvSpPr>
        <p:spPr>
          <a:xfrm>
            <a:off x="317500" y="722312"/>
            <a:ext cx="8637587" cy="762000"/>
          </a:xfrm>
          <a:prstGeom prst="rect">
            <a:avLst/>
          </a:prstGeom>
          <a:noFill/>
          <a:ln>
            <a:noFill/>
          </a:ln>
        </p:spPr>
        <p:txBody>
          <a:bodyPr anchorCtr="0" anchor="b" bIns="91425" lIns="91425" rIns="91425" tIns="91425"/>
          <a:lstStyle>
            <a:lvl1pPr rtl="0" algn="l">
              <a:spcBef>
                <a:spcPts val="0"/>
              </a:spcBef>
              <a:spcAft>
                <a:spcPts val="0"/>
              </a:spcAft>
              <a:defRPr sz="4400">
                <a:solidFill>
                  <a:schemeClr val="lt2"/>
                </a:solidFill>
                <a:latin typeface="Arial"/>
                <a:ea typeface="Arial"/>
                <a:cs typeface="Arial"/>
                <a:sym typeface="Arial"/>
              </a:defRPr>
            </a:lvl1pPr>
            <a:lvl2pPr rtl="0" algn="l">
              <a:spcBef>
                <a:spcPts val="0"/>
              </a:spcBef>
              <a:spcAft>
                <a:spcPts val="0"/>
              </a:spcAft>
              <a:defRPr sz="4400">
                <a:solidFill>
                  <a:schemeClr val="lt2"/>
                </a:solidFill>
                <a:latin typeface="Arial"/>
                <a:ea typeface="Arial"/>
                <a:cs typeface="Arial"/>
                <a:sym typeface="Arial"/>
              </a:defRPr>
            </a:lvl2pPr>
            <a:lvl3pPr rtl="0" algn="l">
              <a:spcBef>
                <a:spcPts val="0"/>
              </a:spcBef>
              <a:spcAft>
                <a:spcPts val="0"/>
              </a:spcAft>
              <a:defRPr sz="4400">
                <a:solidFill>
                  <a:schemeClr val="lt2"/>
                </a:solidFill>
                <a:latin typeface="Arial"/>
                <a:ea typeface="Arial"/>
                <a:cs typeface="Arial"/>
                <a:sym typeface="Arial"/>
              </a:defRPr>
            </a:lvl3pPr>
            <a:lvl4pPr rtl="0" algn="l">
              <a:spcBef>
                <a:spcPts val="0"/>
              </a:spcBef>
              <a:spcAft>
                <a:spcPts val="0"/>
              </a:spcAft>
              <a:defRPr sz="4400">
                <a:solidFill>
                  <a:schemeClr val="lt2"/>
                </a:solidFill>
                <a:latin typeface="Arial"/>
                <a:ea typeface="Arial"/>
                <a:cs typeface="Arial"/>
                <a:sym typeface="Arial"/>
              </a:defRPr>
            </a:lvl4pPr>
            <a:lvl5pPr rtl="0" algn="l">
              <a:spcBef>
                <a:spcPts val="0"/>
              </a:spcBef>
              <a:spcAft>
                <a:spcPts val="0"/>
              </a:spcAft>
              <a:defRPr sz="4400">
                <a:solidFill>
                  <a:schemeClr val="lt2"/>
                </a:solidFill>
                <a:latin typeface="Arial"/>
                <a:ea typeface="Arial"/>
                <a:cs typeface="Arial"/>
                <a:sym typeface="Arial"/>
              </a:defRPr>
            </a:lvl5pPr>
            <a:lvl6pPr marL="457200" rtl="0" algn="l">
              <a:spcBef>
                <a:spcPts val="0"/>
              </a:spcBef>
              <a:spcAft>
                <a:spcPts val="0"/>
              </a:spcAft>
              <a:defRPr sz="4400">
                <a:solidFill>
                  <a:schemeClr val="lt2"/>
                </a:solidFill>
                <a:latin typeface="Arial"/>
                <a:ea typeface="Arial"/>
                <a:cs typeface="Arial"/>
                <a:sym typeface="Arial"/>
              </a:defRPr>
            </a:lvl6pPr>
            <a:lvl7pPr marL="914400" rtl="0" algn="l">
              <a:spcBef>
                <a:spcPts val="0"/>
              </a:spcBef>
              <a:spcAft>
                <a:spcPts val="0"/>
              </a:spcAft>
              <a:defRPr sz="4400">
                <a:solidFill>
                  <a:schemeClr val="lt2"/>
                </a:solidFill>
                <a:latin typeface="Arial"/>
                <a:ea typeface="Arial"/>
                <a:cs typeface="Arial"/>
                <a:sym typeface="Arial"/>
              </a:defRPr>
            </a:lvl7pPr>
            <a:lvl8pPr marL="1371600" rtl="0" algn="l">
              <a:spcBef>
                <a:spcPts val="0"/>
              </a:spcBef>
              <a:spcAft>
                <a:spcPts val="0"/>
              </a:spcAft>
              <a:defRPr sz="4400">
                <a:solidFill>
                  <a:schemeClr val="lt2"/>
                </a:solidFill>
                <a:latin typeface="Arial"/>
                <a:ea typeface="Arial"/>
                <a:cs typeface="Arial"/>
                <a:sym typeface="Arial"/>
              </a:defRPr>
            </a:lvl8pPr>
            <a:lvl9pPr marL="1828800" rtl="0" algn="l">
              <a:spcBef>
                <a:spcPts val="0"/>
              </a:spcBef>
              <a:spcAft>
                <a:spcPts val="0"/>
              </a:spcAft>
              <a:defRPr sz="4400">
                <a:solidFill>
                  <a:schemeClr val="lt2"/>
                </a:solidFill>
                <a:latin typeface="Arial"/>
                <a:ea typeface="Arial"/>
                <a:cs typeface="Arial"/>
                <a:sym typeface="Arial"/>
              </a:defRPr>
            </a:lvl9pPr>
          </a:lstStyle>
          <a:p/>
        </p:txBody>
      </p:sp>
      <p:sp>
        <p:nvSpPr>
          <p:cNvPr id="42" name="Shape 42"/>
          <p:cNvSpPr txBox="1"/>
          <p:nvPr>
            <p:ph idx="1" type="body"/>
          </p:nvPr>
        </p:nvSpPr>
        <p:spPr>
          <a:xfrm>
            <a:off x="328612" y="1941513"/>
            <a:ext cx="4027487" cy="4114800"/>
          </a:xfrm>
          <a:prstGeom prst="rect">
            <a:avLst/>
          </a:prstGeom>
          <a:noFill/>
          <a:ln>
            <a:noFill/>
          </a:ln>
        </p:spPr>
        <p:txBody>
          <a:bodyPr anchorCtr="0" anchor="t" bIns="91425" lIns="91425" rIns="91425" tIns="91425"/>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43" name="Shape 43"/>
          <p:cNvSpPr txBox="1"/>
          <p:nvPr>
            <p:ph idx="2" type="body"/>
          </p:nvPr>
        </p:nvSpPr>
        <p:spPr>
          <a:xfrm>
            <a:off x="4508500" y="1941513"/>
            <a:ext cx="4029074" cy="4114800"/>
          </a:xfrm>
          <a:prstGeom prst="rect">
            <a:avLst/>
          </a:prstGeom>
          <a:noFill/>
          <a:ln>
            <a:noFill/>
          </a:ln>
        </p:spPr>
        <p:txBody>
          <a:bodyPr anchorCtr="0" anchor="t" bIns="91425" lIns="91425" rIns="91425" tIns="91425"/>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44" name="Shape 44"/>
          <p:cNvSpPr txBox="1"/>
          <p:nvPr>
            <p:ph idx="10" type="dt"/>
          </p:nvPr>
        </p:nvSpPr>
        <p:spPr>
          <a:xfrm>
            <a:off x="3433762"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45" name="Shape 45"/>
          <p:cNvSpPr txBox="1"/>
          <p:nvPr>
            <p:ph idx="11" type="ftr"/>
          </p:nvPr>
        </p:nvSpPr>
        <p:spPr>
          <a:xfrm>
            <a:off x="61087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46" name="Shape 46"/>
          <p:cNvSpPr txBox="1"/>
          <p:nvPr>
            <p:ph idx="12" type="sldNum"/>
          </p:nvPr>
        </p:nvSpPr>
        <p:spPr>
          <a:xfrm>
            <a:off x="146050"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47" name="Shape 47"/>
        <p:cNvGrpSpPr/>
        <p:nvPr/>
      </p:nvGrpSpPr>
      <p:grpSpPr>
        <a:xfrm>
          <a:off x="0" y="0"/>
          <a:ext cx="0" cy="0"/>
          <a:chOff x="0" y="0"/>
          <a:chExt cx="0" cy="0"/>
        </a:xfrm>
      </p:grpSpPr>
      <p:sp>
        <p:nvSpPr>
          <p:cNvPr id="48" name="Shape 48"/>
          <p:cNvSpPr txBox="1"/>
          <p:nvPr>
            <p:ph type="title"/>
          </p:nvPr>
        </p:nvSpPr>
        <p:spPr>
          <a:xfrm>
            <a:off x="317500" y="722312"/>
            <a:ext cx="8637587" cy="762000"/>
          </a:xfrm>
          <a:prstGeom prst="rect">
            <a:avLst/>
          </a:prstGeom>
          <a:noFill/>
          <a:ln>
            <a:noFill/>
          </a:ln>
        </p:spPr>
        <p:txBody>
          <a:bodyPr anchorCtr="0" anchor="b" bIns="91425" lIns="91425" rIns="91425" tIns="91425"/>
          <a:lstStyle>
            <a:lvl1pPr rtl="0" algn="l">
              <a:spcBef>
                <a:spcPts val="0"/>
              </a:spcBef>
              <a:spcAft>
                <a:spcPts val="0"/>
              </a:spcAft>
              <a:defRPr sz="4400">
                <a:solidFill>
                  <a:schemeClr val="lt2"/>
                </a:solidFill>
                <a:latin typeface="Arial"/>
                <a:ea typeface="Arial"/>
                <a:cs typeface="Arial"/>
                <a:sym typeface="Arial"/>
              </a:defRPr>
            </a:lvl1pPr>
            <a:lvl2pPr rtl="0" algn="l">
              <a:spcBef>
                <a:spcPts val="0"/>
              </a:spcBef>
              <a:spcAft>
                <a:spcPts val="0"/>
              </a:spcAft>
              <a:defRPr sz="4400">
                <a:solidFill>
                  <a:schemeClr val="lt2"/>
                </a:solidFill>
                <a:latin typeface="Arial"/>
                <a:ea typeface="Arial"/>
                <a:cs typeface="Arial"/>
                <a:sym typeface="Arial"/>
              </a:defRPr>
            </a:lvl2pPr>
            <a:lvl3pPr rtl="0" algn="l">
              <a:spcBef>
                <a:spcPts val="0"/>
              </a:spcBef>
              <a:spcAft>
                <a:spcPts val="0"/>
              </a:spcAft>
              <a:defRPr sz="4400">
                <a:solidFill>
                  <a:schemeClr val="lt2"/>
                </a:solidFill>
                <a:latin typeface="Arial"/>
                <a:ea typeface="Arial"/>
                <a:cs typeface="Arial"/>
                <a:sym typeface="Arial"/>
              </a:defRPr>
            </a:lvl3pPr>
            <a:lvl4pPr rtl="0" algn="l">
              <a:spcBef>
                <a:spcPts val="0"/>
              </a:spcBef>
              <a:spcAft>
                <a:spcPts val="0"/>
              </a:spcAft>
              <a:defRPr sz="4400">
                <a:solidFill>
                  <a:schemeClr val="lt2"/>
                </a:solidFill>
                <a:latin typeface="Arial"/>
                <a:ea typeface="Arial"/>
                <a:cs typeface="Arial"/>
                <a:sym typeface="Arial"/>
              </a:defRPr>
            </a:lvl4pPr>
            <a:lvl5pPr rtl="0" algn="l">
              <a:spcBef>
                <a:spcPts val="0"/>
              </a:spcBef>
              <a:spcAft>
                <a:spcPts val="0"/>
              </a:spcAft>
              <a:defRPr sz="4400">
                <a:solidFill>
                  <a:schemeClr val="lt2"/>
                </a:solidFill>
                <a:latin typeface="Arial"/>
                <a:ea typeface="Arial"/>
                <a:cs typeface="Arial"/>
                <a:sym typeface="Arial"/>
              </a:defRPr>
            </a:lvl5pPr>
            <a:lvl6pPr marL="457200" rtl="0" algn="l">
              <a:spcBef>
                <a:spcPts val="0"/>
              </a:spcBef>
              <a:spcAft>
                <a:spcPts val="0"/>
              </a:spcAft>
              <a:defRPr sz="4400">
                <a:solidFill>
                  <a:schemeClr val="lt2"/>
                </a:solidFill>
                <a:latin typeface="Arial"/>
                <a:ea typeface="Arial"/>
                <a:cs typeface="Arial"/>
                <a:sym typeface="Arial"/>
              </a:defRPr>
            </a:lvl6pPr>
            <a:lvl7pPr marL="914400" rtl="0" algn="l">
              <a:spcBef>
                <a:spcPts val="0"/>
              </a:spcBef>
              <a:spcAft>
                <a:spcPts val="0"/>
              </a:spcAft>
              <a:defRPr sz="4400">
                <a:solidFill>
                  <a:schemeClr val="lt2"/>
                </a:solidFill>
                <a:latin typeface="Arial"/>
                <a:ea typeface="Arial"/>
                <a:cs typeface="Arial"/>
                <a:sym typeface="Arial"/>
              </a:defRPr>
            </a:lvl7pPr>
            <a:lvl8pPr marL="1371600" rtl="0" algn="l">
              <a:spcBef>
                <a:spcPts val="0"/>
              </a:spcBef>
              <a:spcAft>
                <a:spcPts val="0"/>
              </a:spcAft>
              <a:defRPr sz="4400">
                <a:solidFill>
                  <a:schemeClr val="lt2"/>
                </a:solidFill>
                <a:latin typeface="Arial"/>
                <a:ea typeface="Arial"/>
                <a:cs typeface="Arial"/>
                <a:sym typeface="Arial"/>
              </a:defRPr>
            </a:lvl8pPr>
            <a:lvl9pPr marL="1828800" rtl="0" algn="l">
              <a:spcBef>
                <a:spcPts val="0"/>
              </a:spcBef>
              <a:spcAft>
                <a:spcPts val="0"/>
              </a:spcAft>
              <a:defRPr sz="4400">
                <a:solidFill>
                  <a:schemeClr val="lt2"/>
                </a:solidFill>
                <a:latin typeface="Arial"/>
                <a:ea typeface="Arial"/>
                <a:cs typeface="Arial"/>
                <a:sym typeface="Arial"/>
              </a:defRPr>
            </a:lvl9pPr>
          </a:lstStyle>
          <a:p/>
        </p:txBody>
      </p:sp>
      <p:sp>
        <p:nvSpPr>
          <p:cNvPr id="49" name="Shape 49"/>
          <p:cNvSpPr txBox="1"/>
          <p:nvPr>
            <p:ph idx="1" type="body"/>
          </p:nvPr>
        </p:nvSpPr>
        <p:spPr>
          <a:xfrm>
            <a:off x="328612" y="1941513"/>
            <a:ext cx="4027487" cy="4114800"/>
          </a:xfrm>
          <a:prstGeom prst="rect">
            <a:avLst/>
          </a:prstGeom>
          <a:noFill/>
          <a:ln>
            <a:noFill/>
          </a:ln>
        </p:spPr>
        <p:txBody>
          <a:bodyPr anchorCtr="0" anchor="t" bIns="91425" lIns="91425" rIns="91425" tIns="91425"/>
          <a:lstStyle>
            <a:lvl1pPr indent="-200660" marL="342900" rtl="0" algn="l">
              <a:spcBef>
                <a:spcPts val="640"/>
              </a:spcBef>
              <a:spcAft>
                <a:spcPts val="0"/>
              </a:spcAft>
              <a:buClr>
                <a:srgbClr val="CCFF33"/>
              </a:buClr>
              <a:buFont typeface="Noto Sans Symbols"/>
              <a:buChar char="■"/>
              <a:defRPr sz="3200">
                <a:solidFill>
                  <a:schemeClr val="lt1"/>
                </a:solidFill>
                <a:latin typeface="Arial"/>
                <a:ea typeface="Arial"/>
                <a:cs typeface="Arial"/>
                <a:sym typeface="Arial"/>
              </a:defRPr>
            </a:lvl1pPr>
            <a:lvl2pPr indent="-170180" marL="742950" rtl="0" algn="l">
              <a:spcBef>
                <a:spcPts val="560"/>
              </a:spcBef>
              <a:spcAft>
                <a:spcPts val="0"/>
              </a:spcAft>
              <a:buClr>
                <a:schemeClr val="accent2"/>
              </a:buClr>
              <a:buFont typeface="Noto Sans Symbols"/>
              <a:buChar char="■"/>
              <a:defRPr sz="2800">
                <a:solidFill>
                  <a:schemeClr val="lt1"/>
                </a:solidFill>
                <a:latin typeface="Arial"/>
                <a:ea typeface="Arial"/>
                <a:cs typeface="Arial"/>
                <a:sym typeface="Arial"/>
              </a:defRPr>
            </a:lvl2pPr>
            <a:lvl3pPr indent="-129539" marL="1143000" rtl="0" algn="l">
              <a:spcBef>
                <a:spcPts val="480"/>
              </a:spcBef>
              <a:spcAft>
                <a:spcPts val="0"/>
              </a:spcAft>
              <a:buClr>
                <a:srgbClr val="0099CC"/>
              </a:buClr>
              <a:buFont typeface="Noto Sans Symbols"/>
              <a:buChar char="■"/>
              <a:defRPr sz="2400">
                <a:solidFill>
                  <a:schemeClr val="lt1"/>
                </a:solidFill>
                <a:latin typeface="Arial"/>
                <a:ea typeface="Arial"/>
                <a:cs typeface="Arial"/>
                <a:sym typeface="Arial"/>
              </a:defRPr>
            </a:lvl3pPr>
            <a:lvl4pPr indent="-133350" marL="1600200" rtl="0" algn="l">
              <a:spcBef>
                <a:spcPts val="400"/>
              </a:spcBef>
              <a:spcAft>
                <a:spcPts val="0"/>
              </a:spcAft>
              <a:buClr>
                <a:schemeClr val="lt2"/>
              </a:buClr>
              <a:buFont typeface="Noto Sans Symbols"/>
              <a:buChar char="■"/>
              <a:defRPr sz="2000">
                <a:solidFill>
                  <a:schemeClr val="lt1"/>
                </a:solidFill>
                <a:latin typeface="Arial"/>
                <a:ea typeface="Arial"/>
                <a:cs typeface="Arial"/>
                <a:sym typeface="Arial"/>
              </a:defRPr>
            </a:lvl4pPr>
            <a:lvl5pPr indent="-146050" marL="20574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5pPr>
            <a:lvl6pPr indent="-146050" marL="25146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6pPr>
            <a:lvl7pPr indent="-146050" marL="29718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7pPr>
            <a:lvl8pPr indent="-146050" marL="34290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8pPr>
            <a:lvl9pPr indent="-146050" marL="38862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9pPr>
          </a:lstStyle>
          <a:p/>
        </p:txBody>
      </p:sp>
      <p:sp>
        <p:nvSpPr>
          <p:cNvPr id="50" name="Shape 50"/>
          <p:cNvSpPr txBox="1"/>
          <p:nvPr>
            <p:ph idx="2" type="body"/>
          </p:nvPr>
        </p:nvSpPr>
        <p:spPr>
          <a:xfrm>
            <a:off x="4508500" y="1941513"/>
            <a:ext cx="4029074" cy="4114800"/>
          </a:xfrm>
          <a:prstGeom prst="rect">
            <a:avLst/>
          </a:prstGeom>
          <a:noFill/>
          <a:ln>
            <a:noFill/>
          </a:ln>
        </p:spPr>
        <p:txBody>
          <a:bodyPr anchorCtr="0" anchor="t" bIns="91425" lIns="91425" rIns="91425" tIns="91425"/>
          <a:lstStyle>
            <a:lvl1pPr indent="-200660" marL="342900" rtl="0" algn="l">
              <a:spcBef>
                <a:spcPts val="640"/>
              </a:spcBef>
              <a:spcAft>
                <a:spcPts val="0"/>
              </a:spcAft>
              <a:buClr>
                <a:srgbClr val="CCFF33"/>
              </a:buClr>
              <a:buFont typeface="Noto Sans Symbols"/>
              <a:buChar char="■"/>
              <a:defRPr sz="3200">
                <a:solidFill>
                  <a:schemeClr val="lt1"/>
                </a:solidFill>
                <a:latin typeface="Arial"/>
                <a:ea typeface="Arial"/>
                <a:cs typeface="Arial"/>
                <a:sym typeface="Arial"/>
              </a:defRPr>
            </a:lvl1pPr>
            <a:lvl2pPr indent="-170180" marL="742950" rtl="0" algn="l">
              <a:spcBef>
                <a:spcPts val="560"/>
              </a:spcBef>
              <a:spcAft>
                <a:spcPts val="0"/>
              </a:spcAft>
              <a:buClr>
                <a:schemeClr val="accent2"/>
              </a:buClr>
              <a:buFont typeface="Noto Sans Symbols"/>
              <a:buChar char="■"/>
              <a:defRPr sz="2800">
                <a:solidFill>
                  <a:schemeClr val="lt1"/>
                </a:solidFill>
                <a:latin typeface="Arial"/>
                <a:ea typeface="Arial"/>
                <a:cs typeface="Arial"/>
                <a:sym typeface="Arial"/>
              </a:defRPr>
            </a:lvl2pPr>
            <a:lvl3pPr indent="-129539" marL="1143000" rtl="0" algn="l">
              <a:spcBef>
                <a:spcPts val="480"/>
              </a:spcBef>
              <a:spcAft>
                <a:spcPts val="0"/>
              </a:spcAft>
              <a:buClr>
                <a:srgbClr val="0099CC"/>
              </a:buClr>
              <a:buFont typeface="Noto Sans Symbols"/>
              <a:buChar char="■"/>
              <a:defRPr sz="2400">
                <a:solidFill>
                  <a:schemeClr val="lt1"/>
                </a:solidFill>
                <a:latin typeface="Arial"/>
                <a:ea typeface="Arial"/>
                <a:cs typeface="Arial"/>
                <a:sym typeface="Arial"/>
              </a:defRPr>
            </a:lvl3pPr>
            <a:lvl4pPr indent="-133350" marL="1600200" rtl="0" algn="l">
              <a:spcBef>
                <a:spcPts val="400"/>
              </a:spcBef>
              <a:spcAft>
                <a:spcPts val="0"/>
              </a:spcAft>
              <a:buClr>
                <a:schemeClr val="lt2"/>
              </a:buClr>
              <a:buFont typeface="Noto Sans Symbols"/>
              <a:buChar char="■"/>
              <a:defRPr sz="2000">
                <a:solidFill>
                  <a:schemeClr val="lt1"/>
                </a:solidFill>
                <a:latin typeface="Arial"/>
                <a:ea typeface="Arial"/>
                <a:cs typeface="Arial"/>
                <a:sym typeface="Arial"/>
              </a:defRPr>
            </a:lvl4pPr>
            <a:lvl5pPr indent="-146050" marL="20574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5pPr>
            <a:lvl6pPr indent="-146050" marL="25146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6pPr>
            <a:lvl7pPr indent="-146050" marL="29718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7pPr>
            <a:lvl8pPr indent="-146050" marL="34290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8pPr>
            <a:lvl9pPr indent="-146050" marL="38862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9pPr>
          </a:lstStyle>
          <a:p/>
        </p:txBody>
      </p:sp>
      <p:sp>
        <p:nvSpPr>
          <p:cNvPr id="51" name="Shape 51"/>
          <p:cNvSpPr txBox="1"/>
          <p:nvPr>
            <p:ph idx="10" type="dt"/>
          </p:nvPr>
        </p:nvSpPr>
        <p:spPr>
          <a:xfrm>
            <a:off x="3433762"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52" name="Shape 52"/>
          <p:cNvSpPr txBox="1"/>
          <p:nvPr>
            <p:ph idx="11" type="ftr"/>
          </p:nvPr>
        </p:nvSpPr>
        <p:spPr>
          <a:xfrm>
            <a:off x="61087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53" name="Shape 53"/>
          <p:cNvSpPr txBox="1"/>
          <p:nvPr>
            <p:ph idx="12" type="sldNum"/>
          </p:nvPr>
        </p:nvSpPr>
        <p:spPr>
          <a:xfrm>
            <a:off x="146050"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AndTx">
  <p:cSld name="Title, Content and Text">
    <p:spTree>
      <p:nvGrpSpPr>
        <p:cNvPr id="54" name="Shape 54"/>
        <p:cNvGrpSpPr/>
        <p:nvPr/>
      </p:nvGrpSpPr>
      <p:grpSpPr>
        <a:xfrm>
          <a:off x="0" y="0"/>
          <a:ext cx="0" cy="0"/>
          <a:chOff x="0" y="0"/>
          <a:chExt cx="0" cy="0"/>
        </a:xfrm>
      </p:grpSpPr>
      <p:sp>
        <p:nvSpPr>
          <p:cNvPr id="55" name="Shape 55"/>
          <p:cNvSpPr txBox="1"/>
          <p:nvPr>
            <p:ph type="title"/>
          </p:nvPr>
        </p:nvSpPr>
        <p:spPr>
          <a:xfrm>
            <a:off x="317500" y="722312"/>
            <a:ext cx="8637587" cy="762000"/>
          </a:xfrm>
          <a:prstGeom prst="rect">
            <a:avLst/>
          </a:prstGeom>
          <a:noFill/>
          <a:ln>
            <a:noFill/>
          </a:ln>
        </p:spPr>
        <p:txBody>
          <a:bodyPr anchorCtr="0" anchor="b" bIns="91425" lIns="91425" rIns="91425" tIns="91425"/>
          <a:lstStyle>
            <a:lvl1pPr rtl="0" algn="l">
              <a:spcBef>
                <a:spcPts val="0"/>
              </a:spcBef>
              <a:spcAft>
                <a:spcPts val="0"/>
              </a:spcAft>
              <a:defRPr sz="4400">
                <a:solidFill>
                  <a:schemeClr val="lt2"/>
                </a:solidFill>
                <a:latin typeface="Arial"/>
                <a:ea typeface="Arial"/>
                <a:cs typeface="Arial"/>
                <a:sym typeface="Arial"/>
              </a:defRPr>
            </a:lvl1pPr>
            <a:lvl2pPr rtl="0" algn="l">
              <a:spcBef>
                <a:spcPts val="0"/>
              </a:spcBef>
              <a:spcAft>
                <a:spcPts val="0"/>
              </a:spcAft>
              <a:defRPr sz="4400">
                <a:solidFill>
                  <a:schemeClr val="lt2"/>
                </a:solidFill>
                <a:latin typeface="Arial"/>
                <a:ea typeface="Arial"/>
                <a:cs typeface="Arial"/>
                <a:sym typeface="Arial"/>
              </a:defRPr>
            </a:lvl2pPr>
            <a:lvl3pPr rtl="0" algn="l">
              <a:spcBef>
                <a:spcPts val="0"/>
              </a:spcBef>
              <a:spcAft>
                <a:spcPts val="0"/>
              </a:spcAft>
              <a:defRPr sz="4400">
                <a:solidFill>
                  <a:schemeClr val="lt2"/>
                </a:solidFill>
                <a:latin typeface="Arial"/>
                <a:ea typeface="Arial"/>
                <a:cs typeface="Arial"/>
                <a:sym typeface="Arial"/>
              </a:defRPr>
            </a:lvl3pPr>
            <a:lvl4pPr rtl="0" algn="l">
              <a:spcBef>
                <a:spcPts val="0"/>
              </a:spcBef>
              <a:spcAft>
                <a:spcPts val="0"/>
              </a:spcAft>
              <a:defRPr sz="4400">
                <a:solidFill>
                  <a:schemeClr val="lt2"/>
                </a:solidFill>
                <a:latin typeface="Arial"/>
                <a:ea typeface="Arial"/>
                <a:cs typeface="Arial"/>
                <a:sym typeface="Arial"/>
              </a:defRPr>
            </a:lvl4pPr>
            <a:lvl5pPr rtl="0" algn="l">
              <a:spcBef>
                <a:spcPts val="0"/>
              </a:spcBef>
              <a:spcAft>
                <a:spcPts val="0"/>
              </a:spcAft>
              <a:defRPr sz="4400">
                <a:solidFill>
                  <a:schemeClr val="lt2"/>
                </a:solidFill>
                <a:latin typeface="Arial"/>
                <a:ea typeface="Arial"/>
                <a:cs typeface="Arial"/>
                <a:sym typeface="Arial"/>
              </a:defRPr>
            </a:lvl5pPr>
            <a:lvl6pPr marL="457200" rtl="0" algn="l">
              <a:spcBef>
                <a:spcPts val="0"/>
              </a:spcBef>
              <a:spcAft>
                <a:spcPts val="0"/>
              </a:spcAft>
              <a:defRPr sz="4400">
                <a:solidFill>
                  <a:schemeClr val="lt2"/>
                </a:solidFill>
                <a:latin typeface="Arial"/>
                <a:ea typeface="Arial"/>
                <a:cs typeface="Arial"/>
                <a:sym typeface="Arial"/>
              </a:defRPr>
            </a:lvl6pPr>
            <a:lvl7pPr marL="914400" rtl="0" algn="l">
              <a:spcBef>
                <a:spcPts val="0"/>
              </a:spcBef>
              <a:spcAft>
                <a:spcPts val="0"/>
              </a:spcAft>
              <a:defRPr sz="4400">
                <a:solidFill>
                  <a:schemeClr val="lt2"/>
                </a:solidFill>
                <a:latin typeface="Arial"/>
                <a:ea typeface="Arial"/>
                <a:cs typeface="Arial"/>
                <a:sym typeface="Arial"/>
              </a:defRPr>
            </a:lvl7pPr>
            <a:lvl8pPr marL="1371600" rtl="0" algn="l">
              <a:spcBef>
                <a:spcPts val="0"/>
              </a:spcBef>
              <a:spcAft>
                <a:spcPts val="0"/>
              </a:spcAft>
              <a:defRPr sz="4400">
                <a:solidFill>
                  <a:schemeClr val="lt2"/>
                </a:solidFill>
                <a:latin typeface="Arial"/>
                <a:ea typeface="Arial"/>
                <a:cs typeface="Arial"/>
                <a:sym typeface="Arial"/>
              </a:defRPr>
            </a:lvl8pPr>
            <a:lvl9pPr marL="1828800" rtl="0" algn="l">
              <a:spcBef>
                <a:spcPts val="0"/>
              </a:spcBef>
              <a:spcAft>
                <a:spcPts val="0"/>
              </a:spcAft>
              <a:defRPr sz="4400">
                <a:solidFill>
                  <a:schemeClr val="lt2"/>
                </a:solidFill>
                <a:latin typeface="Arial"/>
                <a:ea typeface="Arial"/>
                <a:cs typeface="Arial"/>
                <a:sym typeface="Arial"/>
              </a:defRPr>
            </a:lvl9pPr>
          </a:lstStyle>
          <a:p/>
        </p:txBody>
      </p:sp>
      <p:sp>
        <p:nvSpPr>
          <p:cNvPr id="56" name="Shape 56"/>
          <p:cNvSpPr txBox="1"/>
          <p:nvPr>
            <p:ph idx="1" type="body"/>
          </p:nvPr>
        </p:nvSpPr>
        <p:spPr>
          <a:xfrm>
            <a:off x="328612" y="1941513"/>
            <a:ext cx="4027487" cy="4114800"/>
          </a:xfrm>
          <a:prstGeom prst="rect">
            <a:avLst/>
          </a:prstGeom>
          <a:noFill/>
          <a:ln>
            <a:noFill/>
          </a:ln>
        </p:spPr>
        <p:txBody>
          <a:bodyPr anchorCtr="0" anchor="t" bIns="91425" lIns="91425" rIns="91425" tIns="91425"/>
          <a:lstStyle>
            <a:lvl1pPr indent="-200660" marL="342900" rtl="0" algn="l">
              <a:spcBef>
                <a:spcPts val="640"/>
              </a:spcBef>
              <a:spcAft>
                <a:spcPts val="0"/>
              </a:spcAft>
              <a:buClr>
                <a:srgbClr val="CCFF33"/>
              </a:buClr>
              <a:buFont typeface="Noto Sans Symbols"/>
              <a:buChar char="■"/>
              <a:defRPr sz="3200">
                <a:solidFill>
                  <a:schemeClr val="lt1"/>
                </a:solidFill>
                <a:latin typeface="Arial"/>
                <a:ea typeface="Arial"/>
                <a:cs typeface="Arial"/>
                <a:sym typeface="Arial"/>
              </a:defRPr>
            </a:lvl1pPr>
            <a:lvl2pPr indent="-170180" marL="742950" rtl="0" algn="l">
              <a:spcBef>
                <a:spcPts val="560"/>
              </a:spcBef>
              <a:spcAft>
                <a:spcPts val="0"/>
              </a:spcAft>
              <a:buClr>
                <a:schemeClr val="accent2"/>
              </a:buClr>
              <a:buFont typeface="Noto Sans Symbols"/>
              <a:buChar char="■"/>
              <a:defRPr sz="2800">
                <a:solidFill>
                  <a:schemeClr val="lt1"/>
                </a:solidFill>
                <a:latin typeface="Arial"/>
                <a:ea typeface="Arial"/>
                <a:cs typeface="Arial"/>
                <a:sym typeface="Arial"/>
              </a:defRPr>
            </a:lvl2pPr>
            <a:lvl3pPr indent="-129539" marL="1143000" rtl="0" algn="l">
              <a:spcBef>
                <a:spcPts val="480"/>
              </a:spcBef>
              <a:spcAft>
                <a:spcPts val="0"/>
              </a:spcAft>
              <a:buClr>
                <a:srgbClr val="0099CC"/>
              </a:buClr>
              <a:buFont typeface="Noto Sans Symbols"/>
              <a:buChar char="■"/>
              <a:defRPr sz="2400">
                <a:solidFill>
                  <a:schemeClr val="lt1"/>
                </a:solidFill>
                <a:latin typeface="Arial"/>
                <a:ea typeface="Arial"/>
                <a:cs typeface="Arial"/>
                <a:sym typeface="Arial"/>
              </a:defRPr>
            </a:lvl3pPr>
            <a:lvl4pPr indent="-133350" marL="1600200" rtl="0" algn="l">
              <a:spcBef>
                <a:spcPts val="400"/>
              </a:spcBef>
              <a:spcAft>
                <a:spcPts val="0"/>
              </a:spcAft>
              <a:buClr>
                <a:schemeClr val="lt2"/>
              </a:buClr>
              <a:buFont typeface="Noto Sans Symbols"/>
              <a:buChar char="■"/>
              <a:defRPr sz="2000">
                <a:solidFill>
                  <a:schemeClr val="lt1"/>
                </a:solidFill>
                <a:latin typeface="Arial"/>
                <a:ea typeface="Arial"/>
                <a:cs typeface="Arial"/>
                <a:sym typeface="Arial"/>
              </a:defRPr>
            </a:lvl4pPr>
            <a:lvl5pPr indent="-146050" marL="20574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5pPr>
            <a:lvl6pPr indent="-146050" marL="25146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6pPr>
            <a:lvl7pPr indent="-146050" marL="29718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7pPr>
            <a:lvl8pPr indent="-146050" marL="34290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8pPr>
            <a:lvl9pPr indent="-146050" marL="38862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9pPr>
          </a:lstStyle>
          <a:p/>
        </p:txBody>
      </p:sp>
      <p:sp>
        <p:nvSpPr>
          <p:cNvPr id="57" name="Shape 57"/>
          <p:cNvSpPr txBox="1"/>
          <p:nvPr>
            <p:ph idx="2" type="body"/>
          </p:nvPr>
        </p:nvSpPr>
        <p:spPr>
          <a:xfrm>
            <a:off x="4508500" y="1941513"/>
            <a:ext cx="4029074" cy="4114800"/>
          </a:xfrm>
          <a:prstGeom prst="rect">
            <a:avLst/>
          </a:prstGeom>
          <a:noFill/>
          <a:ln>
            <a:noFill/>
          </a:ln>
        </p:spPr>
        <p:txBody>
          <a:bodyPr anchorCtr="0" anchor="t" bIns="91425" lIns="91425" rIns="91425" tIns="91425"/>
          <a:lstStyle>
            <a:lvl1pPr indent="-200660" marL="342900" rtl="0" algn="l">
              <a:spcBef>
                <a:spcPts val="640"/>
              </a:spcBef>
              <a:spcAft>
                <a:spcPts val="0"/>
              </a:spcAft>
              <a:buClr>
                <a:srgbClr val="CCFF33"/>
              </a:buClr>
              <a:buFont typeface="Noto Sans Symbols"/>
              <a:buChar char="■"/>
              <a:defRPr sz="3200">
                <a:solidFill>
                  <a:schemeClr val="lt1"/>
                </a:solidFill>
                <a:latin typeface="Arial"/>
                <a:ea typeface="Arial"/>
                <a:cs typeface="Arial"/>
                <a:sym typeface="Arial"/>
              </a:defRPr>
            </a:lvl1pPr>
            <a:lvl2pPr indent="-170180" marL="742950" rtl="0" algn="l">
              <a:spcBef>
                <a:spcPts val="560"/>
              </a:spcBef>
              <a:spcAft>
                <a:spcPts val="0"/>
              </a:spcAft>
              <a:buClr>
                <a:schemeClr val="accent2"/>
              </a:buClr>
              <a:buFont typeface="Noto Sans Symbols"/>
              <a:buChar char="■"/>
              <a:defRPr sz="2800">
                <a:solidFill>
                  <a:schemeClr val="lt1"/>
                </a:solidFill>
                <a:latin typeface="Arial"/>
                <a:ea typeface="Arial"/>
                <a:cs typeface="Arial"/>
                <a:sym typeface="Arial"/>
              </a:defRPr>
            </a:lvl2pPr>
            <a:lvl3pPr indent="-129539" marL="1143000" rtl="0" algn="l">
              <a:spcBef>
                <a:spcPts val="480"/>
              </a:spcBef>
              <a:spcAft>
                <a:spcPts val="0"/>
              </a:spcAft>
              <a:buClr>
                <a:srgbClr val="0099CC"/>
              </a:buClr>
              <a:buFont typeface="Noto Sans Symbols"/>
              <a:buChar char="■"/>
              <a:defRPr sz="2400">
                <a:solidFill>
                  <a:schemeClr val="lt1"/>
                </a:solidFill>
                <a:latin typeface="Arial"/>
                <a:ea typeface="Arial"/>
                <a:cs typeface="Arial"/>
                <a:sym typeface="Arial"/>
              </a:defRPr>
            </a:lvl3pPr>
            <a:lvl4pPr indent="-133350" marL="1600200" rtl="0" algn="l">
              <a:spcBef>
                <a:spcPts val="400"/>
              </a:spcBef>
              <a:spcAft>
                <a:spcPts val="0"/>
              </a:spcAft>
              <a:buClr>
                <a:schemeClr val="lt2"/>
              </a:buClr>
              <a:buFont typeface="Noto Sans Symbols"/>
              <a:buChar char="■"/>
              <a:defRPr sz="2000">
                <a:solidFill>
                  <a:schemeClr val="lt1"/>
                </a:solidFill>
                <a:latin typeface="Arial"/>
                <a:ea typeface="Arial"/>
                <a:cs typeface="Arial"/>
                <a:sym typeface="Arial"/>
              </a:defRPr>
            </a:lvl4pPr>
            <a:lvl5pPr indent="-146050" marL="20574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5pPr>
            <a:lvl6pPr indent="-146050" marL="25146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6pPr>
            <a:lvl7pPr indent="-146050" marL="29718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7pPr>
            <a:lvl8pPr indent="-146050" marL="34290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8pPr>
            <a:lvl9pPr indent="-146050" marL="38862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9pPr>
          </a:lstStyle>
          <a:p/>
        </p:txBody>
      </p:sp>
      <p:sp>
        <p:nvSpPr>
          <p:cNvPr id="58" name="Shape 58"/>
          <p:cNvSpPr txBox="1"/>
          <p:nvPr>
            <p:ph idx="10" type="dt"/>
          </p:nvPr>
        </p:nvSpPr>
        <p:spPr>
          <a:xfrm>
            <a:off x="3433762"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59" name="Shape 59"/>
          <p:cNvSpPr txBox="1"/>
          <p:nvPr>
            <p:ph idx="11" type="ftr"/>
          </p:nvPr>
        </p:nvSpPr>
        <p:spPr>
          <a:xfrm>
            <a:off x="61087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60" name="Shape 60"/>
          <p:cNvSpPr txBox="1"/>
          <p:nvPr>
            <p:ph idx="12" type="sldNum"/>
          </p:nvPr>
        </p:nvSpPr>
        <p:spPr>
          <a:xfrm>
            <a:off x="146050"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fourObj">
  <p:cSld name="Title and 4 Content">
    <p:spTree>
      <p:nvGrpSpPr>
        <p:cNvPr id="61" name="Shape 61"/>
        <p:cNvGrpSpPr/>
        <p:nvPr/>
      </p:nvGrpSpPr>
      <p:grpSpPr>
        <a:xfrm>
          <a:off x="0" y="0"/>
          <a:ext cx="0" cy="0"/>
          <a:chOff x="0" y="0"/>
          <a:chExt cx="0" cy="0"/>
        </a:xfrm>
      </p:grpSpPr>
      <p:sp>
        <p:nvSpPr>
          <p:cNvPr id="62" name="Shape 62"/>
          <p:cNvSpPr txBox="1"/>
          <p:nvPr>
            <p:ph type="title"/>
          </p:nvPr>
        </p:nvSpPr>
        <p:spPr>
          <a:xfrm>
            <a:off x="317500" y="722312"/>
            <a:ext cx="8637587" cy="762000"/>
          </a:xfrm>
          <a:prstGeom prst="rect">
            <a:avLst/>
          </a:prstGeom>
          <a:noFill/>
          <a:ln>
            <a:noFill/>
          </a:ln>
        </p:spPr>
        <p:txBody>
          <a:bodyPr anchorCtr="0" anchor="b" bIns="91425" lIns="91425" rIns="91425" tIns="91425"/>
          <a:lstStyle>
            <a:lvl1pPr rtl="0" algn="l">
              <a:spcBef>
                <a:spcPts val="0"/>
              </a:spcBef>
              <a:spcAft>
                <a:spcPts val="0"/>
              </a:spcAft>
              <a:defRPr sz="4400">
                <a:solidFill>
                  <a:schemeClr val="lt2"/>
                </a:solidFill>
                <a:latin typeface="Arial"/>
                <a:ea typeface="Arial"/>
                <a:cs typeface="Arial"/>
                <a:sym typeface="Arial"/>
              </a:defRPr>
            </a:lvl1pPr>
            <a:lvl2pPr rtl="0" algn="l">
              <a:spcBef>
                <a:spcPts val="0"/>
              </a:spcBef>
              <a:spcAft>
                <a:spcPts val="0"/>
              </a:spcAft>
              <a:defRPr sz="4400">
                <a:solidFill>
                  <a:schemeClr val="lt2"/>
                </a:solidFill>
                <a:latin typeface="Arial"/>
                <a:ea typeface="Arial"/>
                <a:cs typeface="Arial"/>
                <a:sym typeface="Arial"/>
              </a:defRPr>
            </a:lvl2pPr>
            <a:lvl3pPr rtl="0" algn="l">
              <a:spcBef>
                <a:spcPts val="0"/>
              </a:spcBef>
              <a:spcAft>
                <a:spcPts val="0"/>
              </a:spcAft>
              <a:defRPr sz="4400">
                <a:solidFill>
                  <a:schemeClr val="lt2"/>
                </a:solidFill>
                <a:latin typeface="Arial"/>
                <a:ea typeface="Arial"/>
                <a:cs typeface="Arial"/>
                <a:sym typeface="Arial"/>
              </a:defRPr>
            </a:lvl3pPr>
            <a:lvl4pPr rtl="0" algn="l">
              <a:spcBef>
                <a:spcPts val="0"/>
              </a:spcBef>
              <a:spcAft>
                <a:spcPts val="0"/>
              </a:spcAft>
              <a:defRPr sz="4400">
                <a:solidFill>
                  <a:schemeClr val="lt2"/>
                </a:solidFill>
                <a:latin typeface="Arial"/>
                <a:ea typeface="Arial"/>
                <a:cs typeface="Arial"/>
                <a:sym typeface="Arial"/>
              </a:defRPr>
            </a:lvl4pPr>
            <a:lvl5pPr rtl="0" algn="l">
              <a:spcBef>
                <a:spcPts val="0"/>
              </a:spcBef>
              <a:spcAft>
                <a:spcPts val="0"/>
              </a:spcAft>
              <a:defRPr sz="4400">
                <a:solidFill>
                  <a:schemeClr val="lt2"/>
                </a:solidFill>
                <a:latin typeface="Arial"/>
                <a:ea typeface="Arial"/>
                <a:cs typeface="Arial"/>
                <a:sym typeface="Arial"/>
              </a:defRPr>
            </a:lvl5pPr>
            <a:lvl6pPr marL="457200" rtl="0" algn="l">
              <a:spcBef>
                <a:spcPts val="0"/>
              </a:spcBef>
              <a:spcAft>
                <a:spcPts val="0"/>
              </a:spcAft>
              <a:defRPr sz="4400">
                <a:solidFill>
                  <a:schemeClr val="lt2"/>
                </a:solidFill>
                <a:latin typeface="Arial"/>
                <a:ea typeface="Arial"/>
                <a:cs typeface="Arial"/>
                <a:sym typeface="Arial"/>
              </a:defRPr>
            </a:lvl6pPr>
            <a:lvl7pPr marL="914400" rtl="0" algn="l">
              <a:spcBef>
                <a:spcPts val="0"/>
              </a:spcBef>
              <a:spcAft>
                <a:spcPts val="0"/>
              </a:spcAft>
              <a:defRPr sz="4400">
                <a:solidFill>
                  <a:schemeClr val="lt2"/>
                </a:solidFill>
                <a:latin typeface="Arial"/>
                <a:ea typeface="Arial"/>
                <a:cs typeface="Arial"/>
                <a:sym typeface="Arial"/>
              </a:defRPr>
            </a:lvl7pPr>
            <a:lvl8pPr marL="1371600" rtl="0" algn="l">
              <a:spcBef>
                <a:spcPts val="0"/>
              </a:spcBef>
              <a:spcAft>
                <a:spcPts val="0"/>
              </a:spcAft>
              <a:defRPr sz="4400">
                <a:solidFill>
                  <a:schemeClr val="lt2"/>
                </a:solidFill>
                <a:latin typeface="Arial"/>
                <a:ea typeface="Arial"/>
                <a:cs typeface="Arial"/>
                <a:sym typeface="Arial"/>
              </a:defRPr>
            </a:lvl8pPr>
            <a:lvl9pPr marL="1828800" rtl="0" algn="l">
              <a:spcBef>
                <a:spcPts val="0"/>
              </a:spcBef>
              <a:spcAft>
                <a:spcPts val="0"/>
              </a:spcAft>
              <a:defRPr sz="4400">
                <a:solidFill>
                  <a:schemeClr val="lt2"/>
                </a:solidFill>
                <a:latin typeface="Arial"/>
                <a:ea typeface="Arial"/>
                <a:cs typeface="Arial"/>
                <a:sym typeface="Arial"/>
              </a:defRPr>
            </a:lvl9pPr>
          </a:lstStyle>
          <a:p/>
        </p:txBody>
      </p:sp>
      <p:sp>
        <p:nvSpPr>
          <p:cNvPr id="63" name="Shape 63"/>
          <p:cNvSpPr txBox="1"/>
          <p:nvPr>
            <p:ph idx="1" type="body"/>
          </p:nvPr>
        </p:nvSpPr>
        <p:spPr>
          <a:xfrm>
            <a:off x="328612" y="1941513"/>
            <a:ext cx="4027487" cy="1981199"/>
          </a:xfrm>
          <a:prstGeom prst="rect">
            <a:avLst/>
          </a:prstGeom>
          <a:noFill/>
          <a:ln>
            <a:noFill/>
          </a:ln>
        </p:spPr>
        <p:txBody>
          <a:bodyPr anchorCtr="0" anchor="t" bIns="91425" lIns="91425" rIns="91425" tIns="91425"/>
          <a:lstStyle>
            <a:lvl1pPr indent="-200660" marL="342900" rtl="0" algn="l">
              <a:spcBef>
                <a:spcPts val="640"/>
              </a:spcBef>
              <a:spcAft>
                <a:spcPts val="0"/>
              </a:spcAft>
              <a:buClr>
                <a:srgbClr val="CCFF33"/>
              </a:buClr>
              <a:buFont typeface="Noto Sans Symbols"/>
              <a:buChar char="■"/>
              <a:defRPr sz="3200">
                <a:solidFill>
                  <a:schemeClr val="lt1"/>
                </a:solidFill>
                <a:latin typeface="Arial"/>
                <a:ea typeface="Arial"/>
                <a:cs typeface="Arial"/>
                <a:sym typeface="Arial"/>
              </a:defRPr>
            </a:lvl1pPr>
            <a:lvl2pPr indent="-170180" marL="742950" rtl="0" algn="l">
              <a:spcBef>
                <a:spcPts val="560"/>
              </a:spcBef>
              <a:spcAft>
                <a:spcPts val="0"/>
              </a:spcAft>
              <a:buClr>
                <a:schemeClr val="accent2"/>
              </a:buClr>
              <a:buFont typeface="Noto Sans Symbols"/>
              <a:buChar char="■"/>
              <a:defRPr sz="2800">
                <a:solidFill>
                  <a:schemeClr val="lt1"/>
                </a:solidFill>
                <a:latin typeface="Arial"/>
                <a:ea typeface="Arial"/>
                <a:cs typeface="Arial"/>
                <a:sym typeface="Arial"/>
              </a:defRPr>
            </a:lvl2pPr>
            <a:lvl3pPr indent="-129539" marL="1143000" rtl="0" algn="l">
              <a:spcBef>
                <a:spcPts val="480"/>
              </a:spcBef>
              <a:spcAft>
                <a:spcPts val="0"/>
              </a:spcAft>
              <a:buClr>
                <a:srgbClr val="0099CC"/>
              </a:buClr>
              <a:buFont typeface="Noto Sans Symbols"/>
              <a:buChar char="■"/>
              <a:defRPr sz="2400">
                <a:solidFill>
                  <a:schemeClr val="lt1"/>
                </a:solidFill>
                <a:latin typeface="Arial"/>
                <a:ea typeface="Arial"/>
                <a:cs typeface="Arial"/>
                <a:sym typeface="Arial"/>
              </a:defRPr>
            </a:lvl3pPr>
            <a:lvl4pPr indent="-133350" marL="1600200" rtl="0" algn="l">
              <a:spcBef>
                <a:spcPts val="400"/>
              </a:spcBef>
              <a:spcAft>
                <a:spcPts val="0"/>
              </a:spcAft>
              <a:buClr>
                <a:schemeClr val="lt2"/>
              </a:buClr>
              <a:buFont typeface="Noto Sans Symbols"/>
              <a:buChar char="■"/>
              <a:defRPr sz="2000">
                <a:solidFill>
                  <a:schemeClr val="lt1"/>
                </a:solidFill>
                <a:latin typeface="Arial"/>
                <a:ea typeface="Arial"/>
                <a:cs typeface="Arial"/>
                <a:sym typeface="Arial"/>
              </a:defRPr>
            </a:lvl4pPr>
            <a:lvl5pPr indent="-146050" marL="20574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5pPr>
            <a:lvl6pPr indent="-146050" marL="25146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6pPr>
            <a:lvl7pPr indent="-146050" marL="29718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7pPr>
            <a:lvl8pPr indent="-146050" marL="34290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8pPr>
            <a:lvl9pPr indent="-146050" marL="38862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9pPr>
          </a:lstStyle>
          <a:p/>
        </p:txBody>
      </p:sp>
      <p:sp>
        <p:nvSpPr>
          <p:cNvPr id="64" name="Shape 64"/>
          <p:cNvSpPr txBox="1"/>
          <p:nvPr>
            <p:ph idx="2" type="body"/>
          </p:nvPr>
        </p:nvSpPr>
        <p:spPr>
          <a:xfrm>
            <a:off x="4508500" y="1941513"/>
            <a:ext cx="4029074" cy="1981199"/>
          </a:xfrm>
          <a:prstGeom prst="rect">
            <a:avLst/>
          </a:prstGeom>
          <a:noFill/>
          <a:ln>
            <a:noFill/>
          </a:ln>
        </p:spPr>
        <p:txBody>
          <a:bodyPr anchorCtr="0" anchor="t" bIns="91425" lIns="91425" rIns="91425" tIns="91425"/>
          <a:lstStyle>
            <a:lvl1pPr indent="-200660" marL="342900" rtl="0" algn="l">
              <a:spcBef>
                <a:spcPts val="640"/>
              </a:spcBef>
              <a:spcAft>
                <a:spcPts val="0"/>
              </a:spcAft>
              <a:buClr>
                <a:srgbClr val="CCFF33"/>
              </a:buClr>
              <a:buFont typeface="Noto Sans Symbols"/>
              <a:buChar char="■"/>
              <a:defRPr sz="3200">
                <a:solidFill>
                  <a:schemeClr val="lt1"/>
                </a:solidFill>
                <a:latin typeface="Arial"/>
                <a:ea typeface="Arial"/>
                <a:cs typeface="Arial"/>
                <a:sym typeface="Arial"/>
              </a:defRPr>
            </a:lvl1pPr>
            <a:lvl2pPr indent="-170180" marL="742950" rtl="0" algn="l">
              <a:spcBef>
                <a:spcPts val="560"/>
              </a:spcBef>
              <a:spcAft>
                <a:spcPts val="0"/>
              </a:spcAft>
              <a:buClr>
                <a:schemeClr val="accent2"/>
              </a:buClr>
              <a:buFont typeface="Noto Sans Symbols"/>
              <a:buChar char="■"/>
              <a:defRPr sz="2800">
                <a:solidFill>
                  <a:schemeClr val="lt1"/>
                </a:solidFill>
                <a:latin typeface="Arial"/>
                <a:ea typeface="Arial"/>
                <a:cs typeface="Arial"/>
                <a:sym typeface="Arial"/>
              </a:defRPr>
            </a:lvl2pPr>
            <a:lvl3pPr indent="-129539" marL="1143000" rtl="0" algn="l">
              <a:spcBef>
                <a:spcPts val="480"/>
              </a:spcBef>
              <a:spcAft>
                <a:spcPts val="0"/>
              </a:spcAft>
              <a:buClr>
                <a:srgbClr val="0099CC"/>
              </a:buClr>
              <a:buFont typeface="Noto Sans Symbols"/>
              <a:buChar char="■"/>
              <a:defRPr sz="2400">
                <a:solidFill>
                  <a:schemeClr val="lt1"/>
                </a:solidFill>
                <a:latin typeface="Arial"/>
                <a:ea typeface="Arial"/>
                <a:cs typeface="Arial"/>
                <a:sym typeface="Arial"/>
              </a:defRPr>
            </a:lvl3pPr>
            <a:lvl4pPr indent="-133350" marL="1600200" rtl="0" algn="l">
              <a:spcBef>
                <a:spcPts val="400"/>
              </a:spcBef>
              <a:spcAft>
                <a:spcPts val="0"/>
              </a:spcAft>
              <a:buClr>
                <a:schemeClr val="lt2"/>
              </a:buClr>
              <a:buFont typeface="Noto Sans Symbols"/>
              <a:buChar char="■"/>
              <a:defRPr sz="2000">
                <a:solidFill>
                  <a:schemeClr val="lt1"/>
                </a:solidFill>
                <a:latin typeface="Arial"/>
                <a:ea typeface="Arial"/>
                <a:cs typeface="Arial"/>
                <a:sym typeface="Arial"/>
              </a:defRPr>
            </a:lvl4pPr>
            <a:lvl5pPr indent="-146050" marL="20574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5pPr>
            <a:lvl6pPr indent="-146050" marL="25146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6pPr>
            <a:lvl7pPr indent="-146050" marL="29718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7pPr>
            <a:lvl8pPr indent="-146050" marL="34290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8pPr>
            <a:lvl9pPr indent="-146050" marL="38862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9pPr>
          </a:lstStyle>
          <a:p/>
        </p:txBody>
      </p:sp>
      <p:sp>
        <p:nvSpPr>
          <p:cNvPr id="65" name="Shape 65"/>
          <p:cNvSpPr txBox="1"/>
          <p:nvPr>
            <p:ph idx="3" type="body"/>
          </p:nvPr>
        </p:nvSpPr>
        <p:spPr>
          <a:xfrm>
            <a:off x="328612" y="4075112"/>
            <a:ext cx="4027487" cy="1981199"/>
          </a:xfrm>
          <a:prstGeom prst="rect">
            <a:avLst/>
          </a:prstGeom>
          <a:noFill/>
          <a:ln>
            <a:noFill/>
          </a:ln>
        </p:spPr>
        <p:txBody>
          <a:bodyPr anchorCtr="0" anchor="t" bIns="91425" lIns="91425" rIns="91425" tIns="91425"/>
          <a:lstStyle>
            <a:lvl1pPr indent="-200660" marL="342900" rtl="0" algn="l">
              <a:spcBef>
                <a:spcPts val="640"/>
              </a:spcBef>
              <a:spcAft>
                <a:spcPts val="0"/>
              </a:spcAft>
              <a:buClr>
                <a:srgbClr val="CCFF33"/>
              </a:buClr>
              <a:buFont typeface="Noto Sans Symbols"/>
              <a:buChar char="■"/>
              <a:defRPr sz="3200">
                <a:solidFill>
                  <a:schemeClr val="lt1"/>
                </a:solidFill>
                <a:latin typeface="Arial"/>
                <a:ea typeface="Arial"/>
                <a:cs typeface="Arial"/>
                <a:sym typeface="Arial"/>
              </a:defRPr>
            </a:lvl1pPr>
            <a:lvl2pPr indent="-170180" marL="742950" rtl="0" algn="l">
              <a:spcBef>
                <a:spcPts val="560"/>
              </a:spcBef>
              <a:spcAft>
                <a:spcPts val="0"/>
              </a:spcAft>
              <a:buClr>
                <a:schemeClr val="accent2"/>
              </a:buClr>
              <a:buFont typeface="Noto Sans Symbols"/>
              <a:buChar char="■"/>
              <a:defRPr sz="2800">
                <a:solidFill>
                  <a:schemeClr val="lt1"/>
                </a:solidFill>
                <a:latin typeface="Arial"/>
                <a:ea typeface="Arial"/>
                <a:cs typeface="Arial"/>
                <a:sym typeface="Arial"/>
              </a:defRPr>
            </a:lvl2pPr>
            <a:lvl3pPr indent="-129539" marL="1143000" rtl="0" algn="l">
              <a:spcBef>
                <a:spcPts val="480"/>
              </a:spcBef>
              <a:spcAft>
                <a:spcPts val="0"/>
              </a:spcAft>
              <a:buClr>
                <a:srgbClr val="0099CC"/>
              </a:buClr>
              <a:buFont typeface="Noto Sans Symbols"/>
              <a:buChar char="■"/>
              <a:defRPr sz="2400">
                <a:solidFill>
                  <a:schemeClr val="lt1"/>
                </a:solidFill>
                <a:latin typeface="Arial"/>
                <a:ea typeface="Arial"/>
                <a:cs typeface="Arial"/>
                <a:sym typeface="Arial"/>
              </a:defRPr>
            </a:lvl3pPr>
            <a:lvl4pPr indent="-133350" marL="1600200" rtl="0" algn="l">
              <a:spcBef>
                <a:spcPts val="400"/>
              </a:spcBef>
              <a:spcAft>
                <a:spcPts val="0"/>
              </a:spcAft>
              <a:buClr>
                <a:schemeClr val="lt2"/>
              </a:buClr>
              <a:buFont typeface="Noto Sans Symbols"/>
              <a:buChar char="■"/>
              <a:defRPr sz="2000">
                <a:solidFill>
                  <a:schemeClr val="lt1"/>
                </a:solidFill>
                <a:latin typeface="Arial"/>
                <a:ea typeface="Arial"/>
                <a:cs typeface="Arial"/>
                <a:sym typeface="Arial"/>
              </a:defRPr>
            </a:lvl4pPr>
            <a:lvl5pPr indent="-146050" marL="20574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5pPr>
            <a:lvl6pPr indent="-146050" marL="25146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6pPr>
            <a:lvl7pPr indent="-146050" marL="29718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7pPr>
            <a:lvl8pPr indent="-146050" marL="34290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8pPr>
            <a:lvl9pPr indent="-146050" marL="38862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9pPr>
          </a:lstStyle>
          <a:p/>
        </p:txBody>
      </p:sp>
      <p:sp>
        <p:nvSpPr>
          <p:cNvPr id="66" name="Shape 66"/>
          <p:cNvSpPr txBox="1"/>
          <p:nvPr>
            <p:ph idx="4" type="body"/>
          </p:nvPr>
        </p:nvSpPr>
        <p:spPr>
          <a:xfrm>
            <a:off x="4508500" y="4075112"/>
            <a:ext cx="4029074" cy="1981199"/>
          </a:xfrm>
          <a:prstGeom prst="rect">
            <a:avLst/>
          </a:prstGeom>
          <a:noFill/>
          <a:ln>
            <a:noFill/>
          </a:ln>
        </p:spPr>
        <p:txBody>
          <a:bodyPr anchorCtr="0" anchor="t" bIns="91425" lIns="91425" rIns="91425" tIns="91425"/>
          <a:lstStyle>
            <a:lvl1pPr indent="-200660" marL="342900" rtl="0" algn="l">
              <a:spcBef>
                <a:spcPts val="640"/>
              </a:spcBef>
              <a:spcAft>
                <a:spcPts val="0"/>
              </a:spcAft>
              <a:buClr>
                <a:srgbClr val="CCFF33"/>
              </a:buClr>
              <a:buFont typeface="Noto Sans Symbols"/>
              <a:buChar char="■"/>
              <a:defRPr sz="3200">
                <a:solidFill>
                  <a:schemeClr val="lt1"/>
                </a:solidFill>
                <a:latin typeface="Arial"/>
                <a:ea typeface="Arial"/>
                <a:cs typeface="Arial"/>
                <a:sym typeface="Arial"/>
              </a:defRPr>
            </a:lvl1pPr>
            <a:lvl2pPr indent="-170180" marL="742950" rtl="0" algn="l">
              <a:spcBef>
                <a:spcPts val="560"/>
              </a:spcBef>
              <a:spcAft>
                <a:spcPts val="0"/>
              </a:spcAft>
              <a:buClr>
                <a:schemeClr val="accent2"/>
              </a:buClr>
              <a:buFont typeface="Noto Sans Symbols"/>
              <a:buChar char="■"/>
              <a:defRPr sz="2800">
                <a:solidFill>
                  <a:schemeClr val="lt1"/>
                </a:solidFill>
                <a:latin typeface="Arial"/>
                <a:ea typeface="Arial"/>
                <a:cs typeface="Arial"/>
                <a:sym typeface="Arial"/>
              </a:defRPr>
            </a:lvl2pPr>
            <a:lvl3pPr indent="-129539" marL="1143000" rtl="0" algn="l">
              <a:spcBef>
                <a:spcPts val="480"/>
              </a:spcBef>
              <a:spcAft>
                <a:spcPts val="0"/>
              </a:spcAft>
              <a:buClr>
                <a:srgbClr val="0099CC"/>
              </a:buClr>
              <a:buFont typeface="Noto Sans Symbols"/>
              <a:buChar char="■"/>
              <a:defRPr sz="2400">
                <a:solidFill>
                  <a:schemeClr val="lt1"/>
                </a:solidFill>
                <a:latin typeface="Arial"/>
                <a:ea typeface="Arial"/>
                <a:cs typeface="Arial"/>
                <a:sym typeface="Arial"/>
              </a:defRPr>
            </a:lvl3pPr>
            <a:lvl4pPr indent="-133350" marL="1600200" rtl="0" algn="l">
              <a:spcBef>
                <a:spcPts val="400"/>
              </a:spcBef>
              <a:spcAft>
                <a:spcPts val="0"/>
              </a:spcAft>
              <a:buClr>
                <a:schemeClr val="lt2"/>
              </a:buClr>
              <a:buFont typeface="Noto Sans Symbols"/>
              <a:buChar char="■"/>
              <a:defRPr sz="2000">
                <a:solidFill>
                  <a:schemeClr val="lt1"/>
                </a:solidFill>
                <a:latin typeface="Arial"/>
                <a:ea typeface="Arial"/>
                <a:cs typeface="Arial"/>
                <a:sym typeface="Arial"/>
              </a:defRPr>
            </a:lvl4pPr>
            <a:lvl5pPr indent="-146050" marL="20574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5pPr>
            <a:lvl6pPr indent="-146050" marL="25146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6pPr>
            <a:lvl7pPr indent="-146050" marL="29718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7pPr>
            <a:lvl8pPr indent="-146050" marL="34290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8pPr>
            <a:lvl9pPr indent="-146050" marL="38862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9pPr>
          </a:lstStyle>
          <a:p/>
        </p:txBody>
      </p:sp>
      <p:sp>
        <p:nvSpPr>
          <p:cNvPr id="67" name="Shape 67"/>
          <p:cNvSpPr txBox="1"/>
          <p:nvPr>
            <p:ph idx="10" type="dt"/>
          </p:nvPr>
        </p:nvSpPr>
        <p:spPr>
          <a:xfrm>
            <a:off x="3433762"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68" name="Shape 68"/>
          <p:cNvSpPr txBox="1"/>
          <p:nvPr>
            <p:ph idx="11" type="ftr"/>
          </p:nvPr>
        </p:nvSpPr>
        <p:spPr>
          <a:xfrm>
            <a:off x="61087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69" name="Shape 69"/>
          <p:cNvSpPr txBox="1"/>
          <p:nvPr>
            <p:ph idx="12" type="sldNum"/>
          </p:nvPr>
        </p:nvSpPr>
        <p:spPr>
          <a:xfrm>
            <a:off x="146050"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0" name="Shape 70"/>
        <p:cNvGrpSpPr/>
        <p:nvPr/>
      </p:nvGrpSpPr>
      <p:grpSpPr>
        <a:xfrm>
          <a:off x="0" y="0"/>
          <a:ext cx="0" cy="0"/>
          <a:chOff x="0" y="0"/>
          <a:chExt cx="0" cy="0"/>
        </a:xfrm>
      </p:grpSpPr>
      <p:sp>
        <p:nvSpPr>
          <p:cNvPr id="71" name="Shape 71"/>
          <p:cNvSpPr txBox="1"/>
          <p:nvPr>
            <p:ph type="title"/>
          </p:nvPr>
        </p:nvSpPr>
        <p:spPr>
          <a:xfrm rot="5400000">
            <a:off x="5208588" y="2309812"/>
            <a:ext cx="5333999" cy="2158999"/>
          </a:xfrm>
          <a:prstGeom prst="rect">
            <a:avLst/>
          </a:prstGeom>
          <a:noFill/>
          <a:ln>
            <a:noFill/>
          </a:ln>
        </p:spPr>
        <p:txBody>
          <a:bodyPr anchorCtr="0" anchor="b" bIns="91425" lIns="91425" rIns="91425" tIns="91425"/>
          <a:lstStyle>
            <a:lvl1pPr rtl="0" algn="l">
              <a:spcBef>
                <a:spcPts val="0"/>
              </a:spcBef>
              <a:spcAft>
                <a:spcPts val="0"/>
              </a:spcAft>
              <a:defRPr sz="4400">
                <a:solidFill>
                  <a:schemeClr val="lt2"/>
                </a:solidFill>
                <a:latin typeface="Arial"/>
                <a:ea typeface="Arial"/>
                <a:cs typeface="Arial"/>
                <a:sym typeface="Arial"/>
              </a:defRPr>
            </a:lvl1pPr>
            <a:lvl2pPr rtl="0" algn="l">
              <a:spcBef>
                <a:spcPts val="0"/>
              </a:spcBef>
              <a:spcAft>
                <a:spcPts val="0"/>
              </a:spcAft>
              <a:defRPr sz="4400">
                <a:solidFill>
                  <a:schemeClr val="lt2"/>
                </a:solidFill>
                <a:latin typeface="Arial"/>
                <a:ea typeface="Arial"/>
                <a:cs typeface="Arial"/>
                <a:sym typeface="Arial"/>
              </a:defRPr>
            </a:lvl2pPr>
            <a:lvl3pPr rtl="0" algn="l">
              <a:spcBef>
                <a:spcPts val="0"/>
              </a:spcBef>
              <a:spcAft>
                <a:spcPts val="0"/>
              </a:spcAft>
              <a:defRPr sz="4400">
                <a:solidFill>
                  <a:schemeClr val="lt2"/>
                </a:solidFill>
                <a:latin typeface="Arial"/>
                <a:ea typeface="Arial"/>
                <a:cs typeface="Arial"/>
                <a:sym typeface="Arial"/>
              </a:defRPr>
            </a:lvl3pPr>
            <a:lvl4pPr rtl="0" algn="l">
              <a:spcBef>
                <a:spcPts val="0"/>
              </a:spcBef>
              <a:spcAft>
                <a:spcPts val="0"/>
              </a:spcAft>
              <a:defRPr sz="4400">
                <a:solidFill>
                  <a:schemeClr val="lt2"/>
                </a:solidFill>
                <a:latin typeface="Arial"/>
                <a:ea typeface="Arial"/>
                <a:cs typeface="Arial"/>
                <a:sym typeface="Arial"/>
              </a:defRPr>
            </a:lvl4pPr>
            <a:lvl5pPr rtl="0" algn="l">
              <a:spcBef>
                <a:spcPts val="0"/>
              </a:spcBef>
              <a:spcAft>
                <a:spcPts val="0"/>
              </a:spcAft>
              <a:defRPr sz="4400">
                <a:solidFill>
                  <a:schemeClr val="lt2"/>
                </a:solidFill>
                <a:latin typeface="Arial"/>
                <a:ea typeface="Arial"/>
                <a:cs typeface="Arial"/>
                <a:sym typeface="Arial"/>
              </a:defRPr>
            </a:lvl5pPr>
            <a:lvl6pPr marL="457200" rtl="0" algn="l">
              <a:spcBef>
                <a:spcPts val="0"/>
              </a:spcBef>
              <a:spcAft>
                <a:spcPts val="0"/>
              </a:spcAft>
              <a:defRPr sz="4400">
                <a:solidFill>
                  <a:schemeClr val="lt2"/>
                </a:solidFill>
                <a:latin typeface="Arial"/>
                <a:ea typeface="Arial"/>
                <a:cs typeface="Arial"/>
                <a:sym typeface="Arial"/>
              </a:defRPr>
            </a:lvl6pPr>
            <a:lvl7pPr marL="914400" rtl="0" algn="l">
              <a:spcBef>
                <a:spcPts val="0"/>
              </a:spcBef>
              <a:spcAft>
                <a:spcPts val="0"/>
              </a:spcAft>
              <a:defRPr sz="4400">
                <a:solidFill>
                  <a:schemeClr val="lt2"/>
                </a:solidFill>
                <a:latin typeface="Arial"/>
                <a:ea typeface="Arial"/>
                <a:cs typeface="Arial"/>
                <a:sym typeface="Arial"/>
              </a:defRPr>
            </a:lvl7pPr>
            <a:lvl8pPr marL="1371600" rtl="0" algn="l">
              <a:spcBef>
                <a:spcPts val="0"/>
              </a:spcBef>
              <a:spcAft>
                <a:spcPts val="0"/>
              </a:spcAft>
              <a:defRPr sz="4400">
                <a:solidFill>
                  <a:schemeClr val="lt2"/>
                </a:solidFill>
                <a:latin typeface="Arial"/>
                <a:ea typeface="Arial"/>
                <a:cs typeface="Arial"/>
                <a:sym typeface="Arial"/>
              </a:defRPr>
            </a:lvl8pPr>
            <a:lvl9pPr marL="1828800" rtl="0" algn="l">
              <a:spcBef>
                <a:spcPts val="0"/>
              </a:spcBef>
              <a:spcAft>
                <a:spcPts val="0"/>
              </a:spcAft>
              <a:defRPr sz="4400">
                <a:solidFill>
                  <a:schemeClr val="lt2"/>
                </a:solidFill>
                <a:latin typeface="Arial"/>
                <a:ea typeface="Arial"/>
                <a:cs typeface="Arial"/>
                <a:sym typeface="Arial"/>
              </a:defRPr>
            </a:lvl9pPr>
          </a:lstStyle>
          <a:p/>
        </p:txBody>
      </p:sp>
      <p:sp>
        <p:nvSpPr>
          <p:cNvPr id="72" name="Shape 72"/>
          <p:cNvSpPr txBox="1"/>
          <p:nvPr>
            <p:ph idx="1" type="body"/>
          </p:nvPr>
        </p:nvSpPr>
        <p:spPr>
          <a:xfrm rot="5400000">
            <a:off x="813594" y="226218"/>
            <a:ext cx="5333999" cy="6326188"/>
          </a:xfrm>
          <a:prstGeom prst="rect">
            <a:avLst/>
          </a:prstGeom>
          <a:noFill/>
          <a:ln>
            <a:noFill/>
          </a:ln>
        </p:spPr>
        <p:txBody>
          <a:bodyPr anchorCtr="0" anchor="t" bIns="91425" lIns="91425" rIns="91425" tIns="91425"/>
          <a:lstStyle>
            <a:lvl1pPr indent="-200660" marL="342900" rtl="0" algn="l">
              <a:spcBef>
                <a:spcPts val="640"/>
              </a:spcBef>
              <a:spcAft>
                <a:spcPts val="0"/>
              </a:spcAft>
              <a:buClr>
                <a:srgbClr val="CCFF33"/>
              </a:buClr>
              <a:buFont typeface="Noto Sans Symbols"/>
              <a:buChar char="■"/>
              <a:defRPr sz="3200">
                <a:solidFill>
                  <a:schemeClr val="lt1"/>
                </a:solidFill>
                <a:latin typeface="Arial"/>
                <a:ea typeface="Arial"/>
                <a:cs typeface="Arial"/>
                <a:sym typeface="Arial"/>
              </a:defRPr>
            </a:lvl1pPr>
            <a:lvl2pPr indent="-170180" marL="742950" rtl="0" algn="l">
              <a:spcBef>
                <a:spcPts val="560"/>
              </a:spcBef>
              <a:spcAft>
                <a:spcPts val="0"/>
              </a:spcAft>
              <a:buClr>
                <a:schemeClr val="accent2"/>
              </a:buClr>
              <a:buFont typeface="Noto Sans Symbols"/>
              <a:buChar char="■"/>
              <a:defRPr sz="2800">
                <a:solidFill>
                  <a:schemeClr val="lt1"/>
                </a:solidFill>
                <a:latin typeface="Arial"/>
                <a:ea typeface="Arial"/>
                <a:cs typeface="Arial"/>
                <a:sym typeface="Arial"/>
              </a:defRPr>
            </a:lvl2pPr>
            <a:lvl3pPr indent="-129539" marL="1143000" rtl="0" algn="l">
              <a:spcBef>
                <a:spcPts val="480"/>
              </a:spcBef>
              <a:spcAft>
                <a:spcPts val="0"/>
              </a:spcAft>
              <a:buClr>
                <a:srgbClr val="0099CC"/>
              </a:buClr>
              <a:buFont typeface="Noto Sans Symbols"/>
              <a:buChar char="■"/>
              <a:defRPr sz="2400">
                <a:solidFill>
                  <a:schemeClr val="lt1"/>
                </a:solidFill>
                <a:latin typeface="Arial"/>
                <a:ea typeface="Arial"/>
                <a:cs typeface="Arial"/>
                <a:sym typeface="Arial"/>
              </a:defRPr>
            </a:lvl3pPr>
            <a:lvl4pPr indent="-133350" marL="1600200" rtl="0" algn="l">
              <a:spcBef>
                <a:spcPts val="400"/>
              </a:spcBef>
              <a:spcAft>
                <a:spcPts val="0"/>
              </a:spcAft>
              <a:buClr>
                <a:schemeClr val="lt2"/>
              </a:buClr>
              <a:buFont typeface="Noto Sans Symbols"/>
              <a:buChar char="■"/>
              <a:defRPr sz="2000">
                <a:solidFill>
                  <a:schemeClr val="lt1"/>
                </a:solidFill>
                <a:latin typeface="Arial"/>
                <a:ea typeface="Arial"/>
                <a:cs typeface="Arial"/>
                <a:sym typeface="Arial"/>
              </a:defRPr>
            </a:lvl4pPr>
            <a:lvl5pPr indent="-146050" marL="20574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5pPr>
            <a:lvl6pPr indent="-146050" marL="25146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6pPr>
            <a:lvl7pPr indent="-146050" marL="29718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7pPr>
            <a:lvl8pPr indent="-146050" marL="34290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8pPr>
            <a:lvl9pPr indent="-146050" marL="38862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9pPr>
          </a:lstStyle>
          <a:p/>
        </p:txBody>
      </p:sp>
      <p:sp>
        <p:nvSpPr>
          <p:cNvPr id="73" name="Shape 73"/>
          <p:cNvSpPr txBox="1"/>
          <p:nvPr>
            <p:ph idx="10" type="dt"/>
          </p:nvPr>
        </p:nvSpPr>
        <p:spPr>
          <a:xfrm>
            <a:off x="3433762"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74" name="Shape 74"/>
          <p:cNvSpPr txBox="1"/>
          <p:nvPr>
            <p:ph idx="11" type="ftr"/>
          </p:nvPr>
        </p:nvSpPr>
        <p:spPr>
          <a:xfrm>
            <a:off x="61087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75" name="Shape 75"/>
          <p:cNvSpPr txBox="1"/>
          <p:nvPr>
            <p:ph idx="12" type="sldNum"/>
          </p:nvPr>
        </p:nvSpPr>
        <p:spPr>
          <a:xfrm>
            <a:off x="146050"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6" name="Shape 76"/>
        <p:cNvGrpSpPr/>
        <p:nvPr/>
      </p:nvGrpSpPr>
      <p:grpSpPr>
        <a:xfrm>
          <a:off x="0" y="0"/>
          <a:ext cx="0" cy="0"/>
          <a:chOff x="0" y="0"/>
          <a:chExt cx="0" cy="0"/>
        </a:xfrm>
      </p:grpSpPr>
      <p:sp>
        <p:nvSpPr>
          <p:cNvPr id="77" name="Shape 77"/>
          <p:cNvSpPr txBox="1"/>
          <p:nvPr>
            <p:ph type="title"/>
          </p:nvPr>
        </p:nvSpPr>
        <p:spPr>
          <a:xfrm>
            <a:off x="317500" y="722312"/>
            <a:ext cx="8637587" cy="762000"/>
          </a:xfrm>
          <a:prstGeom prst="rect">
            <a:avLst/>
          </a:prstGeom>
          <a:noFill/>
          <a:ln>
            <a:noFill/>
          </a:ln>
        </p:spPr>
        <p:txBody>
          <a:bodyPr anchorCtr="0" anchor="b" bIns="91425" lIns="91425" rIns="91425" tIns="91425"/>
          <a:lstStyle>
            <a:lvl1pPr rtl="0" algn="l">
              <a:spcBef>
                <a:spcPts val="0"/>
              </a:spcBef>
              <a:spcAft>
                <a:spcPts val="0"/>
              </a:spcAft>
              <a:defRPr sz="4400">
                <a:solidFill>
                  <a:schemeClr val="lt2"/>
                </a:solidFill>
                <a:latin typeface="Arial"/>
                <a:ea typeface="Arial"/>
                <a:cs typeface="Arial"/>
                <a:sym typeface="Arial"/>
              </a:defRPr>
            </a:lvl1pPr>
            <a:lvl2pPr rtl="0" algn="l">
              <a:spcBef>
                <a:spcPts val="0"/>
              </a:spcBef>
              <a:spcAft>
                <a:spcPts val="0"/>
              </a:spcAft>
              <a:defRPr sz="4400">
                <a:solidFill>
                  <a:schemeClr val="lt2"/>
                </a:solidFill>
                <a:latin typeface="Arial"/>
                <a:ea typeface="Arial"/>
                <a:cs typeface="Arial"/>
                <a:sym typeface="Arial"/>
              </a:defRPr>
            </a:lvl2pPr>
            <a:lvl3pPr rtl="0" algn="l">
              <a:spcBef>
                <a:spcPts val="0"/>
              </a:spcBef>
              <a:spcAft>
                <a:spcPts val="0"/>
              </a:spcAft>
              <a:defRPr sz="4400">
                <a:solidFill>
                  <a:schemeClr val="lt2"/>
                </a:solidFill>
                <a:latin typeface="Arial"/>
                <a:ea typeface="Arial"/>
                <a:cs typeface="Arial"/>
                <a:sym typeface="Arial"/>
              </a:defRPr>
            </a:lvl3pPr>
            <a:lvl4pPr rtl="0" algn="l">
              <a:spcBef>
                <a:spcPts val="0"/>
              </a:spcBef>
              <a:spcAft>
                <a:spcPts val="0"/>
              </a:spcAft>
              <a:defRPr sz="4400">
                <a:solidFill>
                  <a:schemeClr val="lt2"/>
                </a:solidFill>
                <a:latin typeface="Arial"/>
                <a:ea typeface="Arial"/>
                <a:cs typeface="Arial"/>
                <a:sym typeface="Arial"/>
              </a:defRPr>
            </a:lvl4pPr>
            <a:lvl5pPr rtl="0" algn="l">
              <a:spcBef>
                <a:spcPts val="0"/>
              </a:spcBef>
              <a:spcAft>
                <a:spcPts val="0"/>
              </a:spcAft>
              <a:defRPr sz="4400">
                <a:solidFill>
                  <a:schemeClr val="lt2"/>
                </a:solidFill>
                <a:latin typeface="Arial"/>
                <a:ea typeface="Arial"/>
                <a:cs typeface="Arial"/>
                <a:sym typeface="Arial"/>
              </a:defRPr>
            </a:lvl5pPr>
            <a:lvl6pPr marL="457200" rtl="0" algn="l">
              <a:spcBef>
                <a:spcPts val="0"/>
              </a:spcBef>
              <a:spcAft>
                <a:spcPts val="0"/>
              </a:spcAft>
              <a:defRPr sz="4400">
                <a:solidFill>
                  <a:schemeClr val="lt2"/>
                </a:solidFill>
                <a:latin typeface="Arial"/>
                <a:ea typeface="Arial"/>
                <a:cs typeface="Arial"/>
                <a:sym typeface="Arial"/>
              </a:defRPr>
            </a:lvl6pPr>
            <a:lvl7pPr marL="914400" rtl="0" algn="l">
              <a:spcBef>
                <a:spcPts val="0"/>
              </a:spcBef>
              <a:spcAft>
                <a:spcPts val="0"/>
              </a:spcAft>
              <a:defRPr sz="4400">
                <a:solidFill>
                  <a:schemeClr val="lt2"/>
                </a:solidFill>
                <a:latin typeface="Arial"/>
                <a:ea typeface="Arial"/>
                <a:cs typeface="Arial"/>
                <a:sym typeface="Arial"/>
              </a:defRPr>
            </a:lvl7pPr>
            <a:lvl8pPr marL="1371600" rtl="0" algn="l">
              <a:spcBef>
                <a:spcPts val="0"/>
              </a:spcBef>
              <a:spcAft>
                <a:spcPts val="0"/>
              </a:spcAft>
              <a:defRPr sz="4400">
                <a:solidFill>
                  <a:schemeClr val="lt2"/>
                </a:solidFill>
                <a:latin typeface="Arial"/>
                <a:ea typeface="Arial"/>
                <a:cs typeface="Arial"/>
                <a:sym typeface="Arial"/>
              </a:defRPr>
            </a:lvl8pPr>
            <a:lvl9pPr marL="1828800" rtl="0" algn="l">
              <a:spcBef>
                <a:spcPts val="0"/>
              </a:spcBef>
              <a:spcAft>
                <a:spcPts val="0"/>
              </a:spcAft>
              <a:defRPr sz="4400">
                <a:solidFill>
                  <a:schemeClr val="lt2"/>
                </a:solidFill>
                <a:latin typeface="Arial"/>
                <a:ea typeface="Arial"/>
                <a:cs typeface="Arial"/>
                <a:sym typeface="Arial"/>
              </a:defRPr>
            </a:lvl9pPr>
          </a:lstStyle>
          <a:p/>
        </p:txBody>
      </p:sp>
      <p:sp>
        <p:nvSpPr>
          <p:cNvPr id="78" name="Shape 78"/>
          <p:cNvSpPr txBox="1"/>
          <p:nvPr>
            <p:ph idx="1" type="body"/>
          </p:nvPr>
        </p:nvSpPr>
        <p:spPr>
          <a:xfrm rot="5400000">
            <a:off x="2375693" y="-105569"/>
            <a:ext cx="4114800" cy="8208962"/>
          </a:xfrm>
          <a:prstGeom prst="rect">
            <a:avLst/>
          </a:prstGeom>
          <a:noFill/>
          <a:ln>
            <a:noFill/>
          </a:ln>
        </p:spPr>
        <p:txBody>
          <a:bodyPr anchorCtr="0" anchor="t" bIns="91425" lIns="91425" rIns="91425" tIns="91425"/>
          <a:lstStyle>
            <a:lvl1pPr indent="-200660" marL="342900" rtl="0" algn="l">
              <a:spcBef>
                <a:spcPts val="640"/>
              </a:spcBef>
              <a:spcAft>
                <a:spcPts val="0"/>
              </a:spcAft>
              <a:buClr>
                <a:srgbClr val="CCFF33"/>
              </a:buClr>
              <a:buFont typeface="Noto Sans Symbols"/>
              <a:buChar char="■"/>
              <a:defRPr sz="3200">
                <a:solidFill>
                  <a:schemeClr val="lt1"/>
                </a:solidFill>
                <a:latin typeface="Arial"/>
                <a:ea typeface="Arial"/>
                <a:cs typeface="Arial"/>
                <a:sym typeface="Arial"/>
              </a:defRPr>
            </a:lvl1pPr>
            <a:lvl2pPr indent="-170180" marL="742950" rtl="0" algn="l">
              <a:spcBef>
                <a:spcPts val="560"/>
              </a:spcBef>
              <a:spcAft>
                <a:spcPts val="0"/>
              </a:spcAft>
              <a:buClr>
                <a:schemeClr val="accent2"/>
              </a:buClr>
              <a:buFont typeface="Noto Sans Symbols"/>
              <a:buChar char="■"/>
              <a:defRPr sz="2800">
                <a:solidFill>
                  <a:schemeClr val="lt1"/>
                </a:solidFill>
                <a:latin typeface="Arial"/>
                <a:ea typeface="Arial"/>
                <a:cs typeface="Arial"/>
                <a:sym typeface="Arial"/>
              </a:defRPr>
            </a:lvl2pPr>
            <a:lvl3pPr indent="-129539" marL="1143000" rtl="0" algn="l">
              <a:spcBef>
                <a:spcPts val="480"/>
              </a:spcBef>
              <a:spcAft>
                <a:spcPts val="0"/>
              </a:spcAft>
              <a:buClr>
                <a:srgbClr val="0099CC"/>
              </a:buClr>
              <a:buFont typeface="Noto Sans Symbols"/>
              <a:buChar char="■"/>
              <a:defRPr sz="2400">
                <a:solidFill>
                  <a:schemeClr val="lt1"/>
                </a:solidFill>
                <a:latin typeface="Arial"/>
                <a:ea typeface="Arial"/>
                <a:cs typeface="Arial"/>
                <a:sym typeface="Arial"/>
              </a:defRPr>
            </a:lvl3pPr>
            <a:lvl4pPr indent="-133350" marL="1600200" rtl="0" algn="l">
              <a:spcBef>
                <a:spcPts val="400"/>
              </a:spcBef>
              <a:spcAft>
                <a:spcPts val="0"/>
              </a:spcAft>
              <a:buClr>
                <a:schemeClr val="lt2"/>
              </a:buClr>
              <a:buFont typeface="Noto Sans Symbols"/>
              <a:buChar char="■"/>
              <a:defRPr sz="2000">
                <a:solidFill>
                  <a:schemeClr val="lt1"/>
                </a:solidFill>
                <a:latin typeface="Arial"/>
                <a:ea typeface="Arial"/>
                <a:cs typeface="Arial"/>
                <a:sym typeface="Arial"/>
              </a:defRPr>
            </a:lvl4pPr>
            <a:lvl5pPr indent="-146050" marL="20574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5pPr>
            <a:lvl6pPr indent="-146050" marL="25146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6pPr>
            <a:lvl7pPr indent="-146050" marL="29718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7pPr>
            <a:lvl8pPr indent="-146050" marL="34290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8pPr>
            <a:lvl9pPr indent="-146050" marL="3886200" rtl="0" algn="l">
              <a:spcBef>
                <a:spcPts val="400"/>
              </a:spcBef>
              <a:spcAft>
                <a:spcPts val="0"/>
              </a:spcAft>
              <a:buClr>
                <a:schemeClr val="hlink"/>
              </a:buClr>
              <a:buFont typeface="Noto Sans Symbols"/>
              <a:buChar char="■"/>
              <a:defRPr sz="2000">
                <a:solidFill>
                  <a:schemeClr val="lt1"/>
                </a:solidFill>
                <a:latin typeface="Arial"/>
                <a:ea typeface="Arial"/>
                <a:cs typeface="Arial"/>
                <a:sym typeface="Arial"/>
              </a:defRPr>
            </a:lvl9pPr>
          </a:lstStyle>
          <a:p/>
        </p:txBody>
      </p:sp>
      <p:sp>
        <p:nvSpPr>
          <p:cNvPr id="79" name="Shape 79"/>
          <p:cNvSpPr txBox="1"/>
          <p:nvPr>
            <p:ph idx="10" type="dt"/>
          </p:nvPr>
        </p:nvSpPr>
        <p:spPr>
          <a:xfrm>
            <a:off x="3433762"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80" name="Shape 80"/>
          <p:cNvSpPr txBox="1"/>
          <p:nvPr>
            <p:ph idx="11" type="ftr"/>
          </p:nvPr>
        </p:nvSpPr>
        <p:spPr>
          <a:xfrm>
            <a:off x="61087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81" name="Shape 81"/>
          <p:cNvSpPr txBox="1"/>
          <p:nvPr>
            <p:ph idx="12" type="sldNum"/>
          </p:nvPr>
        </p:nvSpPr>
        <p:spPr>
          <a:xfrm>
            <a:off x="146050"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82" name="Shape 82"/>
        <p:cNvGrpSpPr/>
        <p:nvPr/>
      </p:nvGrpSpPr>
      <p:grpSpPr>
        <a:xfrm>
          <a:off x="0" y="0"/>
          <a:ext cx="0" cy="0"/>
          <a:chOff x="0" y="0"/>
          <a:chExt cx="0" cy="0"/>
        </a:xfrm>
      </p:grpSpPr>
      <p:sp>
        <p:nvSpPr>
          <p:cNvPr id="83" name="Shape 83"/>
          <p:cNvSpPr txBox="1"/>
          <p:nvPr>
            <p:ph type="title"/>
          </p:nvPr>
        </p:nvSpPr>
        <p:spPr>
          <a:xfrm>
            <a:off x="1792288" y="4800600"/>
            <a:ext cx="5486399" cy="566737"/>
          </a:xfrm>
          <a:prstGeom prst="rect">
            <a:avLst/>
          </a:prstGeom>
          <a:noFill/>
          <a:ln>
            <a:noFill/>
          </a:ln>
        </p:spPr>
        <p:txBody>
          <a:bodyPr anchorCtr="0" anchor="b" bIns="91425" lIns="91425" rIns="91425" tIns="91425"/>
          <a:lstStyle>
            <a:lvl1pPr rtl="0" algn="l">
              <a:spcBef>
                <a:spcPts val="0"/>
              </a:spcBef>
              <a:defRPr b="1" sz="2000"/>
            </a:lvl1pPr>
            <a:lvl2pPr rtl="0">
              <a:spcBef>
                <a:spcPts val="0"/>
              </a:spcBef>
              <a:defRPr sz="4400">
                <a:solidFill>
                  <a:schemeClr val="lt2"/>
                </a:solidFill>
                <a:latin typeface="Arial"/>
                <a:ea typeface="Arial"/>
                <a:cs typeface="Arial"/>
                <a:sym typeface="Arial"/>
              </a:defRPr>
            </a:lvl2pPr>
            <a:lvl3pPr rtl="0">
              <a:spcBef>
                <a:spcPts val="0"/>
              </a:spcBef>
              <a:defRPr sz="4400">
                <a:solidFill>
                  <a:schemeClr val="lt2"/>
                </a:solidFill>
                <a:latin typeface="Arial"/>
                <a:ea typeface="Arial"/>
                <a:cs typeface="Arial"/>
                <a:sym typeface="Arial"/>
              </a:defRPr>
            </a:lvl3pPr>
            <a:lvl4pPr rtl="0">
              <a:spcBef>
                <a:spcPts val="0"/>
              </a:spcBef>
              <a:defRPr sz="4400">
                <a:solidFill>
                  <a:schemeClr val="lt2"/>
                </a:solidFill>
                <a:latin typeface="Arial"/>
                <a:ea typeface="Arial"/>
                <a:cs typeface="Arial"/>
                <a:sym typeface="Arial"/>
              </a:defRPr>
            </a:lvl4pPr>
            <a:lvl5pPr rtl="0">
              <a:spcBef>
                <a:spcPts val="0"/>
              </a:spcBef>
              <a:defRPr sz="4400">
                <a:solidFill>
                  <a:schemeClr val="lt2"/>
                </a:solidFill>
                <a:latin typeface="Arial"/>
                <a:ea typeface="Arial"/>
                <a:cs typeface="Arial"/>
                <a:sym typeface="Arial"/>
              </a:defRPr>
            </a:lvl5pPr>
            <a:lvl6pPr rtl="0">
              <a:spcBef>
                <a:spcPts val="0"/>
              </a:spcBef>
              <a:defRPr sz="4400">
                <a:solidFill>
                  <a:schemeClr val="lt2"/>
                </a:solidFill>
                <a:latin typeface="Arial"/>
                <a:ea typeface="Arial"/>
                <a:cs typeface="Arial"/>
                <a:sym typeface="Arial"/>
              </a:defRPr>
            </a:lvl6pPr>
            <a:lvl7pPr rtl="0">
              <a:spcBef>
                <a:spcPts val="0"/>
              </a:spcBef>
              <a:defRPr sz="4400">
                <a:solidFill>
                  <a:schemeClr val="lt2"/>
                </a:solidFill>
                <a:latin typeface="Arial"/>
                <a:ea typeface="Arial"/>
                <a:cs typeface="Arial"/>
                <a:sym typeface="Arial"/>
              </a:defRPr>
            </a:lvl7pPr>
            <a:lvl8pPr rtl="0">
              <a:spcBef>
                <a:spcPts val="0"/>
              </a:spcBef>
              <a:defRPr sz="4400">
                <a:solidFill>
                  <a:schemeClr val="lt2"/>
                </a:solidFill>
                <a:latin typeface="Arial"/>
                <a:ea typeface="Arial"/>
                <a:cs typeface="Arial"/>
                <a:sym typeface="Arial"/>
              </a:defRPr>
            </a:lvl8pPr>
            <a:lvl9pPr rtl="0">
              <a:spcBef>
                <a:spcPts val="0"/>
              </a:spcBef>
              <a:defRPr sz="4400">
                <a:solidFill>
                  <a:schemeClr val="lt2"/>
                </a:solidFill>
                <a:latin typeface="Arial"/>
                <a:ea typeface="Arial"/>
                <a:cs typeface="Arial"/>
                <a:sym typeface="Arial"/>
              </a:defRPr>
            </a:lvl9pPr>
          </a:lstStyle>
          <a:p/>
        </p:txBody>
      </p:sp>
      <p:sp>
        <p:nvSpPr>
          <p:cNvPr id="84" name="Shape 84"/>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marL="0" marR="0" rtl="0" algn="l">
              <a:lnSpc>
                <a:spcPct val="100000"/>
              </a:lnSpc>
              <a:spcBef>
                <a:spcPts val="0"/>
              </a:spcBef>
              <a:spcAft>
                <a:spcPts val="0"/>
              </a:spcAft>
              <a:buClr>
                <a:schemeClr val="lt1"/>
              </a:buClr>
              <a:buFont typeface="Times New Roman"/>
              <a:buNone/>
              <a:defRPr b="0" baseline="0" i="0" sz="32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buClr>
                <a:schemeClr val="lt1"/>
              </a:buClr>
              <a:buFont typeface="Times New Roman"/>
              <a:buNone/>
              <a:defRPr b="0" baseline="0" i="0" sz="28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buClr>
                <a:schemeClr val="lt1"/>
              </a:buClr>
              <a:buFont typeface="Times New Roman"/>
              <a:buNone/>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buClr>
                <a:schemeClr val="lt1"/>
              </a:buClr>
              <a:buFont typeface="Times New Roman"/>
              <a:buNone/>
              <a:defRPr b="0" baseline="0" i="0" sz="20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buClr>
                <a:schemeClr val="lt1"/>
              </a:buClr>
              <a:buFont typeface="Times New Roman"/>
              <a:buNone/>
              <a:defRPr b="0" baseline="0" i="0" sz="20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buClr>
                <a:schemeClr val="lt1"/>
              </a:buClr>
              <a:buFont typeface="Times New Roman"/>
              <a:buNone/>
              <a:defRPr b="0" baseline="0" i="0" sz="2000" u="none" cap="none" strike="noStrike">
                <a:solidFill>
                  <a:schemeClr val="lt1"/>
                </a:solidFill>
                <a:latin typeface="Times New Roman"/>
                <a:ea typeface="Times New Roman"/>
                <a:cs typeface="Times New Roman"/>
                <a:sym typeface="Times New Roman"/>
              </a:defRPr>
            </a:lvl6pPr>
            <a:lvl7pPr indent="0" marL="2743200" marR="0" rtl="0" algn="l">
              <a:lnSpc>
                <a:spcPct val="100000"/>
              </a:lnSpc>
              <a:spcBef>
                <a:spcPts val="0"/>
              </a:spcBef>
              <a:spcAft>
                <a:spcPts val="0"/>
              </a:spcAft>
              <a:buClr>
                <a:schemeClr val="lt1"/>
              </a:buClr>
              <a:buFont typeface="Times New Roman"/>
              <a:buNone/>
              <a:defRPr b="0" baseline="0" i="0" sz="2000" u="none" cap="none" strike="noStrike">
                <a:solidFill>
                  <a:schemeClr val="lt1"/>
                </a:solidFill>
                <a:latin typeface="Times New Roman"/>
                <a:ea typeface="Times New Roman"/>
                <a:cs typeface="Times New Roman"/>
                <a:sym typeface="Times New Roman"/>
              </a:defRPr>
            </a:lvl7pPr>
            <a:lvl8pPr indent="0" marL="3200400" marR="0" rtl="0" algn="l">
              <a:lnSpc>
                <a:spcPct val="100000"/>
              </a:lnSpc>
              <a:spcBef>
                <a:spcPts val="0"/>
              </a:spcBef>
              <a:spcAft>
                <a:spcPts val="0"/>
              </a:spcAft>
              <a:buClr>
                <a:schemeClr val="lt1"/>
              </a:buClr>
              <a:buFont typeface="Times New Roman"/>
              <a:buNone/>
              <a:defRPr b="0" baseline="0" i="0" sz="2000" u="none" cap="none" strike="noStrike">
                <a:solidFill>
                  <a:schemeClr val="lt1"/>
                </a:solidFill>
                <a:latin typeface="Times New Roman"/>
                <a:ea typeface="Times New Roman"/>
                <a:cs typeface="Times New Roman"/>
                <a:sym typeface="Times New Roman"/>
              </a:defRPr>
            </a:lvl8pPr>
            <a:lvl9pPr indent="0" marL="3657600" marR="0" rtl="0" algn="l">
              <a:lnSpc>
                <a:spcPct val="100000"/>
              </a:lnSpc>
              <a:spcBef>
                <a:spcPts val="0"/>
              </a:spcBef>
              <a:spcAft>
                <a:spcPts val="0"/>
              </a:spcAft>
              <a:buClr>
                <a:schemeClr val="lt1"/>
              </a:buClr>
              <a:buFont typeface="Times New Roman"/>
              <a:buNone/>
              <a:defRPr b="0" baseline="0" i="0" sz="2000" u="none" cap="none" strike="noStrike">
                <a:solidFill>
                  <a:schemeClr val="lt1"/>
                </a:solidFill>
                <a:latin typeface="Times New Roman"/>
                <a:ea typeface="Times New Roman"/>
                <a:cs typeface="Times New Roman"/>
                <a:sym typeface="Times New Roman"/>
              </a:defRPr>
            </a:lvl9pPr>
          </a:lstStyle>
          <a:p/>
        </p:txBody>
      </p:sp>
      <p:sp>
        <p:nvSpPr>
          <p:cNvPr id="85" name="Shape 8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marL="0" rtl="0">
              <a:spcBef>
                <a:spcPts val="0"/>
              </a:spcBef>
              <a:buFont typeface="Arial"/>
              <a:buNone/>
              <a:defRPr sz="1400"/>
            </a:lvl1pPr>
            <a:lvl2pPr indent="0" marL="457200" rtl="0">
              <a:spcBef>
                <a:spcPts val="0"/>
              </a:spcBef>
              <a:buFont typeface="Arial"/>
              <a:buNone/>
              <a:defRPr sz="1200"/>
            </a:lvl2pPr>
            <a:lvl3pPr indent="0" marL="914400" rtl="0">
              <a:spcBef>
                <a:spcPts val="0"/>
              </a:spcBef>
              <a:buFont typeface="Arial"/>
              <a:buNone/>
              <a:defRPr sz="1000"/>
            </a:lvl3pPr>
            <a:lvl4pPr indent="0" marL="1371600" rtl="0">
              <a:spcBef>
                <a:spcPts val="0"/>
              </a:spcBef>
              <a:buFont typeface="Arial"/>
              <a:buNone/>
              <a:defRPr sz="900"/>
            </a:lvl4pPr>
            <a:lvl5pPr indent="0" marL="1828800" rtl="0">
              <a:spcBef>
                <a:spcPts val="0"/>
              </a:spcBef>
              <a:buFont typeface="Arial"/>
              <a:buNone/>
              <a:defRPr sz="900"/>
            </a:lvl5pPr>
            <a:lvl6pPr indent="0" marL="2286000" rtl="0">
              <a:spcBef>
                <a:spcPts val="0"/>
              </a:spcBef>
              <a:buFont typeface="Arial"/>
              <a:buNone/>
              <a:defRPr sz="900"/>
            </a:lvl6pPr>
            <a:lvl7pPr indent="0" marL="2743200" rtl="0">
              <a:spcBef>
                <a:spcPts val="0"/>
              </a:spcBef>
              <a:buFont typeface="Arial"/>
              <a:buNone/>
              <a:defRPr sz="900"/>
            </a:lvl7pPr>
            <a:lvl8pPr indent="0" marL="3200400" rtl="0">
              <a:spcBef>
                <a:spcPts val="0"/>
              </a:spcBef>
              <a:buFont typeface="Arial"/>
              <a:buNone/>
              <a:defRPr sz="900"/>
            </a:lvl8pPr>
            <a:lvl9pPr indent="0" marL="3657600" rtl="0">
              <a:spcBef>
                <a:spcPts val="0"/>
              </a:spcBef>
              <a:buFont typeface="Arial"/>
              <a:buNone/>
              <a:defRPr sz="900"/>
            </a:lvl9pPr>
          </a:lstStyle>
          <a:p/>
        </p:txBody>
      </p:sp>
      <p:sp>
        <p:nvSpPr>
          <p:cNvPr id="86" name="Shape 86"/>
          <p:cNvSpPr txBox="1"/>
          <p:nvPr>
            <p:ph idx="10" type="dt"/>
          </p:nvPr>
        </p:nvSpPr>
        <p:spPr>
          <a:xfrm>
            <a:off x="3433762"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87" name="Shape 87"/>
          <p:cNvSpPr txBox="1"/>
          <p:nvPr>
            <p:ph idx="11" type="ftr"/>
          </p:nvPr>
        </p:nvSpPr>
        <p:spPr>
          <a:xfrm>
            <a:off x="61087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88" name="Shape 88"/>
          <p:cNvSpPr txBox="1"/>
          <p:nvPr>
            <p:ph idx="12" type="sldNum"/>
          </p:nvPr>
        </p:nvSpPr>
        <p:spPr>
          <a:xfrm>
            <a:off x="146050"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0.png"/><Relationship Id="rId2" Type="http://schemas.openxmlformats.org/officeDocument/2006/relationships/image" Target="../media/image01.png"/><Relationship Id="rId3"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02.png"/><Relationship Id="rId2" Type="http://schemas.openxmlformats.org/officeDocument/2006/relationships/image" Target="../media/image01.png"/><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6"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1"/>
            </a:gs>
            <a:gs pos="100000">
              <a:schemeClr val="dk2"/>
            </a:gs>
          </a:gsLst>
          <a:path path="circle">
            <a:fillToRect b="50%" l="50%" r="50%" t="50%"/>
          </a:path>
          <a:tileRect/>
        </a:gradFill>
      </p:bgPr>
    </p:bg>
    <p:spTree>
      <p:nvGrpSpPr>
        <p:cNvPr id="4" name="Shape 4"/>
        <p:cNvGrpSpPr/>
        <p:nvPr/>
      </p:nvGrpSpPr>
      <p:grpSpPr>
        <a:xfrm>
          <a:off x="0" y="0"/>
          <a:ext cx="0" cy="0"/>
          <a:chOff x="0" y="0"/>
          <a:chExt cx="0" cy="0"/>
        </a:xfrm>
      </p:grpSpPr>
      <p:grpSp>
        <p:nvGrpSpPr>
          <p:cNvPr id="5" name="Shape 5"/>
          <p:cNvGrpSpPr/>
          <p:nvPr/>
        </p:nvGrpSpPr>
        <p:grpSpPr>
          <a:xfrm>
            <a:off x="0" y="0"/>
            <a:ext cx="9144000" cy="3365498"/>
            <a:chOff x="0" y="0"/>
            <a:chExt cx="9144000" cy="3365498"/>
          </a:xfrm>
        </p:grpSpPr>
        <p:pic>
          <p:nvPicPr>
            <p:cNvPr id="6" name="Shape 6"/>
            <p:cNvPicPr preferRelativeResize="0"/>
            <p:nvPr/>
          </p:nvPicPr>
          <p:blipFill rotWithShape="1">
            <a:blip r:embed="rId1">
              <a:alphaModFix/>
            </a:blip>
            <a:srcRect b="0" l="8125" r="0" t="0"/>
            <a:stretch/>
          </p:blipFill>
          <p:spPr>
            <a:xfrm>
              <a:off x="0" y="0"/>
              <a:ext cx="9144000" cy="914400"/>
            </a:xfrm>
            <a:prstGeom prst="rect">
              <a:avLst/>
            </a:prstGeom>
            <a:noFill/>
            <a:ln>
              <a:noFill/>
            </a:ln>
          </p:spPr>
        </p:pic>
        <p:pic>
          <p:nvPicPr>
            <p:cNvPr id="7" name="Shape 7"/>
            <p:cNvPicPr preferRelativeResize="0"/>
            <p:nvPr/>
          </p:nvPicPr>
          <p:blipFill rotWithShape="1">
            <a:blip r:embed="rId2">
              <a:alphaModFix/>
            </a:blip>
            <a:srcRect b="0" l="0" r="0" t="0"/>
            <a:stretch/>
          </p:blipFill>
          <p:spPr>
            <a:xfrm>
              <a:off x="4267200" y="3268661"/>
              <a:ext cx="4495800" cy="96836"/>
            </a:xfrm>
            <a:prstGeom prst="rect">
              <a:avLst/>
            </a:prstGeom>
            <a:noFill/>
            <a:ln>
              <a:noFill/>
            </a:ln>
          </p:spPr>
        </p:pic>
      </p:grpSp>
      <p:sp>
        <p:nvSpPr>
          <p:cNvPr id="8" name="Shape 8"/>
          <p:cNvSpPr txBox="1"/>
          <p:nvPr>
            <p:ph type="title"/>
          </p:nvPr>
        </p:nvSpPr>
        <p:spPr>
          <a:xfrm>
            <a:off x="317500" y="722312"/>
            <a:ext cx="8637587" cy="762000"/>
          </a:xfrm>
          <a:prstGeom prst="rect">
            <a:avLst/>
          </a:prstGeom>
          <a:noFill/>
          <a:ln>
            <a:noFill/>
          </a:ln>
        </p:spPr>
        <p:txBody>
          <a:bodyPr anchorCtr="0" anchor="b" bIns="91425" lIns="91425" rIns="91425" tIns="91425"/>
          <a:lstStyle>
            <a:lvl1pPr indent="0" marL="0" marR="0" rtl="0" algn="l">
              <a:spcBef>
                <a:spcPts val="0"/>
              </a:spcBef>
              <a:spcAft>
                <a:spcPts val="0"/>
              </a:spcAft>
              <a:defRPr b="0" baseline="0" i="0" sz="4400" u="none" cap="none" strike="noStrike">
                <a:solidFill>
                  <a:schemeClr val="lt2"/>
                </a:solidFill>
                <a:latin typeface="Arial"/>
                <a:ea typeface="Arial"/>
                <a:cs typeface="Arial"/>
                <a:sym typeface="Arial"/>
              </a:defRPr>
            </a:lvl1pPr>
            <a:lvl2pPr indent="0" marL="0" marR="0" rtl="0" algn="l">
              <a:spcBef>
                <a:spcPts val="0"/>
              </a:spcBef>
              <a:spcAft>
                <a:spcPts val="0"/>
              </a:spcAft>
              <a:defRPr b="0" baseline="0" i="0" sz="4400" u="none" cap="none" strike="noStrike">
                <a:solidFill>
                  <a:schemeClr val="lt2"/>
                </a:solidFill>
                <a:latin typeface="Arial"/>
                <a:ea typeface="Arial"/>
                <a:cs typeface="Arial"/>
                <a:sym typeface="Arial"/>
              </a:defRPr>
            </a:lvl2pPr>
            <a:lvl3pPr indent="0" marL="0" marR="0" rtl="0" algn="l">
              <a:spcBef>
                <a:spcPts val="0"/>
              </a:spcBef>
              <a:spcAft>
                <a:spcPts val="0"/>
              </a:spcAft>
              <a:defRPr b="0" baseline="0" i="0" sz="4400" u="none" cap="none" strike="noStrike">
                <a:solidFill>
                  <a:schemeClr val="lt2"/>
                </a:solidFill>
                <a:latin typeface="Arial"/>
                <a:ea typeface="Arial"/>
                <a:cs typeface="Arial"/>
                <a:sym typeface="Arial"/>
              </a:defRPr>
            </a:lvl3pPr>
            <a:lvl4pPr indent="0" marL="0" marR="0" rtl="0" algn="l">
              <a:spcBef>
                <a:spcPts val="0"/>
              </a:spcBef>
              <a:spcAft>
                <a:spcPts val="0"/>
              </a:spcAft>
              <a:defRPr b="0" baseline="0" i="0" sz="4400" u="none" cap="none" strike="noStrike">
                <a:solidFill>
                  <a:schemeClr val="lt2"/>
                </a:solidFill>
                <a:latin typeface="Arial"/>
                <a:ea typeface="Arial"/>
                <a:cs typeface="Arial"/>
                <a:sym typeface="Arial"/>
              </a:defRPr>
            </a:lvl4pPr>
            <a:lvl5pPr indent="0" marL="0" marR="0" rtl="0" algn="l">
              <a:spcBef>
                <a:spcPts val="0"/>
              </a:spcBef>
              <a:spcAft>
                <a:spcPts val="0"/>
              </a:spcAft>
              <a:defRPr b="0" baseline="0" i="0" sz="4400" u="none" cap="none" strike="noStrike">
                <a:solidFill>
                  <a:schemeClr val="lt2"/>
                </a:solidFill>
                <a:latin typeface="Arial"/>
                <a:ea typeface="Arial"/>
                <a:cs typeface="Arial"/>
                <a:sym typeface="Arial"/>
              </a:defRPr>
            </a:lvl5pPr>
            <a:lvl6pPr indent="0" marL="457200" marR="0" rtl="0" algn="l">
              <a:spcBef>
                <a:spcPts val="0"/>
              </a:spcBef>
              <a:spcAft>
                <a:spcPts val="0"/>
              </a:spcAft>
              <a:defRPr b="0" baseline="0" i="0" sz="4400" u="none" cap="none" strike="noStrike">
                <a:solidFill>
                  <a:schemeClr val="lt2"/>
                </a:solidFill>
                <a:latin typeface="Arial"/>
                <a:ea typeface="Arial"/>
                <a:cs typeface="Arial"/>
                <a:sym typeface="Arial"/>
              </a:defRPr>
            </a:lvl6pPr>
            <a:lvl7pPr indent="0" marL="914400" marR="0" rtl="0" algn="l">
              <a:spcBef>
                <a:spcPts val="0"/>
              </a:spcBef>
              <a:spcAft>
                <a:spcPts val="0"/>
              </a:spcAft>
              <a:defRPr b="0" baseline="0" i="0" sz="4400" u="none" cap="none" strike="noStrike">
                <a:solidFill>
                  <a:schemeClr val="lt2"/>
                </a:solidFill>
                <a:latin typeface="Arial"/>
                <a:ea typeface="Arial"/>
                <a:cs typeface="Arial"/>
                <a:sym typeface="Arial"/>
              </a:defRPr>
            </a:lvl7pPr>
            <a:lvl8pPr indent="0" marL="1371600" marR="0" rtl="0" algn="l">
              <a:spcBef>
                <a:spcPts val="0"/>
              </a:spcBef>
              <a:spcAft>
                <a:spcPts val="0"/>
              </a:spcAft>
              <a:defRPr b="0" baseline="0" i="0" sz="4400" u="none" cap="none" strike="noStrike">
                <a:solidFill>
                  <a:schemeClr val="lt2"/>
                </a:solidFill>
                <a:latin typeface="Arial"/>
                <a:ea typeface="Arial"/>
                <a:cs typeface="Arial"/>
                <a:sym typeface="Arial"/>
              </a:defRPr>
            </a:lvl8pPr>
            <a:lvl9pPr indent="0" marL="1828800" marR="0" rtl="0" algn="l">
              <a:spcBef>
                <a:spcPts val="0"/>
              </a:spcBef>
              <a:spcAft>
                <a:spcPts val="0"/>
              </a:spcAft>
              <a:defRPr b="0" baseline="0" i="0" sz="4400" u="none" cap="none" strike="noStrike">
                <a:solidFill>
                  <a:schemeClr val="lt2"/>
                </a:solidFill>
                <a:latin typeface="Arial"/>
                <a:ea typeface="Arial"/>
                <a:cs typeface="Arial"/>
                <a:sym typeface="Arial"/>
              </a:defRPr>
            </a:lvl9pPr>
          </a:lstStyle>
          <a:p/>
        </p:txBody>
      </p:sp>
      <p:sp>
        <p:nvSpPr>
          <p:cNvPr id="9" name="Shape 9"/>
          <p:cNvSpPr txBox="1"/>
          <p:nvPr>
            <p:ph idx="1" type="body"/>
          </p:nvPr>
        </p:nvSpPr>
        <p:spPr>
          <a:xfrm>
            <a:off x="328612" y="1941511"/>
            <a:ext cx="8208962" cy="4114800"/>
          </a:xfrm>
          <a:prstGeom prst="rect">
            <a:avLst/>
          </a:prstGeom>
          <a:noFill/>
          <a:ln>
            <a:noFill/>
          </a:ln>
        </p:spPr>
        <p:txBody>
          <a:bodyPr anchorCtr="0" anchor="t" bIns="91425" lIns="91425" rIns="91425" tIns="91425"/>
          <a:lstStyle>
            <a:lvl1pPr indent="-200660" marL="342900" marR="0" rtl="0" algn="l">
              <a:spcBef>
                <a:spcPts val="640"/>
              </a:spcBef>
              <a:spcAft>
                <a:spcPts val="0"/>
              </a:spcAft>
              <a:buClr>
                <a:srgbClr val="CCFF33"/>
              </a:buClr>
              <a:buFont typeface="Noto Sans Symbols"/>
              <a:buChar char="■"/>
              <a:defRPr b="0" baseline="0" i="0" sz="3200" u="none" cap="none" strike="noStrike">
                <a:solidFill>
                  <a:schemeClr val="lt1"/>
                </a:solidFill>
                <a:latin typeface="Arial"/>
                <a:ea typeface="Arial"/>
                <a:cs typeface="Arial"/>
                <a:sym typeface="Arial"/>
              </a:defRPr>
            </a:lvl1pPr>
            <a:lvl2pPr indent="-170180" marL="742950" marR="0" rtl="0" algn="l">
              <a:spcBef>
                <a:spcPts val="560"/>
              </a:spcBef>
              <a:spcAft>
                <a:spcPts val="0"/>
              </a:spcAft>
              <a:buClr>
                <a:schemeClr val="accent2"/>
              </a:buClr>
              <a:buFont typeface="Noto Sans Symbols"/>
              <a:buChar char="■"/>
              <a:defRPr b="0" baseline="0" i="0" sz="2800" u="none" cap="none" strike="noStrike">
                <a:solidFill>
                  <a:schemeClr val="lt1"/>
                </a:solidFill>
                <a:latin typeface="Arial"/>
                <a:ea typeface="Arial"/>
                <a:cs typeface="Arial"/>
                <a:sym typeface="Arial"/>
              </a:defRPr>
            </a:lvl2pPr>
            <a:lvl3pPr indent="-129539" marL="1143000" marR="0" rtl="0" algn="l">
              <a:spcBef>
                <a:spcPts val="480"/>
              </a:spcBef>
              <a:spcAft>
                <a:spcPts val="0"/>
              </a:spcAft>
              <a:buClr>
                <a:srgbClr val="0099CC"/>
              </a:buClr>
              <a:buFont typeface="Noto Sans Symbols"/>
              <a:buChar char="■"/>
              <a:defRPr b="0" baseline="0" i="0" sz="2400" u="none" cap="none" strike="noStrike">
                <a:solidFill>
                  <a:schemeClr val="lt1"/>
                </a:solidFill>
                <a:latin typeface="Arial"/>
                <a:ea typeface="Arial"/>
                <a:cs typeface="Arial"/>
                <a:sym typeface="Arial"/>
              </a:defRPr>
            </a:lvl3pPr>
            <a:lvl4pPr indent="-133350" marL="1600200" marR="0" rtl="0" algn="l">
              <a:spcBef>
                <a:spcPts val="400"/>
              </a:spcBef>
              <a:spcAft>
                <a:spcPts val="0"/>
              </a:spcAft>
              <a:buClr>
                <a:schemeClr val="lt2"/>
              </a:buClr>
              <a:buFont typeface="Noto Sans Symbols"/>
              <a:buChar char="■"/>
              <a:defRPr b="0" baseline="0" i="0" sz="2000" u="none" cap="none" strike="noStrike">
                <a:solidFill>
                  <a:schemeClr val="lt1"/>
                </a:solidFill>
                <a:latin typeface="Arial"/>
                <a:ea typeface="Arial"/>
                <a:cs typeface="Arial"/>
                <a:sym typeface="Arial"/>
              </a:defRPr>
            </a:lvl4pPr>
            <a:lvl5pPr indent="-146050" marL="20574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5pPr>
            <a:lvl6pPr indent="-146050" marL="25146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6pPr>
            <a:lvl7pPr indent="-146050" marL="29718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7pPr>
            <a:lvl8pPr indent="-146050" marL="34290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8pPr>
            <a:lvl9pPr indent="-146050" marL="38862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9pPr>
          </a:lstStyle>
          <a:p/>
        </p:txBody>
      </p:sp>
      <p:sp>
        <p:nvSpPr>
          <p:cNvPr id="10" name="Shape 10"/>
          <p:cNvSpPr txBox="1"/>
          <p:nvPr>
            <p:ph idx="10" type="dt"/>
          </p:nvPr>
        </p:nvSpPr>
        <p:spPr>
          <a:xfrm>
            <a:off x="3359150"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11" name="Shape 11"/>
          <p:cNvSpPr txBox="1"/>
          <p:nvPr>
            <p:ph idx="11" type="ftr"/>
          </p:nvPr>
        </p:nvSpPr>
        <p:spPr>
          <a:xfrm>
            <a:off x="60198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12" name="Shape 12"/>
          <p:cNvSpPr txBox="1"/>
          <p:nvPr>
            <p:ph idx="12" type="sldNum"/>
          </p:nvPr>
        </p:nvSpPr>
        <p:spPr>
          <a:xfrm>
            <a:off x="125411"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3"/>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1"/>
            </a:gs>
            <a:gs pos="100000">
              <a:schemeClr val="dk2"/>
            </a:gs>
          </a:gsLst>
          <a:path path="circle">
            <a:fillToRect b="50%" l="50%" r="50%" t="50%"/>
          </a:path>
          <a:tileRect/>
        </a:gradFill>
      </p:bgPr>
    </p:bg>
    <p:spTree>
      <p:nvGrpSpPr>
        <p:cNvPr id="25" name="Shape 25"/>
        <p:cNvGrpSpPr/>
        <p:nvPr/>
      </p:nvGrpSpPr>
      <p:grpSpPr>
        <a:xfrm>
          <a:off x="0" y="0"/>
          <a:ext cx="0" cy="0"/>
          <a:chOff x="0" y="0"/>
          <a:chExt cx="0" cy="0"/>
        </a:xfrm>
      </p:grpSpPr>
      <p:grpSp>
        <p:nvGrpSpPr>
          <p:cNvPr id="26" name="Shape 26"/>
          <p:cNvGrpSpPr/>
          <p:nvPr/>
        </p:nvGrpSpPr>
        <p:grpSpPr>
          <a:xfrm>
            <a:off x="-7937" y="1636712"/>
            <a:ext cx="9148761" cy="4618037"/>
            <a:chOff x="-7937" y="1636712"/>
            <a:chExt cx="9148761" cy="4618037"/>
          </a:xfrm>
        </p:grpSpPr>
        <p:pic>
          <p:nvPicPr>
            <p:cNvPr id="27" name="Shape 27"/>
            <p:cNvPicPr preferRelativeResize="0"/>
            <p:nvPr/>
          </p:nvPicPr>
          <p:blipFill rotWithShape="1">
            <a:blip r:embed="rId1">
              <a:alphaModFix/>
            </a:blip>
            <a:srcRect b="0" l="0" r="0" t="0"/>
            <a:stretch/>
          </p:blipFill>
          <p:spPr>
            <a:xfrm>
              <a:off x="5997575" y="6180137"/>
              <a:ext cx="3143249" cy="74611"/>
            </a:xfrm>
            <a:prstGeom prst="rect">
              <a:avLst/>
            </a:prstGeom>
            <a:noFill/>
            <a:ln>
              <a:noFill/>
            </a:ln>
          </p:spPr>
        </p:pic>
        <p:pic>
          <p:nvPicPr>
            <p:cNvPr id="28" name="Shape 28"/>
            <p:cNvPicPr preferRelativeResize="0"/>
            <p:nvPr/>
          </p:nvPicPr>
          <p:blipFill rotWithShape="1">
            <a:blip r:embed="rId2">
              <a:alphaModFix/>
            </a:blip>
            <a:srcRect b="0" l="0" r="0" t="0"/>
            <a:stretch/>
          </p:blipFill>
          <p:spPr>
            <a:xfrm>
              <a:off x="-7937" y="1636712"/>
              <a:ext cx="4495800" cy="96836"/>
            </a:xfrm>
            <a:prstGeom prst="rect">
              <a:avLst/>
            </a:prstGeom>
            <a:noFill/>
            <a:ln>
              <a:noFill/>
            </a:ln>
          </p:spPr>
        </p:pic>
      </p:grpSp>
      <p:sp>
        <p:nvSpPr>
          <p:cNvPr id="29" name="Shape 29"/>
          <p:cNvSpPr txBox="1"/>
          <p:nvPr>
            <p:ph type="title"/>
          </p:nvPr>
        </p:nvSpPr>
        <p:spPr>
          <a:xfrm>
            <a:off x="317500" y="722312"/>
            <a:ext cx="8637587" cy="762000"/>
          </a:xfrm>
          <a:prstGeom prst="rect">
            <a:avLst/>
          </a:prstGeom>
          <a:noFill/>
          <a:ln>
            <a:noFill/>
          </a:ln>
        </p:spPr>
        <p:txBody>
          <a:bodyPr anchorCtr="0" anchor="b" bIns="91425" lIns="91425" rIns="91425" tIns="91425"/>
          <a:lstStyle>
            <a:lvl1pPr indent="0" marL="0" marR="0" rtl="0" algn="l">
              <a:spcBef>
                <a:spcPts val="0"/>
              </a:spcBef>
              <a:spcAft>
                <a:spcPts val="0"/>
              </a:spcAft>
              <a:defRPr b="0" baseline="0" i="0" sz="4400" u="none" cap="none" strike="noStrike">
                <a:solidFill>
                  <a:schemeClr val="lt2"/>
                </a:solidFill>
                <a:latin typeface="Arial"/>
                <a:ea typeface="Arial"/>
                <a:cs typeface="Arial"/>
                <a:sym typeface="Arial"/>
              </a:defRPr>
            </a:lvl1pPr>
            <a:lvl2pPr indent="0" marL="0" marR="0" rtl="0" algn="l">
              <a:spcBef>
                <a:spcPts val="0"/>
              </a:spcBef>
              <a:spcAft>
                <a:spcPts val="0"/>
              </a:spcAft>
              <a:defRPr b="0" baseline="0" i="0" sz="4400" u="none" cap="none" strike="noStrike">
                <a:solidFill>
                  <a:schemeClr val="lt2"/>
                </a:solidFill>
                <a:latin typeface="Arial"/>
                <a:ea typeface="Arial"/>
                <a:cs typeface="Arial"/>
                <a:sym typeface="Arial"/>
              </a:defRPr>
            </a:lvl2pPr>
            <a:lvl3pPr indent="0" marL="0" marR="0" rtl="0" algn="l">
              <a:spcBef>
                <a:spcPts val="0"/>
              </a:spcBef>
              <a:spcAft>
                <a:spcPts val="0"/>
              </a:spcAft>
              <a:defRPr b="0" baseline="0" i="0" sz="4400" u="none" cap="none" strike="noStrike">
                <a:solidFill>
                  <a:schemeClr val="lt2"/>
                </a:solidFill>
                <a:latin typeface="Arial"/>
                <a:ea typeface="Arial"/>
                <a:cs typeface="Arial"/>
                <a:sym typeface="Arial"/>
              </a:defRPr>
            </a:lvl3pPr>
            <a:lvl4pPr indent="0" marL="0" marR="0" rtl="0" algn="l">
              <a:spcBef>
                <a:spcPts val="0"/>
              </a:spcBef>
              <a:spcAft>
                <a:spcPts val="0"/>
              </a:spcAft>
              <a:defRPr b="0" baseline="0" i="0" sz="4400" u="none" cap="none" strike="noStrike">
                <a:solidFill>
                  <a:schemeClr val="lt2"/>
                </a:solidFill>
                <a:latin typeface="Arial"/>
                <a:ea typeface="Arial"/>
                <a:cs typeface="Arial"/>
                <a:sym typeface="Arial"/>
              </a:defRPr>
            </a:lvl4pPr>
            <a:lvl5pPr indent="0" marL="0" marR="0" rtl="0" algn="l">
              <a:spcBef>
                <a:spcPts val="0"/>
              </a:spcBef>
              <a:spcAft>
                <a:spcPts val="0"/>
              </a:spcAft>
              <a:defRPr b="0" baseline="0" i="0" sz="4400" u="none" cap="none" strike="noStrike">
                <a:solidFill>
                  <a:schemeClr val="lt2"/>
                </a:solidFill>
                <a:latin typeface="Arial"/>
                <a:ea typeface="Arial"/>
                <a:cs typeface="Arial"/>
                <a:sym typeface="Arial"/>
              </a:defRPr>
            </a:lvl5pPr>
            <a:lvl6pPr indent="0" marL="457200" marR="0" rtl="0" algn="l">
              <a:spcBef>
                <a:spcPts val="0"/>
              </a:spcBef>
              <a:spcAft>
                <a:spcPts val="0"/>
              </a:spcAft>
              <a:defRPr b="0" baseline="0" i="0" sz="4400" u="none" cap="none" strike="noStrike">
                <a:solidFill>
                  <a:schemeClr val="lt2"/>
                </a:solidFill>
                <a:latin typeface="Arial"/>
                <a:ea typeface="Arial"/>
                <a:cs typeface="Arial"/>
                <a:sym typeface="Arial"/>
              </a:defRPr>
            </a:lvl6pPr>
            <a:lvl7pPr indent="0" marL="914400" marR="0" rtl="0" algn="l">
              <a:spcBef>
                <a:spcPts val="0"/>
              </a:spcBef>
              <a:spcAft>
                <a:spcPts val="0"/>
              </a:spcAft>
              <a:defRPr b="0" baseline="0" i="0" sz="4400" u="none" cap="none" strike="noStrike">
                <a:solidFill>
                  <a:schemeClr val="lt2"/>
                </a:solidFill>
                <a:latin typeface="Arial"/>
                <a:ea typeface="Arial"/>
                <a:cs typeface="Arial"/>
                <a:sym typeface="Arial"/>
              </a:defRPr>
            </a:lvl7pPr>
            <a:lvl8pPr indent="0" marL="1371600" marR="0" rtl="0" algn="l">
              <a:spcBef>
                <a:spcPts val="0"/>
              </a:spcBef>
              <a:spcAft>
                <a:spcPts val="0"/>
              </a:spcAft>
              <a:defRPr b="0" baseline="0" i="0" sz="4400" u="none" cap="none" strike="noStrike">
                <a:solidFill>
                  <a:schemeClr val="lt2"/>
                </a:solidFill>
                <a:latin typeface="Arial"/>
                <a:ea typeface="Arial"/>
                <a:cs typeface="Arial"/>
                <a:sym typeface="Arial"/>
              </a:defRPr>
            </a:lvl8pPr>
            <a:lvl9pPr indent="0" marL="1828800" marR="0" rtl="0" algn="l">
              <a:spcBef>
                <a:spcPts val="0"/>
              </a:spcBef>
              <a:spcAft>
                <a:spcPts val="0"/>
              </a:spcAft>
              <a:defRPr b="0" baseline="0" i="0" sz="4400" u="none" cap="none" strike="noStrike">
                <a:solidFill>
                  <a:schemeClr val="lt2"/>
                </a:solidFill>
                <a:latin typeface="Arial"/>
                <a:ea typeface="Arial"/>
                <a:cs typeface="Arial"/>
                <a:sym typeface="Arial"/>
              </a:defRPr>
            </a:lvl9pPr>
          </a:lstStyle>
          <a:p/>
        </p:txBody>
      </p:sp>
      <p:sp>
        <p:nvSpPr>
          <p:cNvPr id="30" name="Shape 30"/>
          <p:cNvSpPr txBox="1"/>
          <p:nvPr>
            <p:ph idx="1" type="body"/>
          </p:nvPr>
        </p:nvSpPr>
        <p:spPr>
          <a:xfrm>
            <a:off x="328612" y="1941511"/>
            <a:ext cx="8208962" cy="4114800"/>
          </a:xfrm>
          <a:prstGeom prst="rect">
            <a:avLst/>
          </a:prstGeom>
          <a:noFill/>
          <a:ln>
            <a:noFill/>
          </a:ln>
        </p:spPr>
        <p:txBody>
          <a:bodyPr anchorCtr="0" anchor="t" bIns="91425" lIns="91425" rIns="91425" tIns="91425"/>
          <a:lstStyle>
            <a:lvl1pPr indent="-200660" marL="342900" marR="0" rtl="0" algn="l">
              <a:spcBef>
                <a:spcPts val="640"/>
              </a:spcBef>
              <a:spcAft>
                <a:spcPts val="0"/>
              </a:spcAft>
              <a:buClr>
                <a:srgbClr val="CCFF33"/>
              </a:buClr>
              <a:buFont typeface="Noto Sans Symbols"/>
              <a:buChar char="■"/>
              <a:defRPr b="0" baseline="0" i="0" sz="3200" u="none" cap="none" strike="noStrike">
                <a:solidFill>
                  <a:schemeClr val="lt1"/>
                </a:solidFill>
                <a:latin typeface="Arial"/>
                <a:ea typeface="Arial"/>
                <a:cs typeface="Arial"/>
                <a:sym typeface="Arial"/>
              </a:defRPr>
            </a:lvl1pPr>
            <a:lvl2pPr indent="-170180" marL="742950" marR="0" rtl="0" algn="l">
              <a:spcBef>
                <a:spcPts val="560"/>
              </a:spcBef>
              <a:spcAft>
                <a:spcPts val="0"/>
              </a:spcAft>
              <a:buClr>
                <a:schemeClr val="accent2"/>
              </a:buClr>
              <a:buFont typeface="Noto Sans Symbols"/>
              <a:buChar char="■"/>
              <a:defRPr b="0" baseline="0" i="0" sz="2800" u="none" cap="none" strike="noStrike">
                <a:solidFill>
                  <a:schemeClr val="lt1"/>
                </a:solidFill>
                <a:latin typeface="Arial"/>
                <a:ea typeface="Arial"/>
                <a:cs typeface="Arial"/>
                <a:sym typeface="Arial"/>
              </a:defRPr>
            </a:lvl2pPr>
            <a:lvl3pPr indent="-129539" marL="1143000" marR="0" rtl="0" algn="l">
              <a:spcBef>
                <a:spcPts val="480"/>
              </a:spcBef>
              <a:spcAft>
                <a:spcPts val="0"/>
              </a:spcAft>
              <a:buClr>
                <a:srgbClr val="0099CC"/>
              </a:buClr>
              <a:buFont typeface="Noto Sans Symbols"/>
              <a:buChar char="■"/>
              <a:defRPr b="0" baseline="0" i="0" sz="2400" u="none" cap="none" strike="noStrike">
                <a:solidFill>
                  <a:schemeClr val="lt1"/>
                </a:solidFill>
                <a:latin typeface="Arial"/>
                <a:ea typeface="Arial"/>
                <a:cs typeface="Arial"/>
                <a:sym typeface="Arial"/>
              </a:defRPr>
            </a:lvl3pPr>
            <a:lvl4pPr indent="-133350" marL="1600200" marR="0" rtl="0" algn="l">
              <a:spcBef>
                <a:spcPts val="400"/>
              </a:spcBef>
              <a:spcAft>
                <a:spcPts val="0"/>
              </a:spcAft>
              <a:buClr>
                <a:schemeClr val="lt2"/>
              </a:buClr>
              <a:buFont typeface="Noto Sans Symbols"/>
              <a:buChar char="■"/>
              <a:defRPr b="0" baseline="0" i="0" sz="2000" u="none" cap="none" strike="noStrike">
                <a:solidFill>
                  <a:schemeClr val="lt1"/>
                </a:solidFill>
                <a:latin typeface="Arial"/>
                <a:ea typeface="Arial"/>
                <a:cs typeface="Arial"/>
                <a:sym typeface="Arial"/>
              </a:defRPr>
            </a:lvl4pPr>
            <a:lvl5pPr indent="-146050" marL="20574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5pPr>
            <a:lvl6pPr indent="-146050" marL="25146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6pPr>
            <a:lvl7pPr indent="-146050" marL="29718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7pPr>
            <a:lvl8pPr indent="-146050" marL="34290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8pPr>
            <a:lvl9pPr indent="-146050" marL="3886200" marR="0" rtl="0" algn="l">
              <a:spcBef>
                <a:spcPts val="400"/>
              </a:spcBef>
              <a:spcAft>
                <a:spcPts val="0"/>
              </a:spcAft>
              <a:buClr>
                <a:schemeClr val="hlink"/>
              </a:buClr>
              <a:buFont typeface="Noto Sans Symbols"/>
              <a:buChar char="■"/>
              <a:defRPr b="0" baseline="0" i="0" sz="2000" u="none" cap="none" strike="noStrike">
                <a:solidFill>
                  <a:schemeClr val="lt1"/>
                </a:solidFill>
                <a:latin typeface="Arial"/>
                <a:ea typeface="Arial"/>
                <a:cs typeface="Arial"/>
                <a:sym typeface="Arial"/>
              </a:defRPr>
            </a:lvl9pPr>
          </a:lstStyle>
          <a:p/>
        </p:txBody>
      </p:sp>
      <p:sp>
        <p:nvSpPr>
          <p:cNvPr id="31" name="Shape 31"/>
          <p:cNvSpPr txBox="1"/>
          <p:nvPr>
            <p:ph idx="10" type="dt"/>
          </p:nvPr>
        </p:nvSpPr>
        <p:spPr>
          <a:xfrm>
            <a:off x="3433762" y="6343650"/>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32" name="Shape 32"/>
          <p:cNvSpPr txBox="1"/>
          <p:nvPr>
            <p:ph idx="11" type="ftr"/>
          </p:nvPr>
        </p:nvSpPr>
        <p:spPr>
          <a:xfrm>
            <a:off x="6108700" y="6343650"/>
            <a:ext cx="2895600"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lt1"/>
                </a:solidFill>
                <a:latin typeface="Times New Roman"/>
                <a:ea typeface="Times New Roman"/>
                <a:cs typeface="Times New Roman"/>
                <a:sym typeface="Times New Roman"/>
              </a:defRPr>
            </a:lvl9pPr>
          </a:lstStyle>
          <a:p/>
        </p:txBody>
      </p:sp>
      <p:sp>
        <p:nvSpPr>
          <p:cNvPr id="33" name="Shape 33"/>
          <p:cNvSpPr txBox="1"/>
          <p:nvPr>
            <p:ph idx="12" type="sldNum"/>
          </p:nvPr>
        </p:nvSpPr>
        <p:spPr>
          <a:xfrm>
            <a:off x="146050" y="6361112"/>
            <a:ext cx="19049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baseline="0" i="0" lang="en-US" sz="2400" u="none" cap="none" strike="noStrike">
                <a:solidFill>
                  <a:schemeClr val="lt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ww.brainpop.com/science/energy/hea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youtube.com/watch?v=6sUOMds_zm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image" Target="../media/image04.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 Id="rId3" Type="http://schemas.openxmlformats.org/officeDocument/2006/relationships/image" Target="../media/image07.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09.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hyperlink" Target="https://www.youtube.com/watch?v=-wj2Oh50wsA&amp;list=PLSoMCDkvC6Hpda3z9KRbfBaEU-iPoGTks"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hyperlink" Target="https://www.youtube.com/watch?v=wTi3Hn09OBs" TargetMode="External"/><Relationship Id="rId4" Type="http://schemas.openxmlformats.org/officeDocument/2006/relationships/hyperlink" Target="https://www.youtube.com/watch?v=hNGJ0WHXMyE" TargetMode="External"/><Relationship Id="rId5" Type="http://schemas.openxmlformats.org/officeDocument/2006/relationships/hyperlink" Target="https://docs.google.com/presentation/d/1xFDyWIdiW0-EmI4zRZAoaLDxkpItWtTYQabAZSQRJKM/edit#slide=id.g5c648cca7_01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brainpop.com/science/matterandchemistry/temperatur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x="0" y="0"/>
          <a:ext cx="0" cy="0"/>
          <a:chOff x="0" y="0"/>
          <a:chExt cx="0" cy="0"/>
        </a:xfrm>
      </p:grpSpPr>
      <p:sp>
        <p:nvSpPr>
          <p:cNvPr id="23" name="Shape 23"/>
          <p:cNvSpPr txBox="1"/>
          <p:nvPr>
            <p:ph type="ctrTitle"/>
          </p:nvPr>
        </p:nvSpPr>
        <p:spPr>
          <a:xfrm>
            <a:off x="990600" y="1905000"/>
            <a:ext cx="7772400" cy="11430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2"/>
              </a:buClr>
              <a:buSzPct val="25000"/>
              <a:buFont typeface="Arial"/>
              <a:buNone/>
            </a:pPr>
            <a:r>
              <a:rPr b="0" baseline="0" i="0" lang="en-US" sz="4400" u="none" cap="none" strike="noStrike">
                <a:solidFill>
                  <a:schemeClr val="lt2"/>
                </a:solidFill>
                <a:latin typeface="Arial"/>
                <a:ea typeface="Arial"/>
                <a:cs typeface="Arial"/>
                <a:sym typeface="Arial"/>
              </a:rPr>
              <a:t>Heat and Temperature</a:t>
            </a:r>
          </a:p>
        </p:txBody>
      </p:sp>
      <p:sp>
        <p:nvSpPr>
          <p:cNvPr id="24" name="Shape 24"/>
          <p:cNvSpPr txBox="1"/>
          <p:nvPr>
            <p:ph idx="1" type="subTitle"/>
          </p:nvPr>
        </p:nvSpPr>
        <p:spPr>
          <a:xfrm>
            <a:off x="2686050" y="3492500"/>
            <a:ext cx="6102350" cy="1752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CCFF33"/>
              </a:buClr>
              <a:buSzPct val="25000"/>
              <a:buFont typeface="Noto Sans Symbols"/>
              <a:buNone/>
            </a:pPr>
            <a:r>
              <a:rPr b="0" baseline="0" i="0" lang="en-US" sz="3200" u="none" cap="none" strike="noStrike">
                <a:solidFill>
                  <a:schemeClr val="lt1"/>
                </a:solidFill>
                <a:latin typeface="Arial"/>
                <a:ea typeface="Arial"/>
                <a:cs typeface="Arial"/>
                <a:sym typeface="Arial"/>
              </a:rPr>
              <a:t>Insulators and Conductors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x="0" y="0"/>
          <a:ext cx="0" cy="0"/>
          <a:chOff x="0" y="0"/>
          <a:chExt cx="0" cy="0"/>
        </a:xfrm>
      </p:grpSpPr>
      <p:sp>
        <p:nvSpPr>
          <p:cNvPr id="177" name="Shape 177"/>
          <p:cNvSpPr txBox="1"/>
          <p:nvPr>
            <p:ph type="title"/>
          </p:nvPr>
        </p:nvSpPr>
        <p:spPr>
          <a:xfrm>
            <a:off x="253212" y="802062"/>
            <a:ext cx="8637599" cy="762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baseline="0" i="0" lang="en-US" sz="4400" u="none" cap="none" strike="noStrike">
                <a:solidFill>
                  <a:schemeClr val="lt2"/>
                </a:solidFill>
                <a:latin typeface="Arial"/>
                <a:ea typeface="Arial"/>
                <a:cs typeface="Arial"/>
                <a:sym typeface="Arial"/>
              </a:rPr>
              <a:t>Heat Tim and M</a:t>
            </a:r>
            <a:r>
              <a:rPr lang="en-US"/>
              <a:t>oby</a:t>
            </a:r>
          </a:p>
        </p:txBody>
      </p:sp>
      <p:sp>
        <p:nvSpPr>
          <p:cNvPr id="178" name="Shape 178"/>
          <p:cNvSpPr txBox="1"/>
          <p:nvPr>
            <p:ph idx="1" type="body"/>
          </p:nvPr>
        </p:nvSpPr>
        <p:spPr>
          <a:xfrm>
            <a:off x="328612" y="1941511"/>
            <a:ext cx="8208962"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1800" u="sng">
                <a:solidFill>
                  <a:schemeClr val="hlink"/>
                </a:solidFill>
                <a:hlinkClick r:id="rId3"/>
              </a:rPr>
              <a:t>Heat 2.35</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txBox="1"/>
          <p:nvPr>
            <p:ph type="title"/>
          </p:nvPr>
        </p:nvSpPr>
        <p:spPr>
          <a:xfrm>
            <a:off x="317500" y="722312"/>
            <a:ext cx="8637587" cy="762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baseline="0" i="0" lang="en-US" sz="4400" u="none" cap="none" strike="noStrike">
                <a:solidFill>
                  <a:schemeClr val="lt2"/>
                </a:solidFill>
                <a:latin typeface="Arial"/>
                <a:ea typeface="Arial"/>
                <a:cs typeface="Arial"/>
                <a:sym typeface="Arial"/>
              </a:rPr>
              <a:t>Temperature vs. Thermal Energy</a:t>
            </a:r>
          </a:p>
        </p:txBody>
      </p:sp>
      <p:sp>
        <p:nvSpPr>
          <p:cNvPr id="184" name="Shape 184"/>
          <p:cNvSpPr txBox="1"/>
          <p:nvPr>
            <p:ph idx="1" type="body"/>
          </p:nvPr>
        </p:nvSpPr>
        <p:spPr>
          <a:xfrm>
            <a:off x="328612" y="1941511"/>
            <a:ext cx="8208962"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FF33"/>
              </a:buClr>
              <a:buSzPct val="70000"/>
              <a:buFont typeface="Noto Sans Symbols"/>
              <a:buChar char="■"/>
            </a:pPr>
            <a:r>
              <a:rPr b="0" baseline="0" i="0" lang="en-US" sz="3200" u="none" cap="none" strike="noStrike">
                <a:solidFill>
                  <a:schemeClr val="lt1"/>
                </a:solidFill>
                <a:latin typeface="Arial"/>
                <a:ea typeface="Arial"/>
                <a:cs typeface="Arial"/>
                <a:sym typeface="Arial"/>
              </a:rPr>
              <a:t>Temperature = A measure of the average energy of the particles in a material. How fast the molecules are moving</a:t>
            </a:r>
          </a:p>
          <a:p>
            <a:pPr indent="-342900" lvl="0" marL="342900" marR="0" rtl="0" algn="l">
              <a:lnSpc>
                <a:spcPct val="100000"/>
              </a:lnSpc>
              <a:spcBef>
                <a:spcPts val="640"/>
              </a:spcBef>
              <a:spcAft>
                <a:spcPts val="0"/>
              </a:spcAft>
              <a:buClr>
                <a:srgbClr val="CCFF33"/>
              </a:buClr>
              <a:buFont typeface="Noto Sans Symbols"/>
              <a:buNone/>
            </a:pPr>
            <a:r>
              <a:t/>
            </a:r>
            <a:endParaRPr b="0" baseline="0" i="0" sz="3200" u="none" cap="none" strike="noStrike">
              <a:solidFill>
                <a:schemeClr val="lt1"/>
              </a:solidFill>
              <a:latin typeface="Arial"/>
              <a:ea typeface="Arial"/>
              <a:cs typeface="Arial"/>
              <a:sym typeface="Arial"/>
            </a:endParaRP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1"/>
                </a:solidFill>
                <a:latin typeface="Arial"/>
                <a:ea typeface="Arial"/>
                <a:cs typeface="Arial"/>
                <a:sym typeface="Arial"/>
              </a:rPr>
              <a:t>Thermal Energy (heat) = The total energy of all the particles in a material</a:t>
            </a:r>
            <a:r>
              <a:rPr lang="en-US"/>
              <a:t> because of moving molecules</a:t>
            </a:r>
          </a:p>
          <a:p>
            <a:pPr indent="-200660" lvl="0" marL="342900" marR="0" rtl="0" algn="l">
              <a:lnSpc>
                <a:spcPct val="100000"/>
              </a:lnSpc>
              <a:spcBef>
                <a:spcPts val="640"/>
              </a:spcBef>
              <a:spcAft>
                <a:spcPts val="0"/>
              </a:spcAft>
              <a:buClr>
                <a:srgbClr val="CCFF33"/>
              </a:buClr>
              <a:buFont typeface="Noto Sans Symbols"/>
              <a:buNone/>
            </a:pPr>
            <a:r>
              <a:t/>
            </a:r>
            <a:endParaRPr b="0" baseline="0" i="0" sz="3200" u="none" cap="none" strike="noStrike">
              <a:solidFill>
                <a:schemeClr val="lt1"/>
              </a:solidFill>
              <a:latin typeface="Arial"/>
              <a:ea typeface="Arial"/>
              <a:cs typeface="Arial"/>
              <a:sym typeface="Arial"/>
            </a:endParaRPr>
          </a:p>
          <a:p>
            <a:pPr indent="0" lvl="0" marL="0" marR="0" rtl="0" algn="l">
              <a:lnSpc>
                <a:spcPct val="100000"/>
              </a:lnSpc>
              <a:spcBef>
                <a:spcPts val="640"/>
              </a:spcBef>
              <a:spcAft>
                <a:spcPts val="0"/>
              </a:spcAft>
              <a:buClr>
                <a:srgbClr val="CCFF33"/>
              </a:buClr>
              <a:buFont typeface="Noto Sans Symbols"/>
              <a:buNone/>
            </a:pPr>
            <a:r>
              <a:t/>
            </a: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x="0" y="0"/>
          <a:ext cx="0" cy="0"/>
          <a:chOff x="0" y="0"/>
          <a:chExt cx="0" cy="0"/>
        </a:xfrm>
      </p:grpSpPr>
      <p:sp>
        <p:nvSpPr>
          <p:cNvPr id="189" name="Shape 189"/>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How does Heat move</a:t>
            </a:r>
          </a:p>
        </p:txBody>
      </p:sp>
      <p:sp>
        <p:nvSpPr>
          <p:cNvPr id="190" name="Shape 190"/>
          <p:cNvSpPr txBox="1"/>
          <p:nvPr>
            <p:ph idx="1" type="body"/>
          </p:nvPr>
        </p:nvSpPr>
        <p:spPr>
          <a:xfrm>
            <a:off x="328612" y="1941511"/>
            <a:ext cx="8208899" cy="4114800"/>
          </a:xfrm>
          <a:prstGeom prst="rect">
            <a:avLst/>
          </a:prstGeom>
        </p:spPr>
        <p:txBody>
          <a:bodyPr anchorCtr="0" anchor="t" bIns="91425" lIns="91425" rIns="91425" tIns="91425">
            <a:noAutofit/>
          </a:bodyPr>
          <a:lstStyle/>
          <a:p>
            <a:pPr>
              <a:spcBef>
                <a:spcPts val="0"/>
              </a:spcBef>
              <a:buNone/>
            </a:pPr>
            <a:r>
              <a:rPr lang="en-US" u="sng">
                <a:solidFill>
                  <a:schemeClr val="hlink"/>
                </a:solidFill>
                <a:hlinkClick r:id="rId3"/>
              </a:rPr>
              <a:t>Heat Transfer SONG</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Thermal Equilibrium</a:t>
            </a:r>
          </a:p>
        </p:txBody>
      </p:sp>
      <p:sp>
        <p:nvSpPr>
          <p:cNvPr id="196" name="Shape 196"/>
          <p:cNvSpPr txBox="1"/>
          <p:nvPr>
            <p:ph idx="1" type="body"/>
          </p:nvPr>
        </p:nvSpPr>
        <p:spPr>
          <a:xfrm>
            <a:off x="328612" y="1941511"/>
            <a:ext cx="8208899" cy="4114800"/>
          </a:xfrm>
          <a:prstGeom prst="rect">
            <a:avLst/>
          </a:prstGeom>
        </p:spPr>
        <p:txBody>
          <a:bodyPr anchorCtr="0" anchor="t" bIns="91425" lIns="91425" rIns="91425" tIns="91425">
            <a:noAutofit/>
          </a:bodyPr>
          <a:lstStyle/>
          <a:p>
            <a:pPr>
              <a:spcBef>
                <a:spcPts val="0"/>
              </a:spcBef>
              <a:buNone/>
            </a:pPr>
            <a:r>
              <a:rPr lang="en-US"/>
              <a:t>Two objects at different temperatures will reach thermal equilibrium because heat energy will flow from hot to cold - The two items will eventually reach the same temperature.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x="0" y="0"/>
          <a:ext cx="0" cy="0"/>
          <a:chOff x="0" y="0"/>
          <a:chExt cx="0" cy="0"/>
        </a:xfrm>
      </p:grpSpPr>
      <p:sp>
        <p:nvSpPr>
          <p:cNvPr id="201" name="Shape 201"/>
          <p:cNvSpPr txBox="1"/>
          <p:nvPr>
            <p:ph type="title"/>
          </p:nvPr>
        </p:nvSpPr>
        <p:spPr>
          <a:xfrm>
            <a:off x="317500" y="-11"/>
            <a:ext cx="8637599" cy="1484400"/>
          </a:xfrm>
          <a:prstGeom prst="rect">
            <a:avLst/>
          </a:prstGeom>
        </p:spPr>
        <p:txBody>
          <a:bodyPr anchorCtr="0" anchor="b" bIns="91425" lIns="91425" rIns="91425" tIns="91425">
            <a:noAutofit/>
          </a:bodyPr>
          <a:lstStyle/>
          <a:p>
            <a:pPr>
              <a:spcBef>
                <a:spcPts val="0"/>
              </a:spcBef>
              <a:buNone/>
            </a:pPr>
            <a:r>
              <a:rPr lang="en-US"/>
              <a:t>Thermal Expansion and Contraction</a:t>
            </a:r>
          </a:p>
        </p:txBody>
      </p:sp>
      <p:sp>
        <p:nvSpPr>
          <p:cNvPr id="202" name="Shape 202"/>
          <p:cNvSpPr txBox="1"/>
          <p:nvPr>
            <p:ph idx="1" type="body"/>
          </p:nvPr>
        </p:nvSpPr>
        <p:spPr>
          <a:xfrm>
            <a:off x="328612" y="1941511"/>
            <a:ext cx="8208899" cy="4114800"/>
          </a:xfrm>
          <a:prstGeom prst="rect">
            <a:avLst/>
          </a:prstGeom>
        </p:spPr>
        <p:txBody>
          <a:bodyPr anchorCtr="0" anchor="t" bIns="91425" lIns="91425" rIns="91425" tIns="91425">
            <a:noAutofit/>
          </a:bodyPr>
          <a:lstStyle/>
          <a:p>
            <a:pPr indent="-228600" lvl="0" marL="457200" rtl="0">
              <a:spcBef>
                <a:spcPts val="0"/>
              </a:spcBef>
            </a:pPr>
            <a:r>
              <a:rPr lang="en-US"/>
              <a:t>Heating an object usually causes it to expand.  This is the reason that there are breaks in a sidewalk or bridge</a:t>
            </a:r>
          </a:p>
          <a:p>
            <a:pPr indent="-228600" lvl="0" marL="457200">
              <a:spcBef>
                <a:spcPts val="0"/>
              </a:spcBef>
            </a:pPr>
            <a:r>
              <a:rPr lang="en-US"/>
              <a:t>Cooling most materials causes the object to contract.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x="0" y="0"/>
          <a:ext cx="0" cy="0"/>
          <a:chOff x="0" y="0"/>
          <a:chExt cx="0" cy="0"/>
        </a:xfrm>
      </p:grpSpPr>
      <p:sp>
        <p:nvSpPr>
          <p:cNvPr id="207" name="Shape 207"/>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Thermal Expansion</a:t>
            </a:r>
          </a:p>
        </p:txBody>
      </p:sp>
      <p:sp>
        <p:nvSpPr>
          <p:cNvPr id="208" name="Shape 208"/>
          <p:cNvSpPr txBox="1"/>
          <p:nvPr>
            <p:ph idx="1" type="body"/>
          </p:nvPr>
        </p:nvSpPr>
        <p:spPr>
          <a:xfrm>
            <a:off x="328612" y="1941511"/>
            <a:ext cx="8208899" cy="4114800"/>
          </a:xfrm>
          <a:prstGeom prst="rect">
            <a:avLst/>
          </a:prstGeom>
        </p:spPr>
        <p:txBody>
          <a:bodyPr anchorCtr="0" anchor="t" bIns="91425" lIns="91425" rIns="91425" tIns="91425">
            <a:noAutofit/>
          </a:bodyPr>
          <a:lstStyle/>
          <a:p>
            <a:pPr rtl="0">
              <a:spcBef>
                <a:spcPts val="0"/>
              </a:spcBef>
              <a:buNone/>
            </a:pPr>
            <a:r>
              <a:rPr lang="en-US"/>
              <a:t>During thermal expansion</a:t>
            </a:r>
          </a:p>
          <a:p>
            <a:pPr indent="-228600" lvl="0" marL="457200" rtl="0">
              <a:spcBef>
                <a:spcPts val="0"/>
              </a:spcBef>
            </a:pPr>
            <a:r>
              <a:rPr lang="en-US"/>
              <a:t>Molecules speed up and push each other farther apart</a:t>
            </a:r>
          </a:p>
          <a:p>
            <a:pPr indent="-228600" lvl="0" marL="457200" rtl="0">
              <a:spcBef>
                <a:spcPts val="0"/>
              </a:spcBef>
            </a:pPr>
            <a:r>
              <a:rPr lang="en-US"/>
              <a:t>Adding heat causes objects to expand</a:t>
            </a:r>
          </a:p>
          <a:p>
            <a:pPr indent="-228600" lvl="0" marL="457200" rtl="0">
              <a:spcBef>
                <a:spcPts val="0"/>
              </a:spcBef>
            </a:pPr>
            <a:r>
              <a:rPr lang="en-US"/>
              <a:t>When things cool materials contract as molecules slow and move closer together</a:t>
            </a:r>
          </a:p>
          <a:p>
            <a:pPr indent="-228600" lvl="0" marL="457200">
              <a:spcBef>
                <a:spcPts val="0"/>
              </a:spcBef>
            </a:pPr>
            <a:r>
              <a:rPr lang="en-US"/>
              <a:t>Even when things freeze molecules continue to move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x="0" y="0"/>
          <a:ext cx="0" cy="0"/>
          <a:chOff x="0" y="0"/>
          <a:chExt cx="0" cy="0"/>
        </a:xfrm>
      </p:grpSpPr>
      <p:sp>
        <p:nvSpPr>
          <p:cNvPr id="213" name="Shape 213"/>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Let’s try a few</a:t>
            </a:r>
          </a:p>
        </p:txBody>
      </p:sp>
      <p:sp>
        <p:nvSpPr>
          <p:cNvPr id="214" name="Shape 214"/>
          <p:cNvSpPr txBox="1"/>
          <p:nvPr>
            <p:ph idx="1" type="body"/>
          </p:nvPr>
        </p:nvSpPr>
        <p:spPr>
          <a:xfrm>
            <a:off x="328612" y="1941511"/>
            <a:ext cx="8208899" cy="4114800"/>
          </a:xfrm>
          <a:prstGeom prst="rect">
            <a:avLst/>
          </a:prstGeom>
        </p:spPr>
        <p:txBody>
          <a:bodyPr anchorCtr="0" anchor="t" bIns="91425" lIns="91425" rIns="91425" tIns="91425">
            <a:noAutofit/>
          </a:bodyPr>
          <a:lstStyle/>
          <a:p>
            <a:pPr>
              <a:spcBef>
                <a:spcPts val="0"/>
              </a:spcBef>
              <a:buNone/>
            </a:pPr>
            <a:r>
              <a:rPr lang="en-US"/>
              <a:t>Your Body temperature is 98.6 degrees fahrenheit and you jump in a hot tub that is 102 degrees fahrenheit - Which way would heat flow or transfer?</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sp>
        <p:nvSpPr>
          <p:cNvPr id="219" name="Shape 219"/>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Answer</a:t>
            </a:r>
          </a:p>
        </p:txBody>
      </p:sp>
      <p:sp>
        <p:nvSpPr>
          <p:cNvPr id="220" name="Shape 220"/>
          <p:cNvSpPr txBox="1"/>
          <p:nvPr>
            <p:ph idx="1" type="body"/>
          </p:nvPr>
        </p:nvSpPr>
        <p:spPr>
          <a:xfrm>
            <a:off x="328612" y="1941511"/>
            <a:ext cx="8208899" cy="4114800"/>
          </a:xfrm>
          <a:prstGeom prst="rect">
            <a:avLst/>
          </a:prstGeom>
        </p:spPr>
        <p:txBody>
          <a:bodyPr anchorCtr="0" anchor="t" bIns="91425" lIns="91425" rIns="91425" tIns="91425">
            <a:noAutofit/>
          </a:bodyPr>
          <a:lstStyle/>
          <a:p>
            <a:pPr>
              <a:spcBef>
                <a:spcPts val="0"/>
              </a:spcBef>
              <a:buNone/>
            </a:pPr>
            <a:r>
              <a:rPr lang="en-US"/>
              <a:t>Heat moves from hot to cold - so the heat from the hot tub would move to you.  After a while it doesn’t feel so hot.</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x="0" y="0"/>
          <a:ext cx="0" cy="0"/>
          <a:chOff x="0" y="0"/>
          <a:chExt cx="0" cy="0"/>
        </a:xfrm>
      </p:grpSpPr>
      <p:sp>
        <p:nvSpPr>
          <p:cNvPr id="225" name="Shape 225"/>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Answer</a:t>
            </a:r>
          </a:p>
        </p:txBody>
      </p:sp>
      <p:sp>
        <p:nvSpPr>
          <p:cNvPr id="226" name="Shape 226"/>
          <p:cNvSpPr txBox="1"/>
          <p:nvPr>
            <p:ph idx="1" type="body"/>
          </p:nvPr>
        </p:nvSpPr>
        <p:spPr>
          <a:xfrm>
            <a:off x="328612" y="1941511"/>
            <a:ext cx="8208899" cy="4114800"/>
          </a:xfrm>
          <a:prstGeom prst="rect">
            <a:avLst/>
          </a:prstGeom>
        </p:spPr>
        <p:txBody>
          <a:bodyPr anchorCtr="0" anchor="t" bIns="91425" lIns="91425" rIns="91425" tIns="91425">
            <a:noAutofit/>
          </a:bodyPr>
          <a:lstStyle/>
          <a:p>
            <a:pPr>
              <a:spcBef>
                <a:spcPts val="0"/>
              </a:spcBef>
              <a:buNone/>
            </a:pPr>
            <a:r>
              <a:rPr lang="en-US"/>
              <a:t>The temperature of the food is hotter than the temperature of your mouth.  Heat moves from hot to cold so the heat from the food is transferred to your mouth which is cooler.</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sp>
        <p:nvSpPr>
          <p:cNvPr id="231" name="Shape 231"/>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Here’s one</a:t>
            </a:r>
          </a:p>
        </p:txBody>
      </p:sp>
      <p:sp>
        <p:nvSpPr>
          <p:cNvPr id="232" name="Shape 232"/>
          <p:cNvSpPr txBox="1"/>
          <p:nvPr>
            <p:ph idx="1" type="body"/>
          </p:nvPr>
        </p:nvSpPr>
        <p:spPr>
          <a:xfrm>
            <a:off x="328612" y="1941511"/>
            <a:ext cx="8208899" cy="4114800"/>
          </a:xfrm>
          <a:prstGeom prst="rect">
            <a:avLst/>
          </a:prstGeom>
        </p:spPr>
        <p:txBody>
          <a:bodyPr anchorCtr="0" anchor="t" bIns="91425" lIns="91425" rIns="91425" tIns="91425">
            <a:noAutofit/>
          </a:bodyPr>
          <a:lstStyle/>
          <a:p>
            <a:pPr>
              <a:spcBef>
                <a:spcPts val="0"/>
              </a:spcBef>
              <a:buNone/>
            </a:pPr>
            <a:r>
              <a:rPr lang="en-US"/>
              <a:t>Why is when you eat a bit of food with a hot temperature if feels like you are burning your mouth?</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Objective</a:t>
            </a:r>
          </a:p>
        </p:txBody>
      </p:sp>
      <p:sp>
        <p:nvSpPr>
          <p:cNvPr id="125" name="Shape 125"/>
          <p:cNvSpPr txBox="1"/>
          <p:nvPr>
            <p:ph idx="1" type="body"/>
          </p:nvPr>
        </p:nvSpPr>
        <p:spPr>
          <a:xfrm>
            <a:off x="328612" y="1941511"/>
            <a:ext cx="8208899" cy="4114800"/>
          </a:xfrm>
          <a:prstGeom prst="rect">
            <a:avLst/>
          </a:prstGeom>
        </p:spPr>
        <p:txBody>
          <a:bodyPr anchorCtr="0" anchor="t" bIns="91425" lIns="91425" rIns="91425" tIns="91425">
            <a:noAutofit/>
          </a:bodyPr>
          <a:lstStyle/>
          <a:p>
            <a:pPr rtl="0">
              <a:spcBef>
                <a:spcPts val="0"/>
              </a:spcBef>
              <a:buNone/>
            </a:pPr>
            <a:r>
              <a:rPr lang="en-US"/>
              <a:t>I can differentiate between the concepts of heat and temperature.</a:t>
            </a:r>
          </a:p>
          <a:p>
            <a:pPr rtl="0">
              <a:spcBef>
                <a:spcPts val="0"/>
              </a:spcBef>
              <a:buNone/>
            </a:pPr>
            <a:r>
              <a:t/>
            </a:r>
            <a:endParaRPr/>
          </a:p>
          <a:p>
            <a:pPr>
              <a:spcBef>
                <a:spcPts val="0"/>
              </a:spcBef>
              <a:buNone/>
            </a:pPr>
            <a:r>
              <a:rPr lang="en-US"/>
              <a:t>I can understand what conductors and insulator are and how they work</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x="0" y="0"/>
          <a:ext cx="0" cy="0"/>
          <a:chOff x="0" y="0"/>
          <a:chExt cx="0" cy="0"/>
        </a:xfrm>
      </p:grpSpPr>
      <p:sp>
        <p:nvSpPr>
          <p:cNvPr id="237" name="Shape 237"/>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Here’s another one</a:t>
            </a:r>
          </a:p>
        </p:txBody>
      </p:sp>
      <p:sp>
        <p:nvSpPr>
          <p:cNvPr id="238" name="Shape 238"/>
          <p:cNvSpPr txBox="1"/>
          <p:nvPr>
            <p:ph idx="1" type="body"/>
          </p:nvPr>
        </p:nvSpPr>
        <p:spPr>
          <a:xfrm>
            <a:off x="328612" y="1941511"/>
            <a:ext cx="8208899" cy="4114800"/>
          </a:xfrm>
          <a:prstGeom prst="rect">
            <a:avLst/>
          </a:prstGeom>
        </p:spPr>
        <p:txBody>
          <a:bodyPr anchorCtr="0" anchor="t" bIns="91425" lIns="91425" rIns="91425" tIns="91425">
            <a:noAutofit/>
          </a:bodyPr>
          <a:lstStyle/>
          <a:p>
            <a:pPr>
              <a:spcBef>
                <a:spcPts val="0"/>
              </a:spcBef>
              <a:buNone/>
            </a:pPr>
            <a:r>
              <a:rPr lang="en-US"/>
              <a:t>You are outside playing in the snow (without gloves) and make a snowball.  It feels very cold in your hand….why?</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x="0" y="0"/>
          <a:ext cx="0" cy="0"/>
          <a:chOff x="0" y="0"/>
          <a:chExt cx="0" cy="0"/>
        </a:xfrm>
      </p:grpSpPr>
      <p:sp>
        <p:nvSpPr>
          <p:cNvPr id="243" name="Shape 243"/>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Answer</a:t>
            </a:r>
          </a:p>
        </p:txBody>
      </p:sp>
      <p:sp>
        <p:nvSpPr>
          <p:cNvPr id="244" name="Shape 244"/>
          <p:cNvSpPr txBox="1"/>
          <p:nvPr>
            <p:ph idx="1" type="body"/>
          </p:nvPr>
        </p:nvSpPr>
        <p:spPr>
          <a:xfrm>
            <a:off x="328612" y="1941511"/>
            <a:ext cx="8208899" cy="4114800"/>
          </a:xfrm>
          <a:prstGeom prst="rect">
            <a:avLst/>
          </a:prstGeom>
        </p:spPr>
        <p:txBody>
          <a:bodyPr anchorCtr="0" anchor="t" bIns="91425" lIns="91425" rIns="91425" tIns="91425">
            <a:noAutofit/>
          </a:bodyPr>
          <a:lstStyle/>
          <a:p>
            <a:pPr>
              <a:spcBef>
                <a:spcPts val="0"/>
              </a:spcBef>
              <a:buNone/>
            </a:pPr>
            <a:r>
              <a:rPr lang="en-US"/>
              <a:t>Heat transfers from your hand to the snowball (heat moved from your warm hand to the snowball)</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8" name="Shape 248"/>
        <p:cNvGrpSpPr/>
        <p:nvPr/>
      </p:nvGrpSpPr>
      <p:grpSpPr>
        <a:xfrm>
          <a:off x="0" y="0"/>
          <a:ext cx="0" cy="0"/>
          <a:chOff x="0" y="0"/>
          <a:chExt cx="0" cy="0"/>
        </a:xfrm>
      </p:grpSpPr>
      <p:sp>
        <p:nvSpPr>
          <p:cNvPr id="249" name="Shape 249"/>
          <p:cNvSpPr txBox="1"/>
          <p:nvPr>
            <p:ph type="title"/>
          </p:nvPr>
        </p:nvSpPr>
        <p:spPr>
          <a:xfrm>
            <a:off x="317500" y="722312"/>
            <a:ext cx="8637587" cy="762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baseline="0" i="0" lang="en-US" sz="4400" u="none" cap="none" strike="noStrike">
                <a:solidFill>
                  <a:schemeClr val="lt2"/>
                </a:solidFill>
                <a:latin typeface="Arial"/>
                <a:ea typeface="Arial"/>
                <a:cs typeface="Arial"/>
                <a:sym typeface="Arial"/>
              </a:rPr>
              <a:t>Energy</a:t>
            </a:r>
          </a:p>
        </p:txBody>
      </p:sp>
      <p:sp>
        <p:nvSpPr>
          <p:cNvPr id="250" name="Shape 250"/>
          <p:cNvSpPr txBox="1"/>
          <p:nvPr>
            <p:ph idx="1" type="body"/>
          </p:nvPr>
        </p:nvSpPr>
        <p:spPr>
          <a:xfrm>
            <a:off x="328612" y="1941511"/>
            <a:ext cx="8208962"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FF33"/>
              </a:buClr>
              <a:buSzPct val="70000"/>
              <a:buFont typeface="Noto Sans Symbols"/>
              <a:buChar char="■"/>
            </a:pPr>
            <a:r>
              <a:rPr b="0" baseline="0" i="0" lang="en-US" sz="3200" u="none" cap="none" strike="noStrike">
                <a:solidFill>
                  <a:schemeClr val="lt1"/>
                </a:solidFill>
                <a:latin typeface="Arial"/>
                <a:ea typeface="Arial"/>
                <a:cs typeface="Arial"/>
                <a:sym typeface="Arial"/>
              </a:rPr>
              <a:t>Energy is the ability to do work – in other words to cause change</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1"/>
                </a:solidFill>
                <a:latin typeface="Arial"/>
                <a:ea typeface="Arial"/>
                <a:cs typeface="Arial"/>
                <a:sym typeface="Arial"/>
              </a:rPr>
              <a:t>In order for something to change, there must be a transfer of energy from one thing to another</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1"/>
                </a:solidFill>
                <a:latin typeface="Arial"/>
                <a:ea typeface="Arial"/>
                <a:cs typeface="Arial"/>
                <a:sym typeface="Arial"/>
              </a:rPr>
              <a:t>Ex.  Charged batteries run your iPod, dead batteries would not</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x="0" y="0"/>
          <a:ext cx="0" cy="0"/>
          <a:chOff x="0" y="0"/>
          <a:chExt cx="0" cy="0"/>
        </a:xfrm>
      </p:grpSpPr>
      <p:sp>
        <p:nvSpPr>
          <p:cNvPr id="255" name="Shape 255"/>
          <p:cNvSpPr txBox="1"/>
          <p:nvPr>
            <p:ph type="title"/>
          </p:nvPr>
        </p:nvSpPr>
        <p:spPr>
          <a:xfrm>
            <a:off x="317500" y="722312"/>
            <a:ext cx="8637587" cy="762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baseline="0" i="0" lang="en-US" sz="4400" u="none" cap="none" strike="noStrike">
                <a:solidFill>
                  <a:schemeClr val="lt2"/>
                </a:solidFill>
                <a:latin typeface="Arial"/>
                <a:ea typeface="Arial"/>
                <a:cs typeface="Arial"/>
                <a:sym typeface="Arial"/>
              </a:rPr>
              <a:t>What Energy is…and is not</a:t>
            </a:r>
          </a:p>
        </p:txBody>
      </p:sp>
      <p:sp>
        <p:nvSpPr>
          <p:cNvPr id="256" name="Shape 256"/>
          <p:cNvSpPr txBox="1"/>
          <p:nvPr>
            <p:ph idx="1" type="body"/>
          </p:nvPr>
        </p:nvSpPr>
        <p:spPr>
          <a:xfrm>
            <a:off x="328612" y="1941511"/>
            <a:ext cx="8208962"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FF33"/>
              </a:buClr>
              <a:buSzPct val="70000"/>
              <a:buFont typeface="Noto Sans Symbols"/>
              <a:buChar char="■"/>
            </a:pPr>
            <a:r>
              <a:rPr b="0" baseline="0" i="0" lang="en-US" sz="3200" u="none" cap="none" strike="noStrike">
                <a:solidFill>
                  <a:schemeClr val="lt1"/>
                </a:solidFill>
                <a:latin typeface="Arial"/>
                <a:ea typeface="Arial"/>
                <a:cs typeface="Arial"/>
                <a:sym typeface="Arial"/>
              </a:rPr>
              <a:t>Energy is </a:t>
            </a:r>
            <a:r>
              <a:rPr b="0" baseline="0" i="1" lang="en-US" sz="3200" u="none" cap="none" strike="noStrike">
                <a:solidFill>
                  <a:schemeClr val="lt1"/>
                </a:solidFill>
                <a:latin typeface="Arial"/>
                <a:ea typeface="Arial"/>
                <a:cs typeface="Arial"/>
                <a:sym typeface="Arial"/>
              </a:rPr>
              <a:t>not</a:t>
            </a:r>
            <a:r>
              <a:rPr b="0" baseline="0" i="0" lang="en-US" sz="3200" u="none" cap="none" strike="noStrike">
                <a:solidFill>
                  <a:schemeClr val="lt1"/>
                </a:solidFill>
                <a:latin typeface="Arial"/>
                <a:ea typeface="Arial"/>
                <a:cs typeface="Arial"/>
                <a:sym typeface="Arial"/>
              </a:rPr>
              <a:t> a substance.</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1"/>
                </a:solidFill>
                <a:latin typeface="Arial"/>
                <a:ea typeface="Arial"/>
                <a:cs typeface="Arial"/>
                <a:sym typeface="Arial"/>
              </a:rPr>
              <a:t>It cannot be weighed</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1"/>
                </a:solidFill>
                <a:latin typeface="Arial"/>
                <a:ea typeface="Arial"/>
                <a:cs typeface="Arial"/>
                <a:sym typeface="Arial"/>
              </a:rPr>
              <a:t>It does not take up space</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1"/>
                </a:solidFill>
                <a:latin typeface="Arial"/>
                <a:ea typeface="Arial"/>
                <a:cs typeface="Arial"/>
                <a:sym typeface="Arial"/>
              </a:rPr>
              <a:t>Energy describes a condition</a:t>
            </a:r>
          </a:p>
          <a:p>
            <a:pPr indent="-200660" lvl="0" marL="342900" marR="0" rtl="0" algn="l">
              <a:lnSpc>
                <a:spcPct val="100000"/>
              </a:lnSpc>
              <a:spcBef>
                <a:spcPts val="640"/>
              </a:spcBef>
              <a:spcAft>
                <a:spcPts val="0"/>
              </a:spcAft>
              <a:buClr>
                <a:srgbClr val="CCFF33"/>
              </a:buClr>
              <a:buFont typeface="Noto Sans Symbols"/>
              <a:buNone/>
            </a:pPr>
            <a:r>
              <a:t/>
            </a:r>
            <a:endParaRPr b="0" baseline="0" i="0" sz="3200" u="none" cap="none" strike="noStrike">
              <a:solidFill>
                <a:schemeClr val="lt1"/>
              </a:solidFill>
              <a:latin typeface="Arial"/>
              <a:ea typeface="Arial"/>
              <a:cs typeface="Arial"/>
              <a:sym typeface="Arial"/>
            </a:endParaRPr>
          </a:p>
          <a:p>
            <a:pPr indent="-200660" lvl="0" marL="342900" marR="0" rtl="0" algn="l">
              <a:spcBef>
                <a:spcPts val="640"/>
              </a:spcBef>
              <a:spcAft>
                <a:spcPts val="0"/>
              </a:spcAft>
              <a:buClr>
                <a:srgbClr val="CCFF33"/>
              </a:buClr>
              <a:buFont typeface="Noto Sans Symbols"/>
              <a:buNone/>
            </a:pPr>
            <a:r>
              <a:t/>
            </a:r>
            <a:endParaRPr b="0" baseline="0" i="0" sz="3200" u="none" cap="none" strike="noStrike">
              <a:solidFill>
                <a:schemeClr val="lt1"/>
              </a:solidFill>
              <a:latin typeface="Arial"/>
              <a:ea typeface="Arial"/>
              <a:cs typeface="Arial"/>
              <a:sym typeface="Arial"/>
            </a:endParaRPr>
          </a:p>
        </p:txBody>
      </p:sp>
      <p:sp>
        <p:nvSpPr>
          <p:cNvPr id="257" name="Shape 257"/>
          <p:cNvSpPr txBox="1"/>
          <p:nvPr/>
        </p:nvSpPr>
        <p:spPr>
          <a:xfrm>
            <a:off x="533400" y="4876800"/>
            <a:ext cx="8077199" cy="118744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Times New Roman"/>
              <a:buNone/>
            </a:pPr>
            <a:r>
              <a:rPr b="0" baseline="0" i="0" lang="en-US" sz="2400" u="none" cap="none" strike="noStrike">
                <a:solidFill>
                  <a:schemeClr val="lt1"/>
                </a:solidFill>
                <a:latin typeface="Times New Roman"/>
                <a:ea typeface="Times New Roman"/>
                <a:cs typeface="Times New Roman"/>
                <a:sym typeface="Times New Roman"/>
              </a:rPr>
              <a:t>Law of Conservation of Energy: </a:t>
            </a:r>
            <a:r>
              <a:rPr b="0" baseline="0" i="1" lang="en-US" sz="2400" u="none" cap="none" strike="noStrike">
                <a:solidFill>
                  <a:schemeClr val="lt1"/>
                </a:solidFill>
                <a:latin typeface="Times New Roman"/>
                <a:ea typeface="Times New Roman"/>
                <a:cs typeface="Times New Roman"/>
                <a:sym typeface="Times New Roman"/>
              </a:rPr>
              <a:t>Energy cannot be created or destroyed.  It can only be transformed from one type to another or passed from one object to another</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1" name="Shape 261"/>
        <p:cNvGrpSpPr/>
        <p:nvPr/>
      </p:nvGrpSpPr>
      <p:grpSpPr>
        <a:xfrm>
          <a:off x="0" y="0"/>
          <a:ext cx="0" cy="0"/>
          <a:chOff x="0" y="0"/>
          <a:chExt cx="0" cy="0"/>
        </a:xfrm>
      </p:grpSpPr>
      <p:sp>
        <p:nvSpPr>
          <p:cNvPr id="262" name="Shape 262"/>
          <p:cNvSpPr txBox="1"/>
          <p:nvPr>
            <p:ph type="title"/>
          </p:nvPr>
        </p:nvSpPr>
        <p:spPr>
          <a:xfrm>
            <a:off x="317500" y="722312"/>
            <a:ext cx="8637587" cy="762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baseline="0" i="0" lang="en-US" sz="4400" u="none" cap="none" strike="noStrike">
                <a:solidFill>
                  <a:schemeClr val="lt2"/>
                </a:solidFill>
                <a:latin typeface="Arial"/>
                <a:ea typeface="Arial"/>
                <a:cs typeface="Arial"/>
                <a:sym typeface="Arial"/>
              </a:rPr>
              <a:t>        </a:t>
            </a:r>
            <a:r>
              <a:rPr b="1" baseline="0" i="0" lang="en-US" sz="4400" u="sng" cap="none" strike="noStrike">
                <a:solidFill>
                  <a:schemeClr val="lt2"/>
                </a:solidFill>
                <a:latin typeface="Arial"/>
                <a:ea typeface="Arial"/>
                <a:cs typeface="Arial"/>
                <a:sym typeface="Arial"/>
              </a:rPr>
              <a:t>Renewable Resources</a:t>
            </a:r>
          </a:p>
        </p:txBody>
      </p:sp>
      <p:sp>
        <p:nvSpPr>
          <p:cNvPr id="263" name="Shape 263"/>
          <p:cNvSpPr txBox="1"/>
          <p:nvPr>
            <p:ph idx="1" type="body"/>
          </p:nvPr>
        </p:nvSpPr>
        <p:spPr>
          <a:xfrm>
            <a:off x="328612" y="1941511"/>
            <a:ext cx="4029074"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FF33"/>
              </a:buClr>
              <a:buSzPct val="25000"/>
              <a:buFont typeface="Noto Sans Symbols"/>
              <a:buNone/>
            </a:pPr>
            <a:r>
              <a:rPr b="0" baseline="0" i="0" lang="en-US" sz="2800" u="sng" cap="none" strike="noStrike">
                <a:solidFill>
                  <a:schemeClr val="lt1"/>
                </a:solidFill>
                <a:latin typeface="Arial"/>
                <a:ea typeface="Arial"/>
                <a:cs typeface="Arial"/>
                <a:sym typeface="Arial"/>
              </a:rPr>
              <a:t>Definition:</a:t>
            </a:r>
          </a:p>
          <a:p>
            <a:pPr indent="-342900" lvl="0" marL="342900" marR="0" rtl="0" algn="l">
              <a:lnSpc>
                <a:spcPct val="100000"/>
              </a:lnSpc>
              <a:spcBef>
                <a:spcPts val="560"/>
              </a:spcBef>
              <a:spcAft>
                <a:spcPts val="0"/>
              </a:spcAft>
              <a:buClr>
                <a:srgbClr val="CCFF33"/>
              </a:buClr>
              <a:buSzPct val="25000"/>
              <a:buFont typeface="Noto Sans Symbols"/>
              <a:buNone/>
            </a:pPr>
            <a:r>
              <a:rPr b="0" baseline="0" i="0" lang="en-US" sz="2800" u="none" cap="none" strike="noStrike">
                <a:solidFill>
                  <a:schemeClr val="lt1"/>
                </a:solidFill>
                <a:latin typeface="Arial"/>
                <a:ea typeface="Arial"/>
                <a:cs typeface="Arial"/>
                <a:sym typeface="Arial"/>
              </a:rPr>
              <a:t>	Renewable resources are a natural resource that grow at about the same rate they are used up.</a:t>
            </a:r>
          </a:p>
        </p:txBody>
      </p:sp>
      <p:pic>
        <p:nvPicPr>
          <p:cNvPr id="264" name="Shape 264"/>
          <p:cNvPicPr preferRelativeResize="0"/>
          <p:nvPr>
            <p:ph idx="2" type="body"/>
          </p:nvPr>
        </p:nvPicPr>
        <p:blipFill rotWithShape="1">
          <a:blip r:embed="rId3">
            <a:alphaModFix/>
          </a:blip>
          <a:srcRect b="0" l="0" r="0" t="0"/>
          <a:stretch/>
        </p:blipFill>
        <p:spPr>
          <a:xfrm>
            <a:off x="5148262" y="2276475"/>
            <a:ext cx="3600450" cy="2881312"/>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x="0" y="0"/>
          <a:ext cx="0" cy="0"/>
          <a:chOff x="0" y="0"/>
          <a:chExt cx="0" cy="0"/>
        </a:xfrm>
      </p:grpSpPr>
      <p:sp>
        <p:nvSpPr>
          <p:cNvPr id="269" name="Shape 269"/>
          <p:cNvSpPr txBox="1"/>
          <p:nvPr>
            <p:ph type="title"/>
          </p:nvPr>
        </p:nvSpPr>
        <p:spPr>
          <a:xfrm>
            <a:off x="317500" y="782637"/>
            <a:ext cx="8637587" cy="701674"/>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1" baseline="0" i="0" lang="en-US" sz="4000" u="sng" cap="none" strike="noStrike">
                <a:solidFill>
                  <a:schemeClr val="lt2"/>
                </a:solidFill>
                <a:latin typeface="Arial"/>
                <a:ea typeface="Arial"/>
                <a:cs typeface="Arial"/>
                <a:sym typeface="Arial"/>
              </a:rPr>
              <a:t>Renewable Resource</a:t>
            </a:r>
            <a:r>
              <a:rPr b="1" lang="en-US" sz="4000" u="sng"/>
              <a:t>s</a:t>
            </a:r>
          </a:p>
        </p:txBody>
      </p:sp>
      <p:sp>
        <p:nvSpPr>
          <p:cNvPr id="270" name="Shape 270"/>
          <p:cNvSpPr txBox="1"/>
          <p:nvPr>
            <p:ph idx="1" type="body"/>
          </p:nvPr>
        </p:nvSpPr>
        <p:spPr>
          <a:xfrm>
            <a:off x="328612" y="1941511"/>
            <a:ext cx="8208962"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FF33"/>
              </a:buClr>
              <a:buSzPct val="25000"/>
              <a:buFont typeface="Noto Sans Symbols"/>
              <a:buNone/>
            </a:pPr>
            <a:r>
              <a:rPr b="0" baseline="0" i="0" lang="en-US" sz="3200" u="sng" cap="none" strike="noStrike">
                <a:solidFill>
                  <a:schemeClr val="lt2"/>
                </a:solidFill>
                <a:latin typeface="Arial"/>
                <a:ea typeface="Arial"/>
                <a:cs typeface="Arial"/>
                <a:sym typeface="Arial"/>
              </a:rPr>
              <a:t>Examples:</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2"/>
                </a:solidFill>
                <a:latin typeface="Arial"/>
                <a:ea typeface="Arial"/>
                <a:cs typeface="Arial"/>
                <a:sym typeface="Arial"/>
              </a:rPr>
              <a:t> Trees (Forestry)</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2"/>
                </a:solidFill>
                <a:latin typeface="Arial"/>
                <a:ea typeface="Arial"/>
                <a:cs typeface="Arial"/>
                <a:sym typeface="Arial"/>
              </a:rPr>
              <a:t> Wind (Wind Farms)</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2"/>
                </a:solidFill>
                <a:latin typeface="Arial"/>
                <a:ea typeface="Arial"/>
                <a:cs typeface="Arial"/>
                <a:sym typeface="Arial"/>
              </a:rPr>
              <a:t> Agriculture ( One of the biggest crop producers in Canada)</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2"/>
                </a:solidFill>
                <a:latin typeface="Arial"/>
                <a:ea typeface="Arial"/>
                <a:cs typeface="Arial"/>
                <a:sym typeface="Arial"/>
              </a:rPr>
              <a:t> Water (Dams and water conservation)</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2"/>
                </a:solidFill>
                <a:latin typeface="Arial"/>
                <a:ea typeface="Arial"/>
                <a:cs typeface="Arial"/>
                <a:sym typeface="Arial"/>
              </a:rPr>
              <a:t> Solar ( Solar Panels and Solariums)</a:t>
            </a:r>
          </a:p>
          <a:p>
            <a:pPr indent="-200660" lvl="0" marL="342900" marR="0" rtl="0" algn="l">
              <a:spcBef>
                <a:spcPts val="640"/>
              </a:spcBef>
              <a:spcAft>
                <a:spcPts val="0"/>
              </a:spcAft>
              <a:buClr>
                <a:srgbClr val="CCFF33"/>
              </a:buClr>
              <a:buFont typeface="Noto Sans Symbols"/>
              <a:buNone/>
            </a:pPr>
            <a:r>
              <a:t/>
            </a:r>
            <a:endParaRPr b="0" baseline="0" i="0" sz="3200" u="none" cap="none" strike="noStrike">
              <a:solidFill>
                <a:schemeClr val="lt2"/>
              </a:solidFill>
              <a:latin typeface="Arial"/>
              <a:ea typeface="Arial"/>
              <a:cs typeface="Arial"/>
              <a:sym typeface="Arial"/>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4" name="Shape 274"/>
        <p:cNvGrpSpPr/>
        <p:nvPr/>
      </p:nvGrpSpPr>
      <p:grpSpPr>
        <a:xfrm>
          <a:off x="0" y="0"/>
          <a:ext cx="0" cy="0"/>
          <a:chOff x="0" y="0"/>
          <a:chExt cx="0" cy="0"/>
        </a:xfrm>
      </p:grpSpPr>
      <p:sp>
        <p:nvSpPr>
          <p:cNvPr id="275" name="Shape 275"/>
          <p:cNvSpPr txBox="1"/>
          <p:nvPr>
            <p:ph type="title"/>
          </p:nvPr>
        </p:nvSpPr>
        <p:spPr>
          <a:xfrm>
            <a:off x="317500" y="722312"/>
            <a:ext cx="8637587" cy="762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FFFF66"/>
              </a:buClr>
              <a:buSzPct val="25000"/>
              <a:buFont typeface="Arial"/>
              <a:buNone/>
            </a:pPr>
            <a:r>
              <a:rPr b="1" baseline="0" i="0" lang="en-US" sz="4400" u="sng" cap="none" strike="noStrike">
                <a:solidFill>
                  <a:srgbClr val="FFFF66"/>
                </a:solidFill>
                <a:latin typeface="Arial"/>
                <a:ea typeface="Arial"/>
                <a:cs typeface="Arial"/>
                <a:sym typeface="Arial"/>
              </a:rPr>
              <a:t>Non-Renewable Resource</a:t>
            </a:r>
          </a:p>
        </p:txBody>
      </p:sp>
      <p:sp>
        <p:nvSpPr>
          <p:cNvPr id="276" name="Shape 276"/>
          <p:cNvSpPr txBox="1"/>
          <p:nvPr>
            <p:ph idx="1" type="body"/>
          </p:nvPr>
        </p:nvSpPr>
        <p:spPr>
          <a:xfrm>
            <a:off x="4508500" y="1941511"/>
            <a:ext cx="4029074"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FF33"/>
              </a:buClr>
              <a:buSzPct val="25000"/>
              <a:buFont typeface="Noto Sans Symbols"/>
              <a:buNone/>
            </a:pPr>
            <a:r>
              <a:rPr b="0" baseline="0" i="0" lang="en-US" sz="3600" u="sng" cap="none" strike="noStrike">
                <a:solidFill>
                  <a:schemeClr val="lt1"/>
                </a:solidFill>
                <a:latin typeface="Arial"/>
                <a:ea typeface="Arial"/>
                <a:cs typeface="Arial"/>
                <a:sym typeface="Arial"/>
              </a:rPr>
              <a:t>Definition:</a:t>
            </a:r>
          </a:p>
          <a:p>
            <a:pPr indent="-342900" lvl="0" marL="342900" marR="0" rtl="0" algn="l">
              <a:lnSpc>
                <a:spcPct val="100000"/>
              </a:lnSpc>
              <a:spcBef>
                <a:spcPts val="720"/>
              </a:spcBef>
              <a:spcAft>
                <a:spcPts val="0"/>
              </a:spcAft>
              <a:buClr>
                <a:srgbClr val="CCFF33"/>
              </a:buClr>
              <a:buSzPct val="25000"/>
              <a:buFont typeface="Noto Sans Symbols"/>
              <a:buNone/>
            </a:pPr>
            <a:r>
              <a:rPr b="0" baseline="0" i="0" lang="en-US" sz="3600" u="none" cap="none" strike="noStrike">
                <a:solidFill>
                  <a:schemeClr val="lt1"/>
                </a:solidFill>
                <a:latin typeface="Arial"/>
                <a:ea typeface="Arial"/>
                <a:cs typeface="Arial"/>
                <a:sym typeface="Arial"/>
              </a:rPr>
              <a:t> A resource which is limited in supply and cannot be replaced once it is used.</a:t>
            </a:r>
          </a:p>
        </p:txBody>
      </p:sp>
      <p:pic>
        <p:nvPicPr>
          <p:cNvPr id="277" name="Shape 277"/>
          <p:cNvPicPr preferRelativeResize="0"/>
          <p:nvPr>
            <p:ph idx="2" type="body"/>
          </p:nvPr>
        </p:nvPicPr>
        <p:blipFill rotWithShape="1">
          <a:blip r:embed="rId3">
            <a:alphaModFix/>
          </a:blip>
          <a:srcRect b="0" l="0" r="0" t="0"/>
          <a:stretch/>
        </p:blipFill>
        <p:spPr>
          <a:xfrm>
            <a:off x="482600" y="2673350"/>
            <a:ext cx="3305174" cy="2952750"/>
          </a:xfrm>
          <a:prstGeom prst="rect">
            <a:avLst/>
          </a:prstGeom>
          <a:noFill/>
          <a:ln>
            <a:noFill/>
          </a:ln>
        </p:spPr>
      </p:pic>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1" name="Shape 281"/>
        <p:cNvGrpSpPr/>
        <p:nvPr/>
      </p:nvGrpSpPr>
      <p:grpSpPr>
        <a:xfrm>
          <a:off x="0" y="0"/>
          <a:ext cx="0" cy="0"/>
          <a:chOff x="0" y="0"/>
          <a:chExt cx="0" cy="0"/>
        </a:xfrm>
      </p:grpSpPr>
      <p:sp>
        <p:nvSpPr>
          <p:cNvPr id="282" name="Shape 282"/>
          <p:cNvSpPr txBox="1"/>
          <p:nvPr>
            <p:ph type="title"/>
          </p:nvPr>
        </p:nvSpPr>
        <p:spPr>
          <a:xfrm>
            <a:off x="317500" y="173036"/>
            <a:ext cx="8637587" cy="1311275"/>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1" baseline="0" i="0" lang="en-US" sz="4000" u="sng" cap="none" strike="noStrike">
                <a:solidFill>
                  <a:schemeClr val="lt2"/>
                </a:solidFill>
                <a:latin typeface="Arial"/>
                <a:ea typeface="Arial"/>
                <a:cs typeface="Arial"/>
                <a:sym typeface="Arial"/>
              </a:rPr>
              <a:t>Non-Renewable Resources</a:t>
            </a:r>
          </a:p>
        </p:txBody>
      </p:sp>
      <p:sp>
        <p:nvSpPr>
          <p:cNvPr id="283" name="Shape 283"/>
          <p:cNvSpPr txBox="1"/>
          <p:nvPr>
            <p:ph idx="1" type="body"/>
          </p:nvPr>
        </p:nvSpPr>
        <p:spPr>
          <a:xfrm>
            <a:off x="328612" y="1941511"/>
            <a:ext cx="8208962"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FF33"/>
              </a:buClr>
              <a:buSzPct val="25000"/>
              <a:buFont typeface="Noto Sans Symbols"/>
              <a:buNone/>
            </a:pPr>
            <a:r>
              <a:rPr b="0" baseline="0" i="0" lang="en-US" sz="3200" u="sng" cap="none" strike="noStrike">
                <a:solidFill>
                  <a:schemeClr val="lt2"/>
                </a:solidFill>
                <a:latin typeface="Arial"/>
                <a:ea typeface="Arial"/>
                <a:cs typeface="Arial"/>
                <a:sym typeface="Arial"/>
              </a:rPr>
              <a:t>Examples:</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2"/>
                </a:solidFill>
                <a:latin typeface="Arial"/>
                <a:ea typeface="Arial"/>
                <a:cs typeface="Arial"/>
                <a:sym typeface="Arial"/>
              </a:rPr>
              <a:t> Oil (Oil Wells)</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2"/>
                </a:solidFill>
                <a:latin typeface="Arial"/>
                <a:ea typeface="Arial"/>
                <a:cs typeface="Arial"/>
                <a:sym typeface="Arial"/>
              </a:rPr>
              <a:t> Natural Gas </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2"/>
                </a:solidFill>
                <a:latin typeface="Arial"/>
                <a:ea typeface="Arial"/>
                <a:cs typeface="Arial"/>
                <a:sym typeface="Arial"/>
              </a:rPr>
              <a:t> Coal </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7" name="Shape 287"/>
        <p:cNvGrpSpPr/>
        <p:nvPr/>
      </p:nvGrpSpPr>
      <p:grpSpPr>
        <a:xfrm>
          <a:off x="0" y="0"/>
          <a:ext cx="0" cy="0"/>
          <a:chOff x="0" y="0"/>
          <a:chExt cx="0" cy="0"/>
        </a:xfrm>
      </p:grpSpPr>
      <p:sp>
        <p:nvSpPr>
          <p:cNvPr id="288" name="Shape 288"/>
          <p:cNvSpPr txBox="1"/>
          <p:nvPr>
            <p:ph type="title"/>
          </p:nvPr>
        </p:nvSpPr>
        <p:spPr>
          <a:xfrm>
            <a:off x="317500" y="722312"/>
            <a:ext cx="8637587" cy="762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baseline="0" i="0" lang="en-US" sz="4400" u="none" cap="none" strike="noStrike">
                <a:solidFill>
                  <a:schemeClr val="lt2"/>
                </a:solidFill>
                <a:latin typeface="Arial"/>
                <a:ea typeface="Arial"/>
                <a:cs typeface="Arial"/>
                <a:sym typeface="Arial"/>
              </a:rPr>
              <a:t>Conduction and Insulation</a:t>
            </a:r>
          </a:p>
        </p:txBody>
      </p:sp>
      <p:sp>
        <p:nvSpPr>
          <p:cNvPr id="289" name="Shape 289"/>
          <p:cNvSpPr txBox="1"/>
          <p:nvPr>
            <p:ph idx="1" type="body"/>
          </p:nvPr>
        </p:nvSpPr>
        <p:spPr>
          <a:xfrm>
            <a:off x="328612" y="1941511"/>
            <a:ext cx="8208962"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CCFF33"/>
              </a:buClr>
              <a:buSzPct val="70000"/>
              <a:buFont typeface="Noto Sans Symbols"/>
              <a:buChar char="■"/>
            </a:pPr>
            <a:r>
              <a:rPr b="1" baseline="0" i="0" lang="en-US" sz="2800" u="none" cap="none" strike="noStrike">
                <a:solidFill>
                  <a:schemeClr val="lt1"/>
                </a:solidFill>
                <a:latin typeface="Arial"/>
                <a:ea typeface="Arial"/>
                <a:cs typeface="Arial"/>
                <a:sym typeface="Arial"/>
              </a:rPr>
              <a:t>Thermal Conduction</a:t>
            </a:r>
            <a:r>
              <a:rPr b="0" baseline="0" i="0" lang="en-US" sz="2800" u="none" cap="none" strike="noStrike">
                <a:solidFill>
                  <a:schemeClr val="lt1"/>
                </a:solidFill>
                <a:latin typeface="Arial"/>
                <a:ea typeface="Arial"/>
                <a:cs typeface="Arial"/>
                <a:sym typeface="Arial"/>
              </a:rPr>
              <a:t>: The process of transferring thermal energy through direct collisions between particles.</a:t>
            </a:r>
          </a:p>
          <a:p>
            <a:pPr indent="-218440" lvl="0" marL="342900" marR="0" rtl="0" algn="l">
              <a:lnSpc>
                <a:spcPct val="90000"/>
              </a:lnSpc>
              <a:spcBef>
                <a:spcPts val="560"/>
              </a:spcBef>
              <a:spcAft>
                <a:spcPts val="0"/>
              </a:spcAft>
              <a:buClr>
                <a:srgbClr val="CCFF33"/>
              </a:buClr>
              <a:buFont typeface="Noto Sans Symbols"/>
              <a:buNone/>
            </a:pPr>
            <a:r>
              <a:t/>
            </a:r>
            <a:endParaRPr b="0" baseline="0" i="0" sz="2800" u="none" cap="none" strike="noStrike">
              <a:solidFill>
                <a:schemeClr val="lt1"/>
              </a:solidFill>
              <a:latin typeface="Arial"/>
              <a:ea typeface="Arial"/>
              <a:cs typeface="Arial"/>
              <a:sym typeface="Arial"/>
            </a:endParaRPr>
          </a:p>
          <a:p>
            <a:pPr indent="-342900" lvl="0" marL="342900" marR="0" rtl="0" algn="l">
              <a:lnSpc>
                <a:spcPct val="90000"/>
              </a:lnSpc>
              <a:spcBef>
                <a:spcPts val="560"/>
              </a:spcBef>
              <a:spcAft>
                <a:spcPts val="0"/>
              </a:spcAft>
              <a:buClr>
                <a:srgbClr val="CCFF33"/>
              </a:buClr>
              <a:buSzPct val="70000"/>
              <a:buFont typeface="Noto Sans Symbols"/>
              <a:buChar char="■"/>
            </a:pPr>
            <a:r>
              <a:rPr b="0" baseline="0" i="0" lang="en-US" sz="2800" u="none" cap="none" strike="noStrike">
                <a:solidFill>
                  <a:schemeClr val="lt1"/>
                </a:solidFill>
                <a:latin typeface="Arial"/>
                <a:ea typeface="Arial"/>
                <a:cs typeface="Arial"/>
                <a:sym typeface="Arial"/>
              </a:rPr>
              <a:t>Examples of good conductors???</a:t>
            </a:r>
          </a:p>
          <a:p>
            <a:pPr indent="-218440" lvl="0" marL="342900" marR="0" rtl="0" algn="l">
              <a:lnSpc>
                <a:spcPct val="90000"/>
              </a:lnSpc>
              <a:spcBef>
                <a:spcPts val="560"/>
              </a:spcBef>
              <a:spcAft>
                <a:spcPts val="0"/>
              </a:spcAft>
              <a:buClr>
                <a:srgbClr val="CCFF33"/>
              </a:buClr>
              <a:buFont typeface="Noto Sans Symbols"/>
              <a:buNone/>
            </a:pPr>
            <a:r>
              <a:t/>
            </a:r>
            <a:endParaRPr b="0" baseline="0" i="0" sz="2800" u="none" cap="none" strike="noStrike">
              <a:solidFill>
                <a:schemeClr val="lt1"/>
              </a:solidFill>
              <a:latin typeface="Arial"/>
              <a:ea typeface="Arial"/>
              <a:cs typeface="Arial"/>
              <a:sym typeface="Arial"/>
            </a:endParaRPr>
          </a:p>
          <a:p>
            <a:pPr indent="-342900" lvl="0" marL="342900" marR="0" rtl="0" algn="l">
              <a:lnSpc>
                <a:spcPct val="90000"/>
              </a:lnSpc>
              <a:spcBef>
                <a:spcPts val="560"/>
              </a:spcBef>
              <a:spcAft>
                <a:spcPts val="0"/>
              </a:spcAft>
              <a:buClr>
                <a:srgbClr val="CCFF33"/>
              </a:buClr>
              <a:buSzPct val="70000"/>
              <a:buFont typeface="Noto Sans Symbols"/>
              <a:buChar char="■"/>
            </a:pPr>
            <a:r>
              <a:rPr b="1" baseline="0" i="0" lang="en-US" sz="2800" u="none" cap="none" strike="noStrike">
                <a:solidFill>
                  <a:schemeClr val="lt1"/>
                </a:solidFill>
                <a:latin typeface="Arial"/>
                <a:ea typeface="Arial"/>
                <a:cs typeface="Arial"/>
                <a:sym typeface="Arial"/>
              </a:rPr>
              <a:t>Heat Insulators:</a:t>
            </a:r>
            <a:r>
              <a:rPr b="0" baseline="0" i="0" lang="en-US" sz="2800" u="none" cap="none" strike="noStrike">
                <a:solidFill>
                  <a:schemeClr val="lt1"/>
                </a:solidFill>
                <a:latin typeface="Arial"/>
                <a:ea typeface="Arial"/>
                <a:cs typeface="Arial"/>
                <a:sym typeface="Arial"/>
              </a:rPr>
              <a:t> Are very poor conductors</a:t>
            </a:r>
          </a:p>
          <a:p>
            <a:pPr indent="-218440" lvl="0" marL="342900" marR="0" rtl="0" algn="l">
              <a:lnSpc>
                <a:spcPct val="90000"/>
              </a:lnSpc>
              <a:spcBef>
                <a:spcPts val="560"/>
              </a:spcBef>
              <a:spcAft>
                <a:spcPts val="0"/>
              </a:spcAft>
              <a:buClr>
                <a:srgbClr val="CCFF33"/>
              </a:buClr>
              <a:buFont typeface="Noto Sans Symbols"/>
              <a:buNone/>
            </a:pPr>
            <a:r>
              <a:t/>
            </a:r>
            <a:endParaRPr b="0" baseline="0" i="0" sz="2800" u="none" cap="none" strike="noStrike">
              <a:solidFill>
                <a:schemeClr val="lt1"/>
              </a:solidFill>
              <a:latin typeface="Arial"/>
              <a:ea typeface="Arial"/>
              <a:cs typeface="Arial"/>
              <a:sym typeface="Arial"/>
            </a:endParaRPr>
          </a:p>
          <a:p>
            <a:pPr indent="-342900" lvl="0" marL="342900" marR="0" rtl="0" algn="l">
              <a:lnSpc>
                <a:spcPct val="90000"/>
              </a:lnSpc>
              <a:spcBef>
                <a:spcPts val="560"/>
              </a:spcBef>
              <a:spcAft>
                <a:spcPts val="0"/>
              </a:spcAft>
              <a:buClr>
                <a:srgbClr val="CCFF33"/>
              </a:buClr>
              <a:buSzPct val="70000"/>
              <a:buFont typeface="Noto Sans Symbols"/>
              <a:buChar char="■"/>
            </a:pPr>
            <a:r>
              <a:rPr b="0" baseline="0" i="0" lang="en-US" sz="2800" u="none" cap="none" strike="noStrike">
                <a:solidFill>
                  <a:schemeClr val="lt1"/>
                </a:solidFill>
                <a:latin typeface="Arial"/>
                <a:ea typeface="Arial"/>
                <a:cs typeface="Arial"/>
                <a:sym typeface="Arial"/>
              </a:rPr>
              <a:t>Examples???</a:t>
            </a:r>
          </a:p>
        </p:txBody>
      </p:sp>
      <p:pic>
        <p:nvPicPr>
          <p:cNvPr id="290" name="Shape 290"/>
          <p:cNvPicPr preferRelativeResize="0"/>
          <p:nvPr/>
        </p:nvPicPr>
        <p:blipFill rotWithShape="1">
          <a:blip r:embed="rId3">
            <a:alphaModFix/>
          </a:blip>
          <a:srcRect b="0" l="0" r="0" t="0"/>
          <a:stretch/>
        </p:blipFill>
        <p:spPr>
          <a:xfrm>
            <a:off x="7543800" y="609600"/>
            <a:ext cx="1152525" cy="1152525"/>
          </a:xfrm>
          <a:prstGeom prst="rect">
            <a:avLst/>
          </a:prstGeom>
          <a:noFill/>
          <a:ln>
            <a:noFill/>
          </a:ln>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x="0" y="0"/>
          <a:ext cx="0" cy="0"/>
          <a:chOff x="0" y="0"/>
          <a:chExt cx="0" cy="0"/>
        </a:xfrm>
      </p:grpSpPr>
      <p:sp>
        <p:nvSpPr>
          <p:cNvPr id="295" name="Shape 295"/>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Good Conductors</a:t>
            </a:r>
          </a:p>
        </p:txBody>
      </p:sp>
      <p:sp>
        <p:nvSpPr>
          <p:cNvPr id="296" name="Shape 296"/>
          <p:cNvSpPr txBox="1"/>
          <p:nvPr>
            <p:ph idx="1" type="body"/>
          </p:nvPr>
        </p:nvSpPr>
        <p:spPr>
          <a:xfrm>
            <a:off x="328612" y="1941511"/>
            <a:ext cx="8208899" cy="4114800"/>
          </a:xfrm>
          <a:prstGeom prst="rect">
            <a:avLst/>
          </a:prstGeom>
        </p:spPr>
        <p:txBody>
          <a:bodyPr anchorCtr="0" anchor="t" bIns="91425" lIns="91425" rIns="91425" tIns="91425">
            <a:noAutofit/>
          </a:bodyPr>
          <a:lstStyle/>
          <a:p>
            <a:pPr rtl="0">
              <a:spcBef>
                <a:spcPts val="0"/>
              </a:spcBef>
              <a:buNone/>
            </a:pPr>
            <a:r>
              <a:rPr lang="en-US"/>
              <a:t>Allow the flow of heat from a warmer surface to a cooler one (heat moves from hot to cold)</a:t>
            </a:r>
          </a:p>
          <a:p>
            <a:pPr rtl="0">
              <a:spcBef>
                <a:spcPts val="0"/>
              </a:spcBef>
              <a:buNone/>
            </a:pPr>
            <a:r>
              <a:rPr lang="en-US"/>
              <a:t>Metals like copper and aluminum</a:t>
            </a:r>
          </a:p>
          <a:p>
            <a:pPr rtl="0">
              <a:spcBef>
                <a:spcPts val="0"/>
              </a:spcBef>
              <a:buNone/>
            </a:pPr>
            <a:r>
              <a:rPr lang="en-US"/>
              <a:t>Glass -- at high temperatures</a:t>
            </a:r>
          </a:p>
          <a:p>
            <a:pPr rtl="0">
              <a:spcBef>
                <a:spcPts val="0"/>
              </a:spcBef>
              <a:buNone/>
            </a:pPr>
            <a:r>
              <a:rPr lang="en-US"/>
              <a:t>Water</a:t>
            </a:r>
          </a:p>
          <a:p>
            <a:pPr indent="0" marL="0">
              <a:spcBef>
                <a:spcPts val="0"/>
              </a:spcBef>
              <a:buNone/>
            </a:pPr>
            <a:r>
              <a:rPr lang="en-US"/>
              <a:t>They allow heat to transfer quickly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Let’s go over the homework</a:t>
            </a:r>
          </a:p>
        </p:txBody>
      </p:sp>
      <p:sp>
        <p:nvSpPr>
          <p:cNvPr id="131" name="Shape 131"/>
          <p:cNvSpPr txBox="1"/>
          <p:nvPr>
            <p:ph idx="1" type="body"/>
          </p:nvPr>
        </p:nvSpPr>
        <p:spPr>
          <a:xfrm>
            <a:off x="328612" y="1941511"/>
            <a:ext cx="8208899" cy="4114800"/>
          </a:xfrm>
          <a:prstGeom prst="rect">
            <a:avLst/>
          </a:prstGeom>
        </p:spPr>
        <p:txBody>
          <a:bodyPr anchorCtr="0" anchor="t" bIns="91425" lIns="91425" rIns="91425" tIns="91425">
            <a:noAutofit/>
          </a:bodyPr>
          <a:lstStyle/>
          <a:p>
            <a:pPr>
              <a:spcBef>
                <a:spcPts val="0"/>
              </a:spcBef>
              <a:buNone/>
            </a:pPr>
            <a:r>
              <a:rPr lang="en-US"/>
              <a:t>Ski Trip Sheet</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0" name="Shape 300"/>
        <p:cNvGrpSpPr/>
        <p:nvPr/>
      </p:nvGrpSpPr>
      <p:grpSpPr>
        <a:xfrm>
          <a:off x="0" y="0"/>
          <a:ext cx="0" cy="0"/>
          <a:chOff x="0" y="0"/>
          <a:chExt cx="0" cy="0"/>
        </a:xfrm>
      </p:grpSpPr>
      <p:sp>
        <p:nvSpPr>
          <p:cNvPr id="301" name="Shape 301"/>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Conductors</a:t>
            </a:r>
          </a:p>
        </p:txBody>
      </p:sp>
      <p:sp>
        <p:nvSpPr>
          <p:cNvPr id="302" name="Shape 302"/>
          <p:cNvSpPr txBox="1"/>
          <p:nvPr>
            <p:ph idx="1" type="body"/>
          </p:nvPr>
        </p:nvSpPr>
        <p:spPr>
          <a:xfrm>
            <a:off x="328612" y="1941511"/>
            <a:ext cx="8208899" cy="4114800"/>
          </a:xfrm>
          <a:prstGeom prst="rect">
            <a:avLst/>
          </a:prstGeom>
        </p:spPr>
        <p:txBody>
          <a:bodyPr anchorCtr="0" anchor="t" bIns="91425" lIns="91425" rIns="91425" tIns="91425">
            <a:noAutofit/>
          </a:bodyPr>
          <a:lstStyle/>
          <a:p>
            <a:pPr rtl="0">
              <a:spcBef>
                <a:spcPts val="0"/>
              </a:spcBef>
              <a:buNone/>
            </a:pPr>
            <a:r>
              <a:rPr lang="en-US"/>
              <a:t>We use conductors in situations where we want heat to move quickly from one object to another.</a:t>
            </a:r>
          </a:p>
          <a:p>
            <a:pPr>
              <a:spcBef>
                <a:spcPts val="0"/>
              </a:spcBef>
              <a:buNone/>
            </a:pPr>
            <a:r>
              <a:rPr lang="en-US"/>
              <a:t>Pots for cooking</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6" name="Shape 306"/>
        <p:cNvGrpSpPr/>
        <p:nvPr/>
      </p:nvGrpSpPr>
      <p:grpSpPr>
        <a:xfrm>
          <a:off x="0" y="0"/>
          <a:ext cx="0" cy="0"/>
          <a:chOff x="0" y="0"/>
          <a:chExt cx="0" cy="0"/>
        </a:xfrm>
      </p:grpSpPr>
      <p:sp>
        <p:nvSpPr>
          <p:cNvPr id="307" name="Shape 307"/>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Insulators</a:t>
            </a:r>
          </a:p>
        </p:txBody>
      </p:sp>
      <p:sp>
        <p:nvSpPr>
          <p:cNvPr id="308" name="Shape 308"/>
          <p:cNvSpPr txBox="1"/>
          <p:nvPr>
            <p:ph idx="1" type="body"/>
          </p:nvPr>
        </p:nvSpPr>
        <p:spPr>
          <a:xfrm>
            <a:off x="328600" y="1555050"/>
            <a:ext cx="8208899" cy="5163299"/>
          </a:xfrm>
          <a:prstGeom prst="rect">
            <a:avLst/>
          </a:prstGeom>
        </p:spPr>
        <p:txBody>
          <a:bodyPr anchorCtr="0" anchor="t" bIns="91425" lIns="91425" rIns="91425" tIns="91425">
            <a:noAutofit/>
          </a:bodyPr>
          <a:lstStyle/>
          <a:p>
            <a:pPr rtl="0">
              <a:spcBef>
                <a:spcPts val="0"/>
              </a:spcBef>
              <a:buNone/>
            </a:pPr>
            <a:r>
              <a:rPr lang="en-US"/>
              <a:t>Do not allow heat to transfer easily.  They trap heat our or in.  Insulation keeps heat in during the winter and out during the summer</a:t>
            </a:r>
          </a:p>
          <a:p>
            <a:pPr indent="-228600" lvl="0" marL="457200" rtl="0">
              <a:spcBef>
                <a:spcPts val="0"/>
              </a:spcBef>
            </a:pPr>
            <a:r>
              <a:rPr lang="en-US"/>
              <a:t>Plastic</a:t>
            </a:r>
          </a:p>
          <a:p>
            <a:pPr indent="-228600" lvl="0" marL="457200" rtl="0">
              <a:spcBef>
                <a:spcPts val="0"/>
              </a:spcBef>
            </a:pPr>
            <a:r>
              <a:rPr lang="en-US"/>
              <a:t>Styrofoam</a:t>
            </a:r>
          </a:p>
          <a:p>
            <a:pPr indent="-228600" lvl="0" marL="457200" rtl="0">
              <a:spcBef>
                <a:spcPts val="0"/>
              </a:spcBef>
            </a:pPr>
            <a:r>
              <a:rPr lang="en-US"/>
              <a:t>Wood</a:t>
            </a:r>
          </a:p>
          <a:p>
            <a:pPr indent="-228600" lvl="0" marL="457200">
              <a:spcBef>
                <a:spcPts val="0"/>
              </a:spcBef>
            </a:pPr>
            <a:r>
              <a:rPr lang="en-US"/>
              <a:t>Glass at room temperature or cold temperatures</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2" name="Shape 312"/>
        <p:cNvGrpSpPr/>
        <p:nvPr/>
      </p:nvGrpSpPr>
      <p:grpSpPr>
        <a:xfrm>
          <a:off x="0" y="0"/>
          <a:ext cx="0" cy="0"/>
          <a:chOff x="0" y="0"/>
          <a:chExt cx="0" cy="0"/>
        </a:xfrm>
      </p:grpSpPr>
      <p:sp>
        <p:nvSpPr>
          <p:cNvPr id="313" name="Shape 313"/>
          <p:cNvSpPr txBox="1"/>
          <p:nvPr>
            <p:ph type="title"/>
          </p:nvPr>
        </p:nvSpPr>
        <p:spPr>
          <a:xfrm>
            <a:off x="328600" y="748512"/>
            <a:ext cx="8637599" cy="762000"/>
          </a:xfrm>
          <a:prstGeom prst="rect">
            <a:avLst/>
          </a:prstGeom>
        </p:spPr>
        <p:txBody>
          <a:bodyPr anchorCtr="0" anchor="b" bIns="91425" lIns="91425" rIns="91425" tIns="91425">
            <a:noAutofit/>
          </a:bodyPr>
          <a:lstStyle/>
          <a:p>
            <a:pPr>
              <a:spcBef>
                <a:spcPts val="0"/>
              </a:spcBef>
              <a:buNone/>
            </a:pPr>
            <a:r>
              <a:rPr lang="en-US"/>
              <a:t>Specific Heat </a:t>
            </a:r>
          </a:p>
        </p:txBody>
      </p:sp>
      <p:sp>
        <p:nvSpPr>
          <p:cNvPr id="314" name="Shape 314"/>
          <p:cNvSpPr txBox="1"/>
          <p:nvPr>
            <p:ph idx="1" type="body"/>
          </p:nvPr>
        </p:nvSpPr>
        <p:spPr>
          <a:xfrm>
            <a:off x="328600" y="1941498"/>
            <a:ext cx="8208899" cy="4715700"/>
          </a:xfrm>
          <a:prstGeom prst="rect">
            <a:avLst/>
          </a:prstGeom>
        </p:spPr>
        <p:txBody>
          <a:bodyPr anchorCtr="0" anchor="t" bIns="91425" lIns="91425" rIns="91425" tIns="91425">
            <a:noAutofit/>
          </a:bodyPr>
          <a:lstStyle/>
          <a:p>
            <a:pPr rtl="0">
              <a:spcBef>
                <a:spcPts val="0"/>
              </a:spcBef>
              <a:buNone/>
            </a:pPr>
            <a:r>
              <a:rPr lang="en-US"/>
              <a:t>Specific heat  - The amount of heat energy needed to raise the temperature of a substance 1 degree celsius</a:t>
            </a:r>
          </a:p>
          <a:p>
            <a:pPr indent="-228600" lvl="0" marL="457200" rtl="0">
              <a:spcBef>
                <a:spcPts val="0"/>
              </a:spcBef>
            </a:pPr>
            <a:r>
              <a:rPr lang="en-US"/>
              <a:t>Conductors have low specific heat - It does not take a lot of heat energy to raise the temperature</a:t>
            </a:r>
          </a:p>
          <a:p>
            <a:pPr indent="-228600" lvl="0" marL="457200" rtl="0">
              <a:spcBef>
                <a:spcPts val="0"/>
              </a:spcBef>
            </a:pPr>
            <a:r>
              <a:rPr lang="en-US"/>
              <a:t>Insulators have high specific heat - it takes a lot of heat energy to raise the temperature.</a:t>
            </a:r>
          </a:p>
          <a:p>
            <a:pPr>
              <a:spcBef>
                <a:spcPts val="0"/>
              </a:spcBef>
              <a:buNone/>
            </a:pPr>
            <a:r>
              <a:rPr lang="en-US"/>
              <a:t>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8" name="Shape 318"/>
        <p:cNvGrpSpPr/>
        <p:nvPr/>
      </p:nvGrpSpPr>
      <p:grpSpPr>
        <a:xfrm>
          <a:off x="0" y="0"/>
          <a:ext cx="0" cy="0"/>
          <a:chOff x="0" y="0"/>
          <a:chExt cx="0" cy="0"/>
        </a:xfrm>
      </p:grpSpPr>
      <p:sp>
        <p:nvSpPr>
          <p:cNvPr id="319" name="Shape 319"/>
          <p:cNvSpPr txBox="1"/>
          <p:nvPr>
            <p:ph type="title"/>
          </p:nvPr>
        </p:nvSpPr>
        <p:spPr>
          <a:xfrm>
            <a:off x="317500" y="53164"/>
            <a:ext cx="8637599" cy="1430999"/>
          </a:xfrm>
          <a:prstGeom prst="rect">
            <a:avLst/>
          </a:prstGeom>
        </p:spPr>
        <p:txBody>
          <a:bodyPr anchorCtr="0" anchor="b" bIns="91425" lIns="91425" rIns="91425" tIns="91425">
            <a:noAutofit/>
          </a:bodyPr>
          <a:lstStyle/>
          <a:p>
            <a:pPr>
              <a:spcBef>
                <a:spcPts val="0"/>
              </a:spcBef>
              <a:buNone/>
            </a:pPr>
            <a:r>
              <a:rPr lang="en-US"/>
              <a:t>Too bad this boy wasn’t in our class to demonstrate</a:t>
            </a:r>
          </a:p>
        </p:txBody>
      </p:sp>
      <p:sp>
        <p:nvSpPr>
          <p:cNvPr id="320" name="Shape 320"/>
          <p:cNvSpPr txBox="1"/>
          <p:nvPr>
            <p:ph idx="1" type="body"/>
          </p:nvPr>
        </p:nvSpPr>
        <p:spPr>
          <a:xfrm>
            <a:off x="328612" y="1941511"/>
            <a:ext cx="8208899" cy="4114800"/>
          </a:xfrm>
          <a:prstGeom prst="rect">
            <a:avLst/>
          </a:prstGeom>
        </p:spPr>
        <p:txBody>
          <a:bodyPr anchorCtr="0" anchor="t" bIns="91425" lIns="91425" rIns="91425" tIns="91425">
            <a:noAutofit/>
          </a:bodyPr>
          <a:lstStyle/>
          <a:p>
            <a:pPr rtl="0">
              <a:spcBef>
                <a:spcPts val="0"/>
              </a:spcBef>
              <a:buNone/>
            </a:pPr>
            <a:r>
              <a:rPr lang="en-US"/>
              <a:t>Insulator or conductor???</a:t>
            </a:r>
          </a:p>
          <a:p>
            <a:pPr rtl="0">
              <a:spcBef>
                <a:spcPts val="0"/>
              </a:spcBef>
              <a:buNone/>
            </a:pPr>
            <a:r>
              <a:rPr lang="en-US" u="sng">
                <a:solidFill>
                  <a:schemeClr val="hlink"/>
                </a:solidFill>
                <a:hlinkClick r:id="rId3"/>
              </a:rPr>
              <a:t>3.08</a:t>
            </a:r>
          </a:p>
          <a:p>
            <a:pPr rtl="0">
              <a:spcBef>
                <a:spcPts val="0"/>
              </a:spcBef>
              <a:buNone/>
            </a:pPr>
            <a:r>
              <a:t/>
            </a:r>
            <a:endParaRPr/>
          </a:p>
          <a:p>
            <a:pPr>
              <a:spcBef>
                <a:spcPts val="0"/>
              </a:spcBef>
              <a:buNone/>
            </a:pPr>
            <a:r>
              <a:rPr lang="en-US"/>
              <a:t>How did the heat transfer?</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4" name="Shape 324"/>
        <p:cNvGrpSpPr/>
        <p:nvPr/>
      </p:nvGrpSpPr>
      <p:grpSpPr>
        <a:xfrm>
          <a:off x="0" y="0"/>
          <a:ext cx="0" cy="0"/>
          <a:chOff x="0" y="0"/>
          <a:chExt cx="0" cy="0"/>
        </a:xfrm>
      </p:grpSpPr>
      <p:sp>
        <p:nvSpPr>
          <p:cNvPr id="325" name="Shape 325"/>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Homework</a:t>
            </a:r>
          </a:p>
        </p:txBody>
      </p:sp>
      <p:sp>
        <p:nvSpPr>
          <p:cNvPr id="326" name="Shape 326"/>
          <p:cNvSpPr txBox="1"/>
          <p:nvPr>
            <p:ph idx="1" type="body"/>
          </p:nvPr>
        </p:nvSpPr>
        <p:spPr>
          <a:xfrm>
            <a:off x="328612" y="1941511"/>
            <a:ext cx="8208899" cy="4114800"/>
          </a:xfrm>
          <a:prstGeom prst="rect">
            <a:avLst/>
          </a:prstGeom>
        </p:spPr>
        <p:txBody>
          <a:bodyPr anchorCtr="0" anchor="t" bIns="91425" lIns="91425" rIns="91425" tIns="91425">
            <a:noAutofit/>
          </a:bodyPr>
          <a:lstStyle/>
          <a:p>
            <a:pPr>
              <a:spcBef>
                <a:spcPts val="0"/>
              </a:spcBef>
              <a:buNone/>
            </a:pPr>
            <a:r>
              <a:rPr lang="en-US"/>
              <a:t>Study for your test!!</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0" name="Shape 330"/>
        <p:cNvGrpSpPr/>
        <p:nvPr/>
      </p:nvGrpSpPr>
      <p:grpSpPr>
        <a:xfrm>
          <a:off x="0" y="0"/>
          <a:ext cx="0" cy="0"/>
          <a:chOff x="0" y="0"/>
          <a:chExt cx="0" cy="0"/>
        </a:xfrm>
      </p:grpSpPr>
      <p:sp>
        <p:nvSpPr>
          <p:cNvPr id="331" name="Shape 331"/>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Extensions</a:t>
            </a:r>
          </a:p>
        </p:txBody>
      </p:sp>
      <p:sp>
        <p:nvSpPr>
          <p:cNvPr id="332" name="Shape 332"/>
          <p:cNvSpPr txBox="1"/>
          <p:nvPr>
            <p:ph idx="1" type="body"/>
          </p:nvPr>
        </p:nvSpPr>
        <p:spPr>
          <a:xfrm>
            <a:off x="328612" y="1941511"/>
            <a:ext cx="8208899" cy="4114800"/>
          </a:xfrm>
          <a:prstGeom prst="rect">
            <a:avLst/>
          </a:prstGeom>
        </p:spPr>
        <p:txBody>
          <a:bodyPr anchorCtr="0" anchor="t" bIns="91425" lIns="91425" rIns="91425" tIns="91425">
            <a:noAutofit/>
          </a:bodyPr>
          <a:lstStyle/>
          <a:p>
            <a:pPr rtl="0">
              <a:spcBef>
                <a:spcPts val="0"/>
              </a:spcBef>
              <a:buNone/>
            </a:pPr>
            <a:r>
              <a:rPr lang="en-US" u="sng">
                <a:solidFill>
                  <a:schemeClr val="hlink"/>
                </a:solidFill>
                <a:hlinkClick r:id="rId3"/>
              </a:rPr>
              <a:t>Eureka - Heat and Temperature</a:t>
            </a:r>
          </a:p>
          <a:p>
            <a:pPr rtl="0">
              <a:spcBef>
                <a:spcPts val="0"/>
              </a:spcBef>
              <a:buNone/>
            </a:pPr>
            <a:r>
              <a:t/>
            </a:r>
            <a:endParaRPr/>
          </a:p>
          <a:p>
            <a:pPr rtl="0">
              <a:spcBef>
                <a:spcPts val="0"/>
              </a:spcBef>
              <a:buNone/>
            </a:pPr>
            <a:r>
              <a:rPr lang="en-US" u="sng">
                <a:solidFill>
                  <a:schemeClr val="hlink"/>
                </a:solidFill>
                <a:hlinkClick r:id="rId4"/>
              </a:rPr>
              <a:t>What do you know about heat?</a:t>
            </a:r>
          </a:p>
          <a:p>
            <a:pPr rtl="0">
              <a:spcBef>
                <a:spcPts val="0"/>
              </a:spcBef>
              <a:buNone/>
            </a:pPr>
            <a:r>
              <a:t/>
            </a:r>
            <a:endParaRPr/>
          </a:p>
          <a:p>
            <a:pPr rtl="0">
              <a:spcBef>
                <a:spcPts val="0"/>
              </a:spcBef>
              <a:buNone/>
            </a:pPr>
            <a:r>
              <a:rPr lang="en-US" u="sng">
                <a:solidFill>
                  <a:schemeClr val="hlink"/>
                </a:solidFill>
                <a:hlinkClick r:id="rId5"/>
              </a:rPr>
              <a:t>Predicting and insulator and conductor</a:t>
            </a:r>
          </a:p>
          <a:p>
            <a:pPr rtl="0">
              <a:spcBef>
                <a:spcPts val="0"/>
              </a:spcBef>
              <a:buNone/>
            </a:pPr>
            <a:r>
              <a:t/>
            </a:r>
            <a:endParaRPr/>
          </a:p>
          <a:p>
            <a:pPr>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317500" y="722312"/>
            <a:ext cx="8637587" cy="762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baseline="0" i="0" lang="en-US" sz="4400" u="none" cap="none" strike="noStrike">
                <a:solidFill>
                  <a:schemeClr val="lt2"/>
                </a:solidFill>
                <a:latin typeface="Arial"/>
                <a:ea typeface="Arial"/>
                <a:cs typeface="Arial"/>
                <a:sym typeface="Arial"/>
              </a:rPr>
              <a:t>What is Heat??</a:t>
            </a:r>
          </a:p>
        </p:txBody>
      </p:sp>
      <p:sp>
        <p:nvSpPr>
          <p:cNvPr id="137" name="Shape 137"/>
          <p:cNvSpPr txBox="1"/>
          <p:nvPr>
            <p:ph idx="1" type="body"/>
          </p:nvPr>
        </p:nvSpPr>
        <p:spPr>
          <a:xfrm>
            <a:off x="328612" y="1941511"/>
            <a:ext cx="8208962"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FF33"/>
              </a:buClr>
              <a:buSzPct val="70000"/>
              <a:buFont typeface="Noto Sans Symbols"/>
              <a:buChar char="■"/>
            </a:pPr>
            <a:r>
              <a:rPr b="1" baseline="0" i="0" lang="en-US" sz="3200" u="none" cap="none" strike="noStrike">
                <a:solidFill>
                  <a:schemeClr val="lt2"/>
                </a:solidFill>
                <a:latin typeface="Arial"/>
                <a:ea typeface="Arial"/>
                <a:cs typeface="Arial"/>
                <a:sym typeface="Arial"/>
              </a:rPr>
              <a:t>Heat = Thermal Energy!!</a:t>
            </a:r>
          </a:p>
          <a:p>
            <a:pPr indent="-200660" lvl="0" marL="342900" marR="0" rtl="0" algn="l">
              <a:lnSpc>
                <a:spcPct val="100000"/>
              </a:lnSpc>
              <a:spcBef>
                <a:spcPts val="640"/>
              </a:spcBef>
              <a:spcAft>
                <a:spcPts val="0"/>
              </a:spcAft>
              <a:buClr>
                <a:srgbClr val="CCFF33"/>
              </a:buClr>
              <a:buFont typeface="Noto Sans Symbols"/>
              <a:buNone/>
            </a:pPr>
            <a:r>
              <a:t/>
            </a:r>
            <a:endParaRPr b="1" baseline="0" i="0" sz="3200" u="none" cap="none" strike="noStrike">
              <a:solidFill>
                <a:schemeClr val="lt2"/>
              </a:solidFill>
              <a:latin typeface="Arial"/>
              <a:ea typeface="Arial"/>
              <a:cs typeface="Arial"/>
              <a:sym typeface="Arial"/>
            </a:endParaRPr>
          </a:p>
          <a:p>
            <a:pPr indent="-342900" lvl="0" marL="342900" marR="0" rtl="0" algn="l">
              <a:lnSpc>
                <a:spcPct val="100000"/>
              </a:lnSpc>
              <a:spcBef>
                <a:spcPts val="640"/>
              </a:spcBef>
              <a:spcAft>
                <a:spcPts val="0"/>
              </a:spcAft>
              <a:buClr>
                <a:srgbClr val="CCFF33"/>
              </a:buClr>
              <a:buSzPct val="70000"/>
              <a:buFont typeface="Noto Sans Symbols"/>
              <a:buChar char="■"/>
            </a:pPr>
            <a:r>
              <a:rPr b="1" baseline="0" i="0" lang="en-US" sz="3200" u="none" cap="none" strike="noStrike">
                <a:solidFill>
                  <a:schemeClr val="lt1"/>
                </a:solidFill>
                <a:latin typeface="Arial"/>
                <a:ea typeface="Arial"/>
                <a:cs typeface="Arial"/>
                <a:sym typeface="Arial"/>
              </a:rPr>
              <a:t>Thermal Energy = </a:t>
            </a:r>
            <a:r>
              <a:rPr b="0" baseline="0" i="0" lang="en-US" sz="3200" u="none" cap="none" strike="noStrike">
                <a:solidFill>
                  <a:schemeClr val="lt1"/>
                </a:solidFill>
                <a:latin typeface="Arial"/>
                <a:ea typeface="Arial"/>
                <a:cs typeface="Arial"/>
                <a:sym typeface="Arial"/>
              </a:rPr>
              <a:t>the total energy of all of the particles in a material or object. </a:t>
            </a:r>
          </a:p>
          <a:p>
            <a:pPr indent="-200660" lvl="0" marL="342900" marR="0" rtl="0" algn="l">
              <a:lnSpc>
                <a:spcPct val="100000"/>
              </a:lnSpc>
              <a:spcBef>
                <a:spcPts val="640"/>
              </a:spcBef>
              <a:spcAft>
                <a:spcPts val="0"/>
              </a:spcAft>
              <a:buClr>
                <a:srgbClr val="CCFF33"/>
              </a:buClr>
              <a:buFont typeface="Noto Sans Symbols"/>
              <a:buNone/>
            </a:pPr>
            <a:r>
              <a:t/>
            </a:r>
            <a:endParaRPr b="0" baseline="0" i="0" sz="3200" u="none" cap="none" strike="noStrike">
              <a:solidFill>
                <a:schemeClr val="lt1"/>
              </a:solidFill>
              <a:latin typeface="Arial"/>
              <a:ea typeface="Arial"/>
              <a:cs typeface="Arial"/>
              <a:sym typeface="Arial"/>
            </a:endParaRPr>
          </a:p>
          <a:p>
            <a:pPr indent="-342900" lvl="0" marL="342900" marR="0" rtl="0" algn="l">
              <a:lnSpc>
                <a:spcPct val="100000"/>
              </a:lnSpc>
              <a:spcBef>
                <a:spcPts val="480"/>
              </a:spcBef>
              <a:spcAft>
                <a:spcPts val="0"/>
              </a:spcAft>
              <a:buClr>
                <a:srgbClr val="CCFF33"/>
              </a:buClr>
              <a:buSzPct val="70000"/>
              <a:buFont typeface="Noto Sans Symbols"/>
              <a:buChar char="■"/>
            </a:pPr>
            <a:r>
              <a:rPr b="0" baseline="0" i="0" lang="en-US" sz="2400" u="none" cap="none" strike="noStrike">
                <a:solidFill>
                  <a:schemeClr val="lt1"/>
                </a:solidFill>
                <a:latin typeface="Arial"/>
                <a:ea typeface="Arial"/>
                <a:cs typeface="Arial"/>
                <a:sym typeface="Arial"/>
              </a:rPr>
              <a:t>Throughout the ages people have invented a variety of devices to help create and capture heat for use.</a:t>
            </a:r>
          </a:p>
        </p:txBody>
      </p:sp>
      <p:pic>
        <p:nvPicPr>
          <p:cNvPr id="138" name="Shape 138"/>
          <p:cNvPicPr preferRelativeResize="0"/>
          <p:nvPr/>
        </p:nvPicPr>
        <p:blipFill rotWithShape="1">
          <a:blip r:embed="rId3">
            <a:alphaModFix/>
          </a:blip>
          <a:srcRect b="0" l="0" r="0" t="0"/>
          <a:stretch/>
        </p:blipFill>
        <p:spPr>
          <a:xfrm>
            <a:off x="6096000" y="228600"/>
            <a:ext cx="2686049" cy="202565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title"/>
          </p:nvPr>
        </p:nvSpPr>
        <p:spPr>
          <a:xfrm>
            <a:off x="317500" y="722312"/>
            <a:ext cx="8637599" cy="762000"/>
          </a:xfrm>
          <a:prstGeom prst="rect">
            <a:avLst/>
          </a:prstGeom>
        </p:spPr>
        <p:txBody>
          <a:bodyPr anchorCtr="0" anchor="b" bIns="91425" lIns="91425" rIns="91425" tIns="91425">
            <a:noAutofit/>
          </a:bodyPr>
          <a:lstStyle/>
          <a:p>
            <a:pPr>
              <a:spcBef>
                <a:spcPts val="0"/>
              </a:spcBef>
              <a:buNone/>
            </a:pPr>
            <a:r>
              <a:rPr lang="en-US"/>
              <a:t>Termperature</a:t>
            </a:r>
          </a:p>
        </p:txBody>
      </p:sp>
      <p:sp>
        <p:nvSpPr>
          <p:cNvPr id="144" name="Shape 144"/>
          <p:cNvSpPr txBox="1"/>
          <p:nvPr>
            <p:ph idx="1" type="body"/>
          </p:nvPr>
        </p:nvSpPr>
        <p:spPr>
          <a:xfrm>
            <a:off x="328612" y="1941511"/>
            <a:ext cx="8208899" cy="4114800"/>
          </a:xfrm>
          <a:prstGeom prst="rect">
            <a:avLst/>
          </a:prstGeom>
        </p:spPr>
        <p:txBody>
          <a:bodyPr anchorCtr="0" anchor="t" bIns="91425" lIns="91425" rIns="91425" tIns="91425">
            <a:noAutofit/>
          </a:bodyPr>
          <a:lstStyle/>
          <a:p>
            <a:pPr>
              <a:spcBef>
                <a:spcPts val="0"/>
              </a:spcBef>
              <a:buNone/>
            </a:pPr>
            <a:r>
              <a:rPr lang="en-US" u="sng">
                <a:solidFill>
                  <a:schemeClr val="hlink"/>
                </a:solidFill>
                <a:hlinkClick r:id="rId3"/>
              </a:rPr>
              <a:t>Tim and Moby 2.37</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152400" y="762000"/>
            <a:ext cx="8305799" cy="762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baseline="0" i="0" lang="en-US" sz="4400" u="none" cap="none" strike="noStrike">
                <a:solidFill>
                  <a:schemeClr val="lt2"/>
                </a:solidFill>
                <a:latin typeface="Arial"/>
                <a:ea typeface="Arial"/>
                <a:cs typeface="Arial"/>
                <a:sym typeface="Arial"/>
              </a:rPr>
              <a:t>Topic 2: Measuring Temperature</a:t>
            </a:r>
          </a:p>
        </p:txBody>
      </p:sp>
      <p:sp>
        <p:nvSpPr>
          <p:cNvPr id="150" name="Shape 150"/>
          <p:cNvSpPr txBox="1"/>
          <p:nvPr>
            <p:ph idx="1" type="body"/>
          </p:nvPr>
        </p:nvSpPr>
        <p:spPr>
          <a:xfrm>
            <a:off x="533400" y="1676400"/>
            <a:ext cx="7772400" cy="4114800"/>
          </a:xfrm>
          <a:prstGeom prst="rect">
            <a:avLst/>
          </a:prstGeom>
          <a:noFill/>
          <a:ln>
            <a:noFill/>
          </a:ln>
        </p:spPr>
        <p:txBody>
          <a:bodyPr anchorCtr="0" anchor="t" bIns="45700" lIns="91425" rIns="91425" tIns="45700">
            <a:noAutofit/>
          </a:bodyPr>
          <a:lstStyle/>
          <a:p>
            <a:pPr indent="-236220" lvl="0" marL="342900" marR="0" rtl="0" algn="l">
              <a:lnSpc>
                <a:spcPct val="100000"/>
              </a:lnSpc>
              <a:spcBef>
                <a:spcPts val="0"/>
              </a:spcBef>
              <a:spcAft>
                <a:spcPts val="0"/>
              </a:spcAft>
              <a:buClr>
                <a:srgbClr val="CCFF33"/>
              </a:buClr>
              <a:buFont typeface="Noto Sans Symbols"/>
              <a:buNone/>
            </a:pPr>
            <a:r>
              <a:t/>
            </a:r>
            <a:endParaRPr b="1" baseline="0" i="0" sz="2400" u="none" cap="none" strike="noStrike">
              <a:solidFill>
                <a:schemeClr val="lt1"/>
              </a:solidFill>
              <a:latin typeface="Arial"/>
              <a:ea typeface="Arial"/>
              <a:cs typeface="Arial"/>
              <a:sym typeface="Arial"/>
            </a:endParaRPr>
          </a:p>
          <a:p>
            <a:pPr indent="-342900" lvl="0" marL="342900" marR="0" rtl="0" algn="l">
              <a:lnSpc>
                <a:spcPct val="100000"/>
              </a:lnSpc>
              <a:spcBef>
                <a:spcPts val="480"/>
              </a:spcBef>
              <a:spcAft>
                <a:spcPts val="0"/>
              </a:spcAft>
              <a:buClr>
                <a:srgbClr val="CCFF33"/>
              </a:buClr>
              <a:buSzPct val="70000"/>
              <a:buFont typeface="Noto Sans Symbols"/>
              <a:buChar char="■"/>
            </a:pPr>
            <a:r>
              <a:rPr b="1" baseline="0" i="0" lang="en-US" sz="2400" u="none" cap="none" strike="noStrike">
                <a:solidFill>
                  <a:schemeClr val="lt1"/>
                </a:solidFill>
                <a:latin typeface="Arial"/>
                <a:ea typeface="Arial"/>
                <a:cs typeface="Arial"/>
                <a:sym typeface="Arial"/>
              </a:rPr>
              <a:t>Thermometer: </a:t>
            </a:r>
            <a:r>
              <a:rPr b="0" baseline="0" i="0" lang="en-US" sz="2400" u="none" cap="none" strike="noStrike">
                <a:solidFill>
                  <a:schemeClr val="lt1"/>
                </a:solidFill>
                <a:latin typeface="Arial"/>
                <a:ea typeface="Arial"/>
                <a:cs typeface="Arial"/>
                <a:sym typeface="Arial"/>
              </a:rPr>
              <a:t>Mechanical or electrical device for measuring temperature. Early thermometer was invented by Galileo.</a:t>
            </a:r>
          </a:p>
          <a:p>
            <a:pPr indent="-236220" lvl="0" marL="342900" marR="0" rtl="0" algn="l">
              <a:lnSpc>
                <a:spcPct val="100000"/>
              </a:lnSpc>
              <a:spcBef>
                <a:spcPts val="480"/>
              </a:spcBef>
              <a:spcAft>
                <a:spcPts val="0"/>
              </a:spcAft>
              <a:buClr>
                <a:srgbClr val="CCFF33"/>
              </a:buClr>
              <a:buFont typeface="Noto Sans Symbols"/>
              <a:buNone/>
            </a:pPr>
            <a:r>
              <a:t/>
            </a:r>
            <a:endParaRPr b="0" baseline="0" i="0" sz="2400" u="none" cap="none" strike="noStrike">
              <a:solidFill>
                <a:schemeClr val="lt1"/>
              </a:solidFill>
              <a:latin typeface="Arial"/>
              <a:ea typeface="Arial"/>
              <a:cs typeface="Arial"/>
              <a:sym typeface="Arial"/>
            </a:endParaRPr>
          </a:p>
          <a:p>
            <a:pPr indent="-342900" lvl="0" marL="342900" marR="0" rtl="0" algn="l">
              <a:lnSpc>
                <a:spcPct val="100000"/>
              </a:lnSpc>
              <a:spcBef>
                <a:spcPts val="480"/>
              </a:spcBef>
              <a:spcAft>
                <a:spcPts val="0"/>
              </a:spcAft>
              <a:buClr>
                <a:srgbClr val="CCFF33"/>
              </a:buClr>
              <a:buSzPct val="70000"/>
              <a:buFont typeface="Noto Sans Symbols"/>
              <a:buChar char="■"/>
            </a:pPr>
            <a:r>
              <a:rPr b="1" baseline="0" i="0" lang="en-US" sz="2400" u="none" cap="none" strike="noStrike">
                <a:solidFill>
                  <a:schemeClr val="lt1"/>
                </a:solidFill>
                <a:latin typeface="Arial"/>
                <a:ea typeface="Arial"/>
                <a:cs typeface="Arial"/>
                <a:sym typeface="Arial"/>
              </a:rPr>
              <a:t>Scale:</a:t>
            </a:r>
            <a:r>
              <a:rPr b="0" baseline="0" i="0" lang="en-US" sz="2400" u="none" cap="none" strike="noStrike">
                <a:solidFill>
                  <a:schemeClr val="lt1"/>
                </a:solidFill>
                <a:latin typeface="Arial"/>
                <a:ea typeface="Arial"/>
                <a:cs typeface="Arial"/>
                <a:sym typeface="Arial"/>
              </a:rPr>
              <a:t> A series of equally measured sections that are marked and numbered for use in measurement.</a:t>
            </a:r>
          </a:p>
          <a:p>
            <a:pPr indent="-236220" lvl="0" marL="342900" marR="0" rtl="0" algn="l">
              <a:lnSpc>
                <a:spcPct val="100000"/>
              </a:lnSpc>
              <a:spcBef>
                <a:spcPts val="480"/>
              </a:spcBef>
              <a:spcAft>
                <a:spcPts val="0"/>
              </a:spcAft>
              <a:buClr>
                <a:srgbClr val="CCFF33"/>
              </a:buClr>
              <a:buFont typeface="Noto Sans Symbols"/>
              <a:buNone/>
            </a:pPr>
            <a:r>
              <a:t/>
            </a:r>
            <a:endParaRPr b="0" baseline="0" i="0" sz="2400" u="none" cap="none" strike="noStrike">
              <a:solidFill>
                <a:schemeClr val="lt1"/>
              </a:solidFill>
              <a:latin typeface="Arial"/>
              <a:ea typeface="Arial"/>
              <a:cs typeface="Arial"/>
              <a:sym typeface="Arial"/>
            </a:endParaRPr>
          </a:p>
          <a:p>
            <a:pPr indent="-342900" lvl="0" marL="342900" marR="0" rtl="0" algn="l">
              <a:lnSpc>
                <a:spcPct val="100000"/>
              </a:lnSpc>
              <a:spcBef>
                <a:spcPts val="480"/>
              </a:spcBef>
              <a:spcAft>
                <a:spcPts val="0"/>
              </a:spcAft>
              <a:buClr>
                <a:srgbClr val="CCFF33"/>
              </a:buClr>
              <a:buFont typeface="Noto Sans Symbols"/>
              <a:buNone/>
            </a:pPr>
            <a:r>
              <a:t/>
            </a:r>
            <a:endParaRPr b="1" baseline="0" i="0" sz="2400" u="none" cap="none" strike="noStrike">
              <a:solidFill>
                <a:schemeClr val="lt1"/>
              </a:solidFill>
              <a:latin typeface="Arial"/>
              <a:ea typeface="Arial"/>
              <a:cs typeface="Arial"/>
              <a:sym typeface="Arial"/>
            </a:endParaRPr>
          </a:p>
          <a:p>
            <a:pPr indent="-236220" lvl="0" marL="342900" marR="0" rtl="0" algn="l">
              <a:spcBef>
                <a:spcPts val="480"/>
              </a:spcBef>
              <a:spcAft>
                <a:spcPts val="0"/>
              </a:spcAft>
              <a:buClr>
                <a:srgbClr val="CCFF33"/>
              </a:buClr>
              <a:buFont typeface="Noto Sans Symbols"/>
              <a:buNone/>
            </a:pPr>
            <a:r>
              <a:t/>
            </a:r>
            <a:endParaRPr b="1" baseline="0" i="0" sz="2400" u="none" cap="none" strike="noStrike">
              <a:solidFill>
                <a:schemeClr val="lt1"/>
              </a:solidFill>
              <a:latin typeface="Arial"/>
              <a:ea typeface="Arial"/>
              <a:cs typeface="Arial"/>
              <a:sym typeface="Arial"/>
            </a:endParaRPr>
          </a:p>
        </p:txBody>
      </p:sp>
      <p:pic>
        <p:nvPicPr>
          <p:cNvPr id="151" name="Shape 151"/>
          <p:cNvPicPr preferRelativeResize="0"/>
          <p:nvPr/>
        </p:nvPicPr>
        <p:blipFill rotWithShape="1">
          <a:blip r:embed="rId3">
            <a:alphaModFix/>
          </a:blip>
          <a:srcRect b="0" l="0" r="0" t="0"/>
          <a:stretch/>
        </p:blipFill>
        <p:spPr>
          <a:xfrm>
            <a:off x="2819400" y="4572000"/>
            <a:ext cx="1182686" cy="204787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317500" y="722312"/>
            <a:ext cx="8637587" cy="762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baseline="0" i="0" lang="en-US" sz="4400" u="none" cap="none" strike="noStrike">
                <a:solidFill>
                  <a:schemeClr val="lt2"/>
                </a:solidFill>
                <a:latin typeface="Arial"/>
                <a:ea typeface="Arial"/>
                <a:cs typeface="Arial"/>
                <a:sym typeface="Arial"/>
              </a:rPr>
              <a:t>Celsius Scale</a:t>
            </a:r>
          </a:p>
        </p:txBody>
      </p:sp>
      <p:sp>
        <p:nvSpPr>
          <p:cNvPr id="157" name="Shape 157"/>
          <p:cNvSpPr txBox="1"/>
          <p:nvPr>
            <p:ph idx="1" type="body"/>
          </p:nvPr>
        </p:nvSpPr>
        <p:spPr>
          <a:xfrm>
            <a:off x="328612" y="1941511"/>
            <a:ext cx="8208962"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FF33"/>
              </a:buClr>
              <a:buSzPct val="70000"/>
              <a:buFont typeface="Noto Sans Symbols"/>
              <a:buChar char="■"/>
            </a:pPr>
            <a:r>
              <a:rPr b="1" baseline="0" i="0" lang="en-US" sz="2400" u="none" cap="none" strike="noStrike">
                <a:solidFill>
                  <a:schemeClr val="lt1"/>
                </a:solidFill>
                <a:latin typeface="Arial"/>
                <a:ea typeface="Arial"/>
                <a:cs typeface="Arial"/>
                <a:sym typeface="Arial"/>
              </a:rPr>
              <a:t>Celsius Scale:</a:t>
            </a:r>
            <a:r>
              <a:rPr b="0" baseline="0" i="0" lang="en-US" sz="2400" u="none" cap="none" strike="noStrike">
                <a:solidFill>
                  <a:schemeClr val="lt1"/>
                </a:solidFill>
                <a:latin typeface="Arial"/>
                <a:ea typeface="Arial"/>
                <a:cs typeface="Arial"/>
                <a:sym typeface="Arial"/>
              </a:rPr>
              <a:t> Most commonly used in Canada. Unit of temperature is called a degree. Based on the boiling and freezing points of water.</a:t>
            </a:r>
          </a:p>
          <a:p>
            <a:pPr indent="-236220" lvl="0" marL="342900" marR="0" rtl="0" algn="l">
              <a:lnSpc>
                <a:spcPct val="100000"/>
              </a:lnSpc>
              <a:spcBef>
                <a:spcPts val="480"/>
              </a:spcBef>
              <a:spcAft>
                <a:spcPts val="0"/>
              </a:spcAft>
              <a:buClr>
                <a:srgbClr val="CCFF33"/>
              </a:buClr>
              <a:buFont typeface="Noto Sans Symbols"/>
              <a:buNone/>
            </a:pPr>
            <a:r>
              <a:t/>
            </a:r>
            <a:endParaRPr b="0" baseline="0" i="0" sz="2400" u="none" cap="none" strike="noStrike">
              <a:solidFill>
                <a:schemeClr val="lt1"/>
              </a:solidFill>
              <a:latin typeface="Arial"/>
              <a:ea typeface="Arial"/>
              <a:cs typeface="Arial"/>
              <a:sym typeface="Arial"/>
            </a:endParaRPr>
          </a:p>
          <a:p>
            <a:pPr indent="-342900" lvl="0" marL="342900" marR="0" rtl="0" algn="l">
              <a:lnSpc>
                <a:spcPct val="100000"/>
              </a:lnSpc>
              <a:spcBef>
                <a:spcPts val="480"/>
              </a:spcBef>
              <a:spcAft>
                <a:spcPts val="0"/>
              </a:spcAft>
              <a:buClr>
                <a:srgbClr val="CCFF33"/>
              </a:buClr>
              <a:buSzPct val="70000"/>
              <a:buFont typeface="Noto Sans Symbols"/>
              <a:buChar char="■"/>
            </a:pPr>
            <a:r>
              <a:rPr b="1" baseline="0" i="0" lang="en-US" sz="2400" u="none" cap="none" strike="noStrike">
                <a:solidFill>
                  <a:schemeClr val="lt1"/>
                </a:solidFill>
                <a:latin typeface="Arial"/>
                <a:ea typeface="Arial"/>
                <a:cs typeface="Arial"/>
                <a:sym typeface="Arial"/>
              </a:rPr>
              <a:t>Boiling Point:</a:t>
            </a:r>
            <a:r>
              <a:rPr b="0" baseline="0" i="0" lang="en-US" sz="2400" u="none" cap="none" strike="noStrike">
                <a:solidFill>
                  <a:schemeClr val="lt1"/>
                </a:solidFill>
                <a:latin typeface="Arial"/>
                <a:ea typeface="Arial"/>
                <a:cs typeface="Arial"/>
                <a:sym typeface="Arial"/>
              </a:rPr>
              <a:t> The temperature at which water boils. 100o C at sea level.</a:t>
            </a:r>
          </a:p>
          <a:p>
            <a:pPr indent="-236220" lvl="0" marL="342900" marR="0" rtl="0" algn="l">
              <a:lnSpc>
                <a:spcPct val="100000"/>
              </a:lnSpc>
              <a:spcBef>
                <a:spcPts val="480"/>
              </a:spcBef>
              <a:spcAft>
                <a:spcPts val="0"/>
              </a:spcAft>
              <a:buClr>
                <a:srgbClr val="CCFF33"/>
              </a:buClr>
              <a:buFont typeface="Noto Sans Symbols"/>
              <a:buNone/>
            </a:pPr>
            <a:r>
              <a:t/>
            </a:r>
            <a:endParaRPr b="0" baseline="0" i="0" sz="2400" u="none" cap="none" strike="noStrike">
              <a:solidFill>
                <a:schemeClr val="lt1"/>
              </a:solidFill>
              <a:latin typeface="Arial"/>
              <a:ea typeface="Arial"/>
              <a:cs typeface="Arial"/>
              <a:sym typeface="Arial"/>
            </a:endParaRPr>
          </a:p>
          <a:p>
            <a:pPr indent="-342900" lvl="0" marL="342900" marR="0" rtl="0" algn="l">
              <a:lnSpc>
                <a:spcPct val="100000"/>
              </a:lnSpc>
              <a:spcBef>
                <a:spcPts val="480"/>
              </a:spcBef>
              <a:spcAft>
                <a:spcPts val="0"/>
              </a:spcAft>
              <a:buClr>
                <a:srgbClr val="CCFF33"/>
              </a:buClr>
              <a:buSzPct val="70000"/>
              <a:buFont typeface="Noto Sans Symbols"/>
              <a:buChar char="■"/>
            </a:pPr>
            <a:r>
              <a:rPr b="1" baseline="0" i="0" lang="en-US" sz="2400" u="none" cap="none" strike="noStrike">
                <a:solidFill>
                  <a:schemeClr val="lt1"/>
                </a:solidFill>
                <a:latin typeface="Arial"/>
                <a:ea typeface="Arial"/>
                <a:cs typeface="Arial"/>
                <a:sym typeface="Arial"/>
              </a:rPr>
              <a:t>Freezing Point:</a:t>
            </a:r>
            <a:r>
              <a:rPr b="0" baseline="0" i="0" lang="en-US" sz="2400" u="none" cap="none" strike="noStrike">
                <a:solidFill>
                  <a:schemeClr val="lt1"/>
                </a:solidFill>
                <a:latin typeface="Arial"/>
                <a:ea typeface="Arial"/>
                <a:cs typeface="Arial"/>
                <a:sym typeface="Arial"/>
              </a:rPr>
              <a:t> The temperature at which water freezes. 0o C at sea level.</a:t>
            </a:r>
          </a:p>
          <a:p>
            <a:pPr indent="-236220" lvl="0" marL="342900" marR="0" rtl="0" algn="l">
              <a:spcBef>
                <a:spcPts val="480"/>
              </a:spcBef>
              <a:spcAft>
                <a:spcPts val="0"/>
              </a:spcAft>
              <a:buClr>
                <a:srgbClr val="CCFF33"/>
              </a:buClr>
              <a:buFont typeface="Noto Sans Symbols"/>
              <a:buNone/>
            </a:pPr>
            <a:r>
              <a:t/>
            </a:r>
            <a:endParaRPr b="1" baseline="0" i="0" sz="2400" u="none" cap="none" strike="noStrike">
              <a:solidFill>
                <a:schemeClr val="lt1"/>
              </a:solidFill>
              <a:latin typeface="Arial"/>
              <a:ea typeface="Arial"/>
              <a:cs typeface="Arial"/>
              <a:sym typeface="Arial"/>
            </a:endParaRPr>
          </a:p>
        </p:txBody>
      </p:sp>
      <p:pic>
        <p:nvPicPr>
          <p:cNvPr id="158" name="Shape 158"/>
          <p:cNvPicPr preferRelativeResize="0"/>
          <p:nvPr/>
        </p:nvPicPr>
        <p:blipFill rotWithShape="1">
          <a:blip r:embed="rId3">
            <a:alphaModFix/>
          </a:blip>
          <a:srcRect b="0" l="0" r="0" t="0"/>
          <a:stretch/>
        </p:blipFill>
        <p:spPr>
          <a:xfrm>
            <a:off x="7086600" y="381000"/>
            <a:ext cx="1600199" cy="1203324"/>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317500" y="722312"/>
            <a:ext cx="8637587" cy="762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Arial"/>
              <a:buNone/>
            </a:pPr>
            <a:r>
              <a:rPr b="0" baseline="0" i="0" lang="en-US" sz="4400" u="none" cap="none" strike="noStrike">
                <a:solidFill>
                  <a:schemeClr val="lt2"/>
                </a:solidFill>
                <a:latin typeface="Arial"/>
                <a:ea typeface="Arial"/>
                <a:cs typeface="Arial"/>
                <a:sym typeface="Arial"/>
              </a:rPr>
              <a:t>Another Scale…</a:t>
            </a:r>
          </a:p>
        </p:txBody>
      </p:sp>
      <p:sp>
        <p:nvSpPr>
          <p:cNvPr id="164" name="Shape 164"/>
          <p:cNvSpPr txBox="1"/>
          <p:nvPr>
            <p:ph idx="1" type="body"/>
          </p:nvPr>
        </p:nvSpPr>
        <p:spPr>
          <a:xfrm>
            <a:off x="328612" y="1941511"/>
            <a:ext cx="8208962"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FF33"/>
              </a:buClr>
              <a:buSzPct val="70000"/>
              <a:buFont typeface="Noto Sans Symbols"/>
              <a:buChar char="■"/>
            </a:pPr>
            <a:r>
              <a:rPr b="0" baseline="0" i="0" lang="en-US" sz="3200" u="none" cap="none" strike="noStrike">
                <a:solidFill>
                  <a:schemeClr val="lt1"/>
                </a:solidFill>
                <a:latin typeface="Arial"/>
                <a:ea typeface="Arial"/>
                <a:cs typeface="Arial"/>
                <a:sym typeface="Arial"/>
              </a:rPr>
              <a:t>Kelvin is another way of measuring temperature.</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1"/>
                </a:solidFill>
                <a:latin typeface="Arial"/>
                <a:ea typeface="Arial"/>
                <a:cs typeface="Arial"/>
                <a:sym typeface="Arial"/>
              </a:rPr>
              <a:t>Scientists use Kelvin to explain the behaviour of gases.</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1"/>
                </a:solidFill>
                <a:latin typeface="Arial"/>
                <a:ea typeface="Arial"/>
                <a:cs typeface="Arial"/>
                <a:sym typeface="Arial"/>
              </a:rPr>
              <a:t>“Absolute Zero” is measured in Kelvin – which is the coldest possible temperature</a:t>
            </a:r>
          </a:p>
          <a:p>
            <a:pPr indent="-342900" lvl="0" marL="342900" marR="0" rtl="0" algn="l">
              <a:lnSpc>
                <a:spcPct val="100000"/>
              </a:lnSpc>
              <a:spcBef>
                <a:spcPts val="640"/>
              </a:spcBef>
              <a:spcAft>
                <a:spcPts val="0"/>
              </a:spcAft>
              <a:buClr>
                <a:srgbClr val="CCFF33"/>
              </a:buClr>
              <a:buSzPct val="70000"/>
              <a:buFont typeface="Noto Sans Symbols"/>
              <a:buChar char="■"/>
            </a:pPr>
            <a:r>
              <a:rPr b="0" baseline="0" i="0" lang="en-US" sz="3200" u="none" cap="none" strike="noStrike">
                <a:solidFill>
                  <a:schemeClr val="lt1"/>
                </a:solidFill>
                <a:latin typeface="Arial"/>
                <a:ea typeface="Arial"/>
                <a:cs typeface="Arial"/>
                <a:sym typeface="Arial"/>
              </a:rPr>
              <a:t>0 Kelvin = -273 ºC</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idx="1" type="body"/>
          </p:nvPr>
        </p:nvSpPr>
        <p:spPr>
          <a:xfrm>
            <a:off x="152400" y="457200"/>
            <a:ext cx="380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FF33"/>
              </a:buClr>
              <a:buSzPct val="70000"/>
              <a:buFont typeface="Noto Sans Symbols"/>
              <a:buChar char="■"/>
            </a:pPr>
            <a:r>
              <a:rPr b="0" baseline="0" i="0" lang="en-US" sz="2800" u="none" cap="none" strike="noStrike">
                <a:solidFill>
                  <a:schemeClr val="lt1"/>
                </a:solidFill>
                <a:latin typeface="Arial"/>
                <a:ea typeface="Arial"/>
                <a:cs typeface="Arial"/>
                <a:sym typeface="Arial"/>
              </a:rPr>
              <a:t>When motion of particles increases – so does the temperature</a:t>
            </a:r>
          </a:p>
        </p:txBody>
      </p:sp>
      <p:sp>
        <p:nvSpPr>
          <p:cNvPr id="170" name="Shape 170"/>
          <p:cNvSpPr txBox="1"/>
          <p:nvPr>
            <p:ph idx="2" type="body"/>
          </p:nvPr>
        </p:nvSpPr>
        <p:spPr>
          <a:xfrm>
            <a:off x="4876800" y="1524000"/>
            <a:ext cx="380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FF33"/>
              </a:buClr>
              <a:buSzPct val="70000"/>
              <a:buFont typeface="Noto Sans Symbols"/>
              <a:buChar char="■"/>
            </a:pPr>
            <a:r>
              <a:rPr b="0" baseline="0" i="0" lang="en-US" sz="2800" u="none" cap="none" strike="noStrike">
                <a:solidFill>
                  <a:schemeClr val="lt1"/>
                </a:solidFill>
                <a:latin typeface="Arial"/>
                <a:ea typeface="Arial"/>
                <a:cs typeface="Arial"/>
                <a:sym typeface="Arial"/>
              </a:rPr>
              <a:t>When motion of particles decreases – so does the temperature</a:t>
            </a:r>
          </a:p>
        </p:txBody>
      </p:sp>
      <p:sp>
        <p:nvSpPr>
          <p:cNvPr id="171" name="Shape 171"/>
          <p:cNvSpPr txBox="1"/>
          <p:nvPr/>
        </p:nvSpPr>
        <p:spPr>
          <a:xfrm>
            <a:off x="685800" y="4495800"/>
            <a:ext cx="7848599" cy="82232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Times New Roman"/>
              <a:buNone/>
            </a:pPr>
            <a:r>
              <a:rPr b="1" baseline="0" i="1" lang="en-US" sz="2400" u="none" cap="none" strike="noStrike">
                <a:solidFill>
                  <a:schemeClr val="lt1"/>
                </a:solidFill>
                <a:latin typeface="Times New Roman"/>
                <a:ea typeface="Times New Roman"/>
                <a:cs typeface="Times New Roman"/>
                <a:sym typeface="Times New Roman"/>
              </a:rPr>
              <a:t>Temperature indicates the average speed of particle motion in a substance</a:t>
            </a:r>
          </a:p>
        </p:txBody>
      </p:sp>
      <p:pic>
        <p:nvPicPr>
          <p:cNvPr id="172" name="Shape 172"/>
          <p:cNvPicPr preferRelativeResize="0"/>
          <p:nvPr/>
        </p:nvPicPr>
        <p:blipFill rotWithShape="1">
          <a:blip r:embed="rId3">
            <a:alphaModFix/>
          </a:blip>
          <a:srcRect b="0" l="0" r="0" t="0"/>
          <a:stretch/>
        </p:blipFill>
        <p:spPr>
          <a:xfrm>
            <a:off x="1143000" y="2133600"/>
            <a:ext cx="2274886" cy="1965324"/>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1_Artsy">
  <a:themeElements>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rtsy">
  <a:themeElements>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