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1524800" y="67260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0" name="Shape 10"/>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1" name="Shape 11"/>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2" name="Shape 12"/>
          <p:cNvSpPr txBox="1"/>
          <p:nvPr>
            <p:ph type="ctrTitle"/>
          </p:nvPr>
        </p:nvSpPr>
        <p:spPr>
          <a:xfrm>
            <a:off x="1680301" y="1188925"/>
            <a:ext cx="5783400" cy="1457399"/>
          </a:xfrm>
          <a:prstGeom prst="rect">
            <a:avLst/>
          </a:prstGeom>
        </p:spPr>
        <p:txBody>
          <a:bodyPr anchorCtr="0" anchor="b" bIns="91425" lIns="91425" rIns="91425" tIns="91425"/>
          <a:lstStyle>
            <a:lvl1pPr algn="ctr">
              <a:spcBef>
                <a:spcPts val="0"/>
              </a:spcBef>
              <a:buSzPct val="100000"/>
              <a:defRPr sz="4000"/>
            </a:lvl1pPr>
            <a:lvl2pPr algn="ctr">
              <a:spcBef>
                <a:spcPts val="0"/>
              </a:spcBef>
              <a:buSzPct val="100000"/>
              <a:defRPr sz="4000"/>
            </a:lvl2pPr>
            <a:lvl3pPr algn="ctr">
              <a:spcBef>
                <a:spcPts val="0"/>
              </a:spcBef>
              <a:buSzPct val="100000"/>
              <a:defRPr sz="4000"/>
            </a:lvl3pPr>
            <a:lvl4pPr algn="ctr">
              <a:spcBef>
                <a:spcPts val="0"/>
              </a:spcBef>
              <a:buSzPct val="100000"/>
              <a:defRPr sz="4000"/>
            </a:lvl4pPr>
            <a:lvl5pPr algn="ctr">
              <a:spcBef>
                <a:spcPts val="0"/>
              </a:spcBef>
              <a:buSzPct val="100000"/>
              <a:defRPr sz="4000"/>
            </a:lvl5pPr>
            <a:lvl6pPr algn="ctr">
              <a:spcBef>
                <a:spcPts val="0"/>
              </a:spcBef>
              <a:buSzPct val="100000"/>
              <a:defRPr sz="4000"/>
            </a:lvl6pPr>
            <a:lvl7pPr algn="ctr">
              <a:spcBef>
                <a:spcPts val="0"/>
              </a:spcBef>
              <a:buSzPct val="100000"/>
              <a:defRPr sz="4000"/>
            </a:lvl7pPr>
            <a:lvl8pPr algn="ctr">
              <a:spcBef>
                <a:spcPts val="0"/>
              </a:spcBef>
              <a:buSzPct val="100000"/>
              <a:defRPr sz="4000"/>
            </a:lvl8pPr>
            <a:lvl9pPr algn="ctr">
              <a:spcBef>
                <a:spcPts val="0"/>
              </a:spcBef>
              <a:buSzPct val="100000"/>
              <a:defRPr sz="4000"/>
            </a:lvl9pPr>
          </a:lstStyle>
          <a:p/>
        </p:txBody>
      </p:sp>
      <p:sp>
        <p:nvSpPr>
          <p:cNvPr id="13" name="Shape 13"/>
          <p:cNvSpPr txBox="1"/>
          <p:nvPr>
            <p:ph idx="1" type="subTitle"/>
          </p:nvPr>
        </p:nvSpPr>
        <p:spPr>
          <a:xfrm>
            <a:off x="1680301" y="3049450"/>
            <a:ext cx="5783400" cy="909000"/>
          </a:xfrm>
          <a:prstGeom prst="rect">
            <a:avLst/>
          </a:prstGeom>
        </p:spPr>
        <p:txBody>
          <a:bodyPr anchorCtr="0" anchor="t" bIns="91425" lIns="91425" rIns="91425" tIns="91425"/>
          <a:lstStyle>
            <a:lvl1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sp>
        <p:nvSpPr>
          <p:cNvPr id="52" name="Shape 52"/>
          <p:cNvSpPr/>
          <p:nvPr/>
        </p:nvSpPr>
        <p:spPr>
          <a:xfrm>
            <a:off x="150" y="5076825"/>
            <a:ext cx="9143699" cy="66599"/>
          </a:xfrm>
          <a:prstGeom prst="rect">
            <a:avLst/>
          </a:prstGeom>
          <a:solidFill>
            <a:schemeClr val="accent4"/>
          </a:solidFill>
          <a:ln>
            <a:noFill/>
          </a:ln>
        </p:spPr>
        <p:txBody>
          <a:bodyPr anchorCtr="0" anchor="ctr" bIns="91425" lIns="91425" rIns="91425" tIns="91425">
            <a:noAutofit/>
          </a:bodyPr>
          <a:lstStyle/>
          <a:p>
            <a:pPr>
              <a:spcBef>
                <a:spcPts val="0"/>
              </a:spcBef>
              <a:buNone/>
            </a:pPr>
            <a:r>
              <a:t/>
            </a:r>
            <a:endParaRPr/>
          </a:p>
        </p:txBody>
      </p:sp>
      <p:sp>
        <p:nvSpPr>
          <p:cNvPr id="53" name="Shape 53"/>
          <p:cNvSpPr txBox="1"/>
          <p:nvPr>
            <p:ph type="title"/>
          </p:nvPr>
        </p:nvSpPr>
        <p:spPr>
          <a:xfrm>
            <a:off x="387900" y="1152450"/>
            <a:ext cx="8368200" cy="1538399"/>
          </a:xfrm>
          <a:prstGeom prst="rect">
            <a:avLst/>
          </a:prstGeom>
        </p:spPr>
        <p:txBody>
          <a:bodyPr anchorCtr="0" anchor="ctr" bIns="91425" lIns="91425" rIns="91425" tIns="91425"/>
          <a:lstStyle>
            <a:lvl1pPr algn="ctr">
              <a:spcBef>
                <a:spcPts val="0"/>
              </a:spcBef>
              <a:buClr>
                <a:schemeClr val="accent5"/>
              </a:buClr>
              <a:buSzPct val="100000"/>
              <a:defRPr sz="13000">
                <a:solidFill>
                  <a:schemeClr val="accent5"/>
                </a:solidFill>
              </a:defRPr>
            </a:lvl1pPr>
            <a:lvl2pPr algn="ctr">
              <a:spcBef>
                <a:spcPts val="0"/>
              </a:spcBef>
              <a:buClr>
                <a:schemeClr val="accent5"/>
              </a:buClr>
              <a:buSzPct val="100000"/>
              <a:defRPr sz="13000">
                <a:solidFill>
                  <a:schemeClr val="accent5"/>
                </a:solidFill>
              </a:defRPr>
            </a:lvl2pPr>
            <a:lvl3pPr algn="ctr">
              <a:spcBef>
                <a:spcPts val="0"/>
              </a:spcBef>
              <a:buClr>
                <a:schemeClr val="accent5"/>
              </a:buClr>
              <a:buSzPct val="100000"/>
              <a:defRPr sz="13000">
                <a:solidFill>
                  <a:schemeClr val="accent5"/>
                </a:solidFill>
              </a:defRPr>
            </a:lvl3pPr>
            <a:lvl4pPr algn="ctr">
              <a:spcBef>
                <a:spcPts val="0"/>
              </a:spcBef>
              <a:buClr>
                <a:schemeClr val="accent5"/>
              </a:buClr>
              <a:buSzPct val="100000"/>
              <a:defRPr sz="13000">
                <a:solidFill>
                  <a:schemeClr val="accent5"/>
                </a:solidFill>
              </a:defRPr>
            </a:lvl4pPr>
            <a:lvl5pPr algn="ctr">
              <a:spcBef>
                <a:spcPts val="0"/>
              </a:spcBef>
              <a:buClr>
                <a:schemeClr val="accent5"/>
              </a:buClr>
              <a:buSzPct val="100000"/>
              <a:defRPr sz="13000">
                <a:solidFill>
                  <a:schemeClr val="accent5"/>
                </a:solidFill>
              </a:defRPr>
            </a:lvl5pPr>
            <a:lvl6pPr algn="ctr">
              <a:spcBef>
                <a:spcPts val="0"/>
              </a:spcBef>
              <a:buClr>
                <a:schemeClr val="accent5"/>
              </a:buClr>
              <a:buSzPct val="100000"/>
              <a:defRPr sz="13000">
                <a:solidFill>
                  <a:schemeClr val="accent5"/>
                </a:solidFill>
              </a:defRPr>
            </a:lvl6pPr>
            <a:lvl7pPr algn="ctr">
              <a:spcBef>
                <a:spcPts val="0"/>
              </a:spcBef>
              <a:buClr>
                <a:schemeClr val="accent5"/>
              </a:buClr>
              <a:buSzPct val="100000"/>
              <a:defRPr sz="13000">
                <a:solidFill>
                  <a:schemeClr val="accent5"/>
                </a:solidFill>
              </a:defRPr>
            </a:lvl7pPr>
            <a:lvl8pPr algn="ctr">
              <a:spcBef>
                <a:spcPts val="0"/>
              </a:spcBef>
              <a:buClr>
                <a:schemeClr val="accent5"/>
              </a:buClr>
              <a:buSzPct val="100000"/>
              <a:defRPr sz="13000">
                <a:solidFill>
                  <a:schemeClr val="accent5"/>
                </a:solidFill>
              </a:defRPr>
            </a:lvl8pPr>
            <a:lvl9pPr algn="ctr">
              <a:spcBef>
                <a:spcPts val="0"/>
              </a:spcBef>
              <a:buClr>
                <a:schemeClr val="accent5"/>
              </a:buClr>
              <a:buSzPct val="100000"/>
              <a:defRPr sz="13000">
                <a:solidFill>
                  <a:schemeClr val="accent5"/>
                </a:solidFill>
              </a:defRPr>
            </a:lvl9pPr>
          </a:lstStyle>
          <a:p/>
        </p:txBody>
      </p:sp>
      <p:sp>
        <p:nvSpPr>
          <p:cNvPr id="54" name="Shape 54"/>
          <p:cNvSpPr txBox="1"/>
          <p:nvPr>
            <p:ph idx="1" type="body"/>
          </p:nvPr>
        </p:nvSpPr>
        <p:spPr>
          <a:xfrm>
            <a:off x="387900" y="2919450"/>
            <a:ext cx="8368200"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5" name="Shape 5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5" name="Shape 15"/>
        <p:cNvGrpSpPr/>
        <p:nvPr/>
      </p:nvGrpSpPr>
      <p:grpSpPr>
        <a:xfrm>
          <a:off x="0" y="0"/>
          <a:ext cx="0" cy="0"/>
          <a:chOff x="0" y="0"/>
          <a:chExt cx="0" cy="0"/>
        </a:xfrm>
      </p:grpSpPr>
      <p:cxnSp>
        <p:nvCxnSpPr>
          <p:cNvPr id="16" name="Shape 16"/>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7" name="Shape 17"/>
          <p:cNvSpPr txBox="1"/>
          <p:nvPr>
            <p:ph type="title"/>
          </p:nvPr>
        </p:nvSpPr>
        <p:spPr>
          <a:xfrm>
            <a:off x="480750" y="1764950"/>
            <a:ext cx="8222100" cy="907500"/>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cxnSp>
        <p:nvCxnSpPr>
          <p:cNvPr id="20" name="Shape 20"/>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1" name="Shape 21"/>
          <p:cNvSpPr txBox="1"/>
          <p:nvPr>
            <p:ph type="title"/>
          </p:nvPr>
        </p:nvSpPr>
        <p:spPr>
          <a:xfrm>
            <a:off x="387900" y="458025"/>
            <a:ext cx="8368200" cy="6860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87900" y="1489824"/>
            <a:ext cx="8368200" cy="30788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cxnSp>
        <p:nvCxnSpPr>
          <p:cNvPr id="25" name="Shape 25"/>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6" name="Shape 26"/>
          <p:cNvSpPr txBox="1"/>
          <p:nvPr>
            <p:ph type="title"/>
          </p:nvPr>
        </p:nvSpPr>
        <p:spPr>
          <a:xfrm>
            <a:off x="387900" y="458025"/>
            <a:ext cx="8368200" cy="6860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x="387900" y="1489825"/>
            <a:ext cx="3999899" cy="30788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8" name="Shape 28"/>
          <p:cNvSpPr txBox="1"/>
          <p:nvPr>
            <p:ph idx="2" type="body"/>
          </p:nvPr>
        </p:nvSpPr>
        <p:spPr>
          <a:xfrm>
            <a:off x="4756200" y="1489825"/>
            <a:ext cx="3999899" cy="30788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9" name="Shape 2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87900" y="458025"/>
            <a:ext cx="8368200" cy="6860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cxnSp>
        <p:nvCxnSpPr>
          <p:cNvPr id="34" name="Shape 34"/>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5" name="Shape 35"/>
          <p:cNvSpPr txBox="1"/>
          <p:nvPr>
            <p:ph type="title"/>
          </p:nvPr>
        </p:nvSpPr>
        <p:spPr>
          <a:xfrm>
            <a:off x="3879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6" name="Shape 36"/>
          <p:cNvSpPr txBox="1"/>
          <p:nvPr>
            <p:ph idx="1" type="body"/>
          </p:nvPr>
        </p:nvSpPr>
        <p:spPr>
          <a:xfrm>
            <a:off x="387900" y="1594025"/>
            <a:ext cx="2807999" cy="26811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8" name="Shape 38"/>
        <p:cNvGrpSpPr/>
        <p:nvPr/>
      </p:nvGrpSpPr>
      <p:grpSpPr>
        <a:xfrm>
          <a:off x="0" y="0"/>
          <a:ext cx="0" cy="0"/>
          <a:chOff x="0" y="0"/>
          <a:chExt cx="0" cy="0"/>
        </a:xfrm>
      </p:grpSpPr>
      <p:sp>
        <p:nvSpPr>
          <p:cNvPr id="39" name="Shape 39"/>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75"/>
            <a:ext cx="4572000" cy="51434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cxnSp>
        <p:nvCxnSpPr>
          <p:cNvPr id="43" name="Shape 43"/>
          <p:cNvCxnSpPr/>
          <p:nvPr/>
        </p:nvCxnSpPr>
        <p:spPr>
          <a:xfrm>
            <a:off x="5029675" y="4495503"/>
            <a:ext cx="540899" cy="0"/>
          </a:xfrm>
          <a:prstGeom prst="straightConnector1">
            <a:avLst/>
          </a:prstGeom>
          <a:noFill/>
          <a:ln cap="flat" cmpd="sng" w="38100">
            <a:solidFill>
              <a:schemeClr val="accent5"/>
            </a:solidFill>
            <a:prstDash val="solid"/>
            <a:round/>
            <a:headEnd len="med" w="med" type="none"/>
            <a:tailEnd len="med" w="med" type="none"/>
          </a:ln>
        </p:spPr>
      </p:cxnSp>
      <p:sp>
        <p:nvSpPr>
          <p:cNvPr id="44" name="Shape 44"/>
          <p:cNvSpPr txBox="1"/>
          <p:nvPr>
            <p:ph type="title"/>
          </p:nvPr>
        </p:nvSpPr>
        <p:spPr>
          <a:xfrm>
            <a:off x="265500" y="1209075"/>
            <a:ext cx="4045199" cy="1506299"/>
          </a:xfrm>
          <a:prstGeom prst="rect">
            <a:avLst/>
          </a:prstGeom>
        </p:spPr>
        <p:txBody>
          <a:bodyPr anchorCtr="0" anchor="b" bIns="91425" lIns="91425" rIns="91425" tIns="91425"/>
          <a:lstStyle>
            <a:lvl1pPr algn="ctr">
              <a:spcBef>
                <a:spcPts val="0"/>
              </a:spcBef>
              <a:buSzPct val="100000"/>
              <a:defRPr sz="3800"/>
            </a:lvl1pPr>
            <a:lvl2pPr algn="ctr">
              <a:spcBef>
                <a:spcPts val="0"/>
              </a:spcBef>
              <a:buSzPct val="100000"/>
              <a:defRPr sz="3800"/>
            </a:lvl2pPr>
            <a:lvl3pPr algn="ctr">
              <a:spcBef>
                <a:spcPts val="0"/>
              </a:spcBef>
              <a:buSzPct val="100000"/>
              <a:defRPr sz="3800"/>
            </a:lvl3pPr>
            <a:lvl4pPr algn="ctr">
              <a:spcBef>
                <a:spcPts val="0"/>
              </a:spcBef>
              <a:buSzPct val="100000"/>
              <a:defRPr sz="3800"/>
            </a:lvl4pPr>
            <a:lvl5pPr algn="ctr">
              <a:spcBef>
                <a:spcPts val="0"/>
              </a:spcBef>
              <a:buSzPct val="100000"/>
              <a:defRPr sz="3800"/>
            </a:lvl5pPr>
            <a:lvl6pPr algn="ctr">
              <a:spcBef>
                <a:spcPts val="0"/>
              </a:spcBef>
              <a:buSzPct val="100000"/>
              <a:defRPr sz="3800"/>
            </a:lvl6pPr>
            <a:lvl7pPr algn="ctr">
              <a:spcBef>
                <a:spcPts val="0"/>
              </a:spcBef>
              <a:buSzPct val="100000"/>
              <a:defRPr sz="3800"/>
            </a:lvl7pPr>
            <a:lvl8pPr algn="ctr">
              <a:spcBef>
                <a:spcPts val="0"/>
              </a:spcBef>
              <a:buSzPct val="100000"/>
              <a:defRPr sz="3800"/>
            </a:lvl8pPr>
            <a:lvl9pPr algn="ctr">
              <a:spcBef>
                <a:spcPts val="0"/>
              </a:spcBef>
              <a:buSzPct val="100000"/>
              <a:defRPr sz="3800"/>
            </a:lvl9pPr>
          </a:lstStyle>
          <a:p/>
        </p:txBody>
      </p:sp>
      <p:sp>
        <p:nvSpPr>
          <p:cNvPr id="45" name="Shape 45"/>
          <p:cNvSpPr txBox="1"/>
          <p:nvPr>
            <p:ph idx="1" type="subTitle"/>
          </p:nvPr>
        </p:nvSpPr>
        <p:spPr>
          <a:xfrm>
            <a:off x="265500" y="2769000"/>
            <a:ext cx="4045199" cy="1345500"/>
          </a:xfrm>
          <a:prstGeom prst="rect">
            <a:avLst/>
          </a:prstGeom>
        </p:spPr>
        <p:txBody>
          <a:bodyPr anchorCtr="0" anchor="t" bIns="91425" lIns="91425" rIns="91425" tIns="91425"/>
          <a:lstStyle>
            <a:lvl1pPr algn="ctr">
              <a:lnSpc>
                <a:spcPct val="100000"/>
              </a:lnSpc>
              <a:spcBef>
                <a:spcPts val="0"/>
              </a:spcBef>
              <a:spcAft>
                <a:spcPts val="0"/>
              </a:spcAft>
              <a:buClr>
                <a:schemeClr val="accent5"/>
              </a:buClr>
              <a:buSzPct val="100000"/>
              <a:buNone/>
              <a:defRPr sz="2100">
                <a:solidFill>
                  <a:schemeClr val="accent5"/>
                </a:solidFill>
              </a:defRPr>
            </a:lvl1pPr>
            <a:lvl2pPr algn="ctr">
              <a:lnSpc>
                <a:spcPct val="100000"/>
              </a:lnSpc>
              <a:spcBef>
                <a:spcPts val="0"/>
              </a:spcBef>
              <a:spcAft>
                <a:spcPts val="0"/>
              </a:spcAft>
              <a:buClr>
                <a:schemeClr val="accent5"/>
              </a:buClr>
              <a:buSzPct val="100000"/>
              <a:buNone/>
              <a:defRPr sz="2100">
                <a:solidFill>
                  <a:schemeClr val="accent5"/>
                </a:solidFill>
              </a:defRPr>
            </a:lvl2pPr>
            <a:lvl3pPr algn="ctr">
              <a:lnSpc>
                <a:spcPct val="100000"/>
              </a:lnSpc>
              <a:spcBef>
                <a:spcPts val="0"/>
              </a:spcBef>
              <a:spcAft>
                <a:spcPts val="0"/>
              </a:spcAft>
              <a:buClr>
                <a:schemeClr val="accent5"/>
              </a:buClr>
              <a:buSzPct val="100000"/>
              <a:buNone/>
              <a:defRPr sz="2100">
                <a:solidFill>
                  <a:schemeClr val="accent5"/>
                </a:solidFill>
              </a:defRPr>
            </a:lvl3pPr>
            <a:lvl4pPr algn="ctr">
              <a:lnSpc>
                <a:spcPct val="100000"/>
              </a:lnSpc>
              <a:spcBef>
                <a:spcPts val="0"/>
              </a:spcBef>
              <a:spcAft>
                <a:spcPts val="0"/>
              </a:spcAft>
              <a:buClr>
                <a:schemeClr val="accent5"/>
              </a:buClr>
              <a:buSzPct val="100000"/>
              <a:buNone/>
              <a:defRPr sz="2100">
                <a:solidFill>
                  <a:schemeClr val="accent5"/>
                </a:solidFill>
              </a:defRPr>
            </a:lvl4pPr>
            <a:lvl5pPr algn="ctr">
              <a:lnSpc>
                <a:spcPct val="100000"/>
              </a:lnSpc>
              <a:spcBef>
                <a:spcPts val="0"/>
              </a:spcBef>
              <a:spcAft>
                <a:spcPts val="0"/>
              </a:spcAft>
              <a:buClr>
                <a:schemeClr val="accent5"/>
              </a:buClr>
              <a:buSzPct val="100000"/>
              <a:buNone/>
              <a:defRPr sz="2100">
                <a:solidFill>
                  <a:schemeClr val="accent5"/>
                </a:solidFill>
              </a:defRPr>
            </a:lvl5pPr>
            <a:lvl6pPr algn="ctr">
              <a:lnSpc>
                <a:spcPct val="100000"/>
              </a:lnSpc>
              <a:spcBef>
                <a:spcPts val="0"/>
              </a:spcBef>
              <a:spcAft>
                <a:spcPts val="0"/>
              </a:spcAft>
              <a:buClr>
                <a:schemeClr val="accent5"/>
              </a:buClr>
              <a:buSzPct val="100000"/>
              <a:buNone/>
              <a:defRPr sz="2100">
                <a:solidFill>
                  <a:schemeClr val="accent5"/>
                </a:solidFill>
              </a:defRPr>
            </a:lvl6pPr>
            <a:lvl7pPr algn="ctr">
              <a:lnSpc>
                <a:spcPct val="100000"/>
              </a:lnSpc>
              <a:spcBef>
                <a:spcPts val="0"/>
              </a:spcBef>
              <a:spcAft>
                <a:spcPts val="0"/>
              </a:spcAft>
              <a:buClr>
                <a:schemeClr val="accent5"/>
              </a:buClr>
              <a:buSzPct val="100000"/>
              <a:buNone/>
              <a:defRPr sz="2100">
                <a:solidFill>
                  <a:schemeClr val="accent5"/>
                </a:solidFill>
              </a:defRPr>
            </a:lvl7pPr>
            <a:lvl8pPr algn="ctr">
              <a:lnSpc>
                <a:spcPct val="100000"/>
              </a:lnSpc>
              <a:spcBef>
                <a:spcPts val="0"/>
              </a:spcBef>
              <a:spcAft>
                <a:spcPts val="0"/>
              </a:spcAft>
              <a:buClr>
                <a:schemeClr val="accent5"/>
              </a:buClr>
              <a:buSzPct val="100000"/>
              <a:buNone/>
              <a:defRPr sz="2100">
                <a:solidFill>
                  <a:schemeClr val="accent5"/>
                </a:solidFill>
              </a:defRPr>
            </a:lvl8pPr>
            <a:lvl9pPr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6" name="Shape 46"/>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33725"/>
            <a:ext cx="5998800" cy="598799"/>
          </a:xfrm>
          <a:prstGeom prst="rect">
            <a:avLst/>
          </a:prstGeom>
        </p:spPr>
        <p:txBody>
          <a:bodyPr anchorCtr="0" anchor="ctr" bIns="91425" lIns="91425" rIns="91425" tIns="91425"/>
          <a:lstStyle>
            <a:lvl1pPr>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87900" y="458025"/>
            <a:ext cx="8368200" cy="686099"/>
          </a:xfrm>
          <a:prstGeom prst="rect">
            <a:avLst/>
          </a:prstGeom>
          <a:noFill/>
          <a:ln>
            <a:noFill/>
          </a:ln>
        </p:spPr>
        <p:txBody>
          <a:bodyPr anchorCtr="0" anchor="b" bIns="91425" lIns="91425" rIns="91425" tIns="91425"/>
          <a:lstStyle>
            <a:lvl1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6" name="Shape 6"/>
          <p:cNvSpPr txBox="1"/>
          <p:nvPr>
            <p:ph idx="1" type="body"/>
          </p:nvPr>
        </p:nvSpPr>
        <p:spPr>
          <a:xfrm>
            <a:off x="387900" y="1489824"/>
            <a:ext cx="8368200" cy="3078899"/>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v=Uy0m7jnyv6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OduTDUGeAX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1680301" y="1188925"/>
            <a:ext cx="5783400" cy="1457399"/>
          </a:xfrm>
          <a:prstGeom prst="rect">
            <a:avLst/>
          </a:prstGeom>
        </p:spPr>
        <p:txBody>
          <a:bodyPr anchorCtr="0" anchor="b" bIns="91425" lIns="91425" rIns="91425" tIns="91425">
            <a:noAutofit/>
          </a:bodyPr>
          <a:lstStyle/>
          <a:p>
            <a:pPr>
              <a:spcBef>
                <a:spcPts val="0"/>
              </a:spcBef>
              <a:buNone/>
            </a:pPr>
            <a:r>
              <a:rPr lang="en"/>
              <a:t>4 Meet the Elements</a:t>
            </a:r>
          </a:p>
        </p:txBody>
      </p:sp>
      <p:sp>
        <p:nvSpPr>
          <p:cNvPr id="60" name="Shape 60"/>
          <p:cNvSpPr txBox="1"/>
          <p:nvPr>
            <p:ph idx="1" type="subTitle"/>
          </p:nvPr>
        </p:nvSpPr>
        <p:spPr>
          <a:xfrm>
            <a:off x="1680301" y="3049450"/>
            <a:ext cx="5783400" cy="9090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87900" y="458025"/>
            <a:ext cx="8368200" cy="686099"/>
          </a:xfrm>
          <a:prstGeom prst="rect">
            <a:avLst/>
          </a:prstGeom>
        </p:spPr>
        <p:txBody>
          <a:bodyPr anchorCtr="0" anchor="b" bIns="91425" lIns="91425" rIns="91425" tIns="91425">
            <a:noAutofit/>
          </a:bodyPr>
          <a:lstStyle/>
          <a:p>
            <a:pPr>
              <a:spcBef>
                <a:spcPts val="0"/>
              </a:spcBef>
              <a:buNone/>
            </a:pPr>
            <a:r>
              <a:rPr lang="en"/>
              <a:t>Objective</a:t>
            </a:r>
          </a:p>
        </p:txBody>
      </p:sp>
      <p:sp>
        <p:nvSpPr>
          <p:cNvPr id="66" name="Shape 66"/>
          <p:cNvSpPr txBox="1"/>
          <p:nvPr>
            <p:ph idx="1" type="body"/>
          </p:nvPr>
        </p:nvSpPr>
        <p:spPr>
          <a:xfrm>
            <a:off x="387900" y="1489824"/>
            <a:ext cx="8368200" cy="3078899"/>
          </a:xfrm>
          <a:prstGeom prst="rect">
            <a:avLst/>
          </a:prstGeom>
        </p:spPr>
        <p:txBody>
          <a:bodyPr anchorCtr="0" anchor="t" bIns="91425" lIns="91425" rIns="91425" tIns="91425">
            <a:noAutofit/>
          </a:bodyPr>
          <a:lstStyle/>
          <a:p>
            <a:pPr>
              <a:spcBef>
                <a:spcPts val="0"/>
              </a:spcBef>
              <a:buNone/>
            </a:pPr>
            <a:r>
              <a:rPr lang="en" sz="3600"/>
              <a:t>What are the difference between the elements and how are they used in the world?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87900" y="458025"/>
            <a:ext cx="8368200" cy="686099"/>
          </a:xfrm>
          <a:prstGeom prst="rect">
            <a:avLst/>
          </a:prstGeom>
        </p:spPr>
        <p:txBody>
          <a:bodyPr anchorCtr="0" anchor="b" bIns="91425" lIns="91425" rIns="91425" tIns="91425">
            <a:noAutofit/>
          </a:bodyPr>
          <a:lstStyle/>
          <a:p>
            <a:pPr>
              <a:spcBef>
                <a:spcPts val="0"/>
              </a:spcBef>
              <a:buNone/>
            </a:pPr>
            <a:r>
              <a:rPr lang="en"/>
              <a:t>Lab Reports returned block 2 and 3</a:t>
            </a:r>
          </a:p>
        </p:txBody>
      </p:sp>
      <p:sp>
        <p:nvSpPr>
          <p:cNvPr id="72" name="Shape 72"/>
          <p:cNvSpPr txBox="1"/>
          <p:nvPr>
            <p:ph idx="1" type="body"/>
          </p:nvPr>
        </p:nvSpPr>
        <p:spPr>
          <a:xfrm>
            <a:off x="387900" y="1489824"/>
            <a:ext cx="8368200" cy="3078899"/>
          </a:xfrm>
          <a:prstGeom prst="rect">
            <a:avLst/>
          </a:prstGeom>
        </p:spPr>
        <p:txBody>
          <a:bodyPr anchorCtr="0" anchor="t" bIns="91425" lIns="91425" rIns="91425" tIns="91425">
            <a:noAutofit/>
          </a:bodyPr>
          <a:lstStyle/>
          <a:p>
            <a:pPr rtl="0">
              <a:spcBef>
                <a:spcPts val="0"/>
              </a:spcBef>
              <a:buNone/>
            </a:pPr>
            <a:r>
              <a:rPr lang="en"/>
              <a:t>Most issues were due to groups not following the rubric</a:t>
            </a:r>
          </a:p>
          <a:p>
            <a:pPr>
              <a:spcBef>
                <a:spcPts val="0"/>
              </a:spcBef>
              <a:buNone/>
            </a:pPr>
            <a:r>
              <a:rPr lang="en"/>
              <a:t>If your group scored under a 79% you may redo as a group or individually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87900" y="458025"/>
            <a:ext cx="8368200" cy="686099"/>
          </a:xfrm>
          <a:prstGeom prst="rect">
            <a:avLst/>
          </a:prstGeom>
        </p:spPr>
        <p:txBody>
          <a:bodyPr anchorCtr="0" anchor="b" bIns="91425" lIns="91425" rIns="91425" tIns="91425">
            <a:noAutofit/>
          </a:bodyPr>
          <a:lstStyle/>
          <a:p>
            <a:pPr>
              <a:spcBef>
                <a:spcPts val="0"/>
              </a:spcBef>
              <a:buNone/>
            </a:pPr>
            <a:r>
              <a:rPr lang="en"/>
              <a:t>A Definition</a:t>
            </a:r>
          </a:p>
        </p:txBody>
      </p:sp>
      <p:sp>
        <p:nvSpPr>
          <p:cNvPr id="78" name="Shape 78"/>
          <p:cNvSpPr txBox="1"/>
          <p:nvPr>
            <p:ph idx="1" type="body"/>
          </p:nvPr>
        </p:nvSpPr>
        <p:spPr>
          <a:xfrm>
            <a:off x="387900" y="1489824"/>
            <a:ext cx="8368200" cy="3078899"/>
          </a:xfrm>
          <a:prstGeom prst="rect">
            <a:avLst/>
          </a:prstGeom>
        </p:spPr>
        <p:txBody>
          <a:bodyPr anchorCtr="0" anchor="t" bIns="91425" lIns="91425" rIns="91425" tIns="91425">
            <a:noAutofit/>
          </a:bodyPr>
          <a:lstStyle/>
          <a:p>
            <a:pPr>
              <a:spcBef>
                <a:spcPts val="0"/>
              </a:spcBef>
              <a:buNone/>
            </a:pPr>
            <a:r>
              <a:rPr lang="en" sz="3000">
                <a:solidFill>
                  <a:srgbClr val="545454"/>
                </a:solidFill>
                <a:highlight>
                  <a:srgbClr val="FFFFFF"/>
                </a:highlight>
                <a:latin typeface="Arial"/>
                <a:ea typeface="Arial"/>
                <a:cs typeface="Arial"/>
                <a:sym typeface="Arial"/>
              </a:rPr>
              <a:t>An </a:t>
            </a:r>
            <a:r>
              <a:rPr b="1" lang="en" sz="3000">
                <a:solidFill>
                  <a:srgbClr val="6A6A6A"/>
                </a:solidFill>
                <a:highlight>
                  <a:srgbClr val="FFFFFF"/>
                </a:highlight>
                <a:latin typeface="Arial"/>
                <a:ea typeface="Arial"/>
                <a:cs typeface="Arial"/>
                <a:sym typeface="Arial"/>
              </a:rPr>
              <a:t>element</a:t>
            </a:r>
            <a:r>
              <a:rPr lang="en" sz="3000">
                <a:solidFill>
                  <a:srgbClr val="545454"/>
                </a:solidFill>
                <a:highlight>
                  <a:srgbClr val="FFFFFF"/>
                </a:highlight>
                <a:latin typeface="Arial"/>
                <a:ea typeface="Arial"/>
                <a:cs typeface="Arial"/>
                <a:sym typeface="Arial"/>
              </a:rPr>
              <a:t> is a substance consisting of atoms which all have the same number of protons - i.e. the same atomic number. </a:t>
            </a:r>
            <a:r>
              <a:rPr b="1" lang="en" sz="3000">
                <a:solidFill>
                  <a:srgbClr val="6A6A6A"/>
                </a:solidFill>
                <a:highlight>
                  <a:srgbClr val="FFFFFF"/>
                </a:highlight>
                <a:latin typeface="Arial"/>
                <a:ea typeface="Arial"/>
                <a:cs typeface="Arial"/>
                <a:sym typeface="Arial"/>
              </a:rPr>
              <a:t>Elements</a:t>
            </a:r>
            <a:r>
              <a:rPr lang="en" sz="3000">
                <a:solidFill>
                  <a:srgbClr val="545454"/>
                </a:solidFill>
                <a:highlight>
                  <a:srgbClr val="FFFFFF"/>
                </a:highlight>
                <a:latin typeface="Arial"/>
                <a:ea typeface="Arial"/>
                <a:cs typeface="Arial"/>
                <a:sym typeface="Arial"/>
              </a:rPr>
              <a:t> are chemically the simplest substances and hence cannot be broken down using </a:t>
            </a:r>
            <a:r>
              <a:rPr b="1" lang="en" sz="3000">
                <a:solidFill>
                  <a:srgbClr val="6A6A6A"/>
                </a:solidFill>
                <a:highlight>
                  <a:srgbClr val="FFFFFF"/>
                </a:highlight>
                <a:latin typeface="Arial"/>
                <a:ea typeface="Arial"/>
                <a:cs typeface="Arial"/>
                <a:sym typeface="Arial"/>
              </a:rPr>
              <a:t>chemical</a:t>
            </a:r>
            <a:r>
              <a:rPr lang="en" sz="3000">
                <a:solidFill>
                  <a:srgbClr val="545454"/>
                </a:solidFill>
                <a:highlight>
                  <a:srgbClr val="FFFFFF"/>
                </a:highlight>
                <a:latin typeface="Arial"/>
                <a:ea typeface="Arial"/>
                <a:cs typeface="Arial"/>
                <a:sym typeface="Arial"/>
              </a:rPr>
              <a:t> methods.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87900" y="458025"/>
            <a:ext cx="8368200" cy="686099"/>
          </a:xfrm>
          <a:prstGeom prst="rect">
            <a:avLst/>
          </a:prstGeom>
        </p:spPr>
        <p:txBody>
          <a:bodyPr anchorCtr="0" anchor="b" bIns="91425" lIns="91425" rIns="91425" tIns="91425">
            <a:noAutofit/>
          </a:bodyPr>
          <a:lstStyle/>
          <a:p>
            <a:pPr>
              <a:spcBef>
                <a:spcPts val="0"/>
              </a:spcBef>
              <a:buNone/>
            </a:pPr>
            <a:r>
              <a:rPr lang="en"/>
              <a:t>Meet the Elements</a:t>
            </a:r>
          </a:p>
        </p:txBody>
      </p:sp>
      <p:sp>
        <p:nvSpPr>
          <p:cNvPr id="84" name="Shape 84"/>
          <p:cNvSpPr txBox="1"/>
          <p:nvPr>
            <p:ph idx="1" type="body"/>
          </p:nvPr>
        </p:nvSpPr>
        <p:spPr>
          <a:xfrm>
            <a:off x="387900" y="1489824"/>
            <a:ext cx="8368200" cy="3078899"/>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Meet the elements</a:t>
            </a:r>
            <a:r>
              <a:rPr lang="en"/>
              <a:t> 3.14</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87900" y="458025"/>
            <a:ext cx="8368200" cy="686099"/>
          </a:xfrm>
          <a:prstGeom prst="rect">
            <a:avLst/>
          </a:prstGeom>
        </p:spPr>
        <p:txBody>
          <a:bodyPr anchorCtr="0" anchor="b" bIns="91425" lIns="91425" rIns="91425" tIns="91425">
            <a:noAutofit/>
          </a:bodyPr>
          <a:lstStyle/>
          <a:p>
            <a:pPr>
              <a:spcBef>
                <a:spcPts val="0"/>
              </a:spcBef>
              <a:buNone/>
            </a:pPr>
            <a:r>
              <a:rPr lang="en"/>
              <a:t>Elements Song</a:t>
            </a:r>
          </a:p>
        </p:txBody>
      </p:sp>
      <p:sp>
        <p:nvSpPr>
          <p:cNvPr id="90" name="Shape 90"/>
          <p:cNvSpPr txBox="1"/>
          <p:nvPr>
            <p:ph idx="1" type="body"/>
          </p:nvPr>
        </p:nvSpPr>
        <p:spPr>
          <a:xfrm>
            <a:off x="387900" y="1489824"/>
            <a:ext cx="8368200" cy="3078899"/>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song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87900" y="458025"/>
            <a:ext cx="8368200" cy="686099"/>
          </a:xfrm>
          <a:prstGeom prst="rect">
            <a:avLst/>
          </a:prstGeom>
        </p:spPr>
        <p:txBody>
          <a:bodyPr anchorCtr="0" anchor="b" bIns="91425" lIns="91425" rIns="91425" tIns="91425">
            <a:noAutofit/>
          </a:bodyPr>
          <a:lstStyle/>
          <a:p>
            <a:pPr>
              <a:spcBef>
                <a:spcPts val="0"/>
              </a:spcBef>
              <a:buNone/>
            </a:pPr>
            <a:r>
              <a:rPr lang="en"/>
              <a:t>Today’s Project</a:t>
            </a:r>
          </a:p>
        </p:txBody>
      </p:sp>
      <p:sp>
        <p:nvSpPr>
          <p:cNvPr id="96" name="Shape 96"/>
          <p:cNvSpPr txBox="1"/>
          <p:nvPr>
            <p:ph idx="1" type="body"/>
          </p:nvPr>
        </p:nvSpPr>
        <p:spPr>
          <a:xfrm>
            <a:off x="387900" y="1489824"/>
            <a:ext cx="8368200" cy="3078899"/>
          </a:xfrm>
          <a:prstGeom prst="rect">
            <a:avLst/>
          </a:prstGeom>
        </p:spPr>
        <p:txBody>
          <a:bodyPr anchorCtr="0" anchor="t" bIns="91425" lIns="91425" rIns="91425" tIns="91425">
            <a:noAutofit/>
          </a:bodyPr>
          <a:lstStyle/>
          <a:p>
            <a:pPr>
              <a:spcBef>
                <a:spcPts val="0"/>
              </a:spcBef>
              <a:buNone/>
            </a:pPr>
            <a:r>
              <a:rPr lang="en"/>
              <a:t>The card you picked as you came in the door is now your adopted element.  Your job is to learn about your element and share with your classmates.  You can use the interactive periodic table on the symbaloo located on my website.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87900" y="458025"/>
            <a:ext cx="8368200" cy="686099"/>
          </a:xfrm>
          <a:prstGeom prst="rect">
            <a:avLst/>
          </a:prstGeom>
        </p:spPr>
        <p:txBody>
          <a:bodyPr anchorCtr="0" anchor="b" bIns="91425" lIns="91425" rIns="91425" tIns="91425">
            <a:noAutofit/>
          </a:bodyPr>
          <a:lstStyle/>
          <a:p>
            <a:pPr>
              <a:spcBef>
                <a:spcPts val="0"/>
              </a:spcBef>
              <a:buNone/>
            </a:pPr>
            <a:r>
              <a:t/>
            </a:r>
            <a:endParaRPr/>
          </a:p>
        </p:txBody>
      </p:sp>
      <p:sp>
        <p:nvSpPr>
          <p:cNvPr id="102" name="Shape 102"/>
          <p:cNvSpPr txBox="1"/>
          <p:nvPr>
            <p:ph idx="1" type="body"/>
          </p:nvPr>
        </p:nvSpPr>
        <p:spPr>
          <a:xfrm>
            <a:off x="387900" y="1489824"/>
            <a:ext cx="8368200" cy="3078899"/>
          </a:xfrm>
          <a:prstGeom prst="rect">
            <a:avLst/>
          </a:prstGeom>
        </p:spPr>
        <p:txBody>
          <a:bodyPr anchorCtr="0" anchor="t" bIns="91425" lIns="91425" rIns="91425" tIns="91425">
            <a:noAutofit/>
          </a:bodyPr>
          <a:lstStyle/>
          <a:p>
            <a:pPr>
              <a:spcBef>
                <a:spcPts val="0"/>
              </a:spcBef>
              <a:buNone/>
            </a:pPr>
            <a:r>
              <a:t/>
            </a:r>
            <a:endParaRPr/>
          </a:p>
        </p:txBody>
      </p:sp>
      <p:pic>
        <p:nvPicPr>
          <p:cNvPr id="103" name="Shape 103"/>
          <p:cNvPicPr preferRelativeResize="0"/>
          <p:nvPr/>
        </p:nvPicPr>
        <p:blipFill>
          <a:blip r:embed="rId3">
            <a:alphaModFix/>
          </a:blip>
          <a:stretch>
            <a:fillRect/>
          </a:stretch>
        </p:blipFill>
        <p:spPr>
          <a:xfrm>
            <a:off x="74849" y="0"/>
            <a:ext cx="8961026" cy="5143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87900" y="458025"/>
            <a:ext cx="8368200" cy="686099"/>
          </a:xfrm>
          <a:prstGeom prst="rect">
            <a:avLst/>
          </a:prstGeom>
        </p:spPr>
        <p:txBody>
          <a:bodyPr anchorCtr="0" anchor="b" bIns="91425" lIns="91425" rIns="91425" tIns="91425">
            <a:noAutofit/>
          </a:bodyPr>
          <a:lstStyle/>
          <a:p>
            <a:pPr>
              <a:spcBef>
                <a:spcPts val="0"/>
              </a:spcBef>
              <a:buNone/>
            </a:pPr>
            <a:r>
              <a:rPr lang="en"/>
              <a:t>Homework</a:t>
            </a:r>
          </a:p>
        </p:txBody>
      </p:sp>
      <p:sp>
        <p:nvSpPr>
          <p:cNvPr id="109" name="Shape 109"/>
          <p:cNvSpPr txBox="1"/>
          <p:nvPr>
            <p:ph idx="1" type="body"/>
          </p:nvPr>
        </p:nvSpPr>
        <p:spPr>
          <a:xfrm>
            <a:off x="387900" y="1489824"/>
            <a:ext cx="8368200" cy="3078899"/>
          </a:xfrm>
          <a:prstGeom prst="rect">
            <a:avLst/>
          </a:prstGeom>
        </p:spPr>
        <p:txBody>
          <a:bodyPr anchorCtr="0" anchor="t" bIns="91425" lIns="91425" rIns="91425" tIns="91425">
            <a:noAutofit/>
          </a:bodyPr>
          <a:lstStyle/>
          <a:p>
            <a:pPr>
              <a:spcBef>
                <a:spcPts val="0"/>
              </a:spcBef>
              <a:buNone/>
            </a:pPr>
            <a:r>
              <a:rPr lang="en"/>
              <a:t>Finish the work you received on Monday.  Due Friday.</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