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9144000"/>
  <p:notesSz cx="6858000" cy="9144000"/>
  <p:embeddedFontLst>
    <p:embeddedFont>
      <p:font typeface="Playfair Display"/>
      <p:regular r:id="rId32"/>
      <p:bold r:id="rId33"/>
      <p:italic r:id="rId34"/>
      <p:boldItalic r:id="rId35"/>
    </p:embeddedFont>
    <p:embeddedFont>
      <p:font typeface="Montserrat"/>
      <p:regular r:id="rId36"/>
      <p:bold r:id="rId37"/>
    </p:embeddedFont>
    <p:embeddedFont>
      <p:font typeface="Oswald"/>
      <p:regular r:id="rId38"/>
      <p:bold r:id="rId3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layfairDisplay-bold.fntdata"/><Relationship Id="rId10" Type="http://schemas.openxmlformats.org/officeDocument/2006/relationships/slide" Target="slides/slide6.xml"/><Relationship Id="rId32" Type="http://schemas.openxmlformats.org/officeDocument/2006/relationships/font" Target="fonts/PlayfairDisplay-regular.fntdata"/><Relationship Id="rId13" Type="http://schemas.openxmlformats.org/officeDocument/2006/relationships/slide" Target="slides/slide9.xml"/><Relationship Id="rId35" Type="http://schemas.openxmlformats.org/officeDocument/2006/relationships/font" Target="fonts/PlayfairDisplay-boldItalic.fntdata"/><Relationship Id="rId12" Type="http://schemas.openxmlformats.org/officeDocument/2006/relationships/slide" Target="slides/slide8.xml"/><Relationship Id="rId34" Type="http://schemas.openxmlformats.org/officeDocument/2006/relationships/font" Target="fonts/PlayfairDisplay-italic.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Oswald-bold.fntdata"/><Relationship Id="rId16" Type="http://schemas.openxmlformats.org/officeDocument/2006/relationships/slide" Target="slides/slide12.xml"/><Relationship Id="rId38" Type="http://schemas.openxmlformats.org/officeDocument/2006/relationships/font" Target="fonts/Oswald-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6" name="Shape 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4286250" y="0"/>
            <a:ext cx="72300" cy="6858000"/>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10" name="Shape 10"/>
          <p:cNvSpPr/>
          <p:nvPr/>
        </p:nvSpPr>
        <p:spPr>
          <a:xfrm>
            <a:off x="4358475" y="0"/>
            <a:ext cx="3853199" cy="6858000"/>
          </a:xfrm>
          <a:prstGeom prst="rect">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11" name="Shape 11"/>
          <p:cNvSpPr txBox="1"/>
          <p:nvPr>
            <p:ph type="ctrTitle"/>
          </p:nvPr>
        </p:nvSpPr>
        <p:spPr>
          <a:xfrm>
            <a:off x="344250" y="1871800"/>
            <a:ext cx="8455500" cy="2862300"/>
          </a:xfrm>
          <a:prstGeom prst="rect">
            <a:avLst/>
          </a:prstGeom>
          <a:solidFill>
            <a:srgbClr val="FFFFFF"/>
          </a:solidFill>
        </p:spPr>
        <p:txBody>
          <a:bodyPr anchorCtr="0" anchor="ctr" bIns="91425" lIns="91425" rIns="91425" tIns="91425"/>
          <a:lstStyle>
            <a:lvl1pPr algn="ctr">
              <a:spcBef>
                <a:spcPts val="0"/>
              </a:spcBef>
              <a:buSzPct val="100000"/>
              <a:buFont typeface="Playfair Display"/>
              <a:defRPr b="1" sz="6800">
                <a:latin typeface="Playfair Display"/>
                <a:ea typeface="Playfair Display"/>
                <a:cs typeface="Playfair Display"/>
                <a:sym typeface="Playfair Display"/>
              </a:defRPr>
            </a:lvl1pPr>
            <a:lvl2pPr algn="ctr">
              <a:spcBef>
                <a:spcPts val="0"/>
              </a:spcBef>
              <a:buSzPct val="100000"/>
              <a:buFont typeface="Playfair Display"/>
              <a:defRPr b="1" sz="6800">
                <a:latin typeface="Playfair Display"/>
                <a:ea typeface="Playfair Display"/>
                <a:cs typeface="Playfair Display"/>
                <a:sym typeface="Playfair Display"/>
              </a:defRPr>
            </a:lvl2pPr>
            <a:lvl3pPr algn="ctr">
              <a:spcBef>
                <a:spcPts val="0"/>
              </a:spcBef>
              <a:buSzPct val="100000"/>
              <a:buFont typeface="Playfair Display"/>
              <a:defRPr b="1" sz="6800">
                <a:latin typeface="Playfair Display"/>
                <a:ea typeface="Playfair Display"/>
                <a:cs typeface="Playfair Display"/>
                <a:sym typeface="Playfair Display"/>
              </a:defRPr>
            </a:lvl3pPr>
            <a:lvl4pPr algn="ctr">
              <a:spcBef>
                <a:spcPts val="0"/>
              </a:spcBef>
              <a:buSzPct val="100000"/>
              <a:buFont typeface="Playfair Display"/>
              <a:defRPr b="1" sz="6800">
                <a:latin typeface="Playfair Display"/>
                <a:ea typeface="Playfair Display"/>
                <a:cs typeface="Playfair Display"/>
                <a:sym typeface="Playfair Display"/>
              </a:defRPr>
            </a:lvl4pPr>
            <a:lvl5pPr algn="ctr">
              <a:spcBef>
                <a:spcPts val="0"/>
              </a:spcBef>
              <a:buSzPct val="100000"/>
              <a:buFont typeface="Playfair Display"/>
              <a:defRPr b="1" sz="6800">
                <a:latin typeface="Playfair Display"/>
                <a:ea typeface="Playfair Display"/>
                <a:cs typeface="Playfair Display"/>
                <a:sym typeface="Playfair Display"/>
              </a:defRPr>
            </a:lvl5pPr>
            <a:lvl6pPr algn="ctr">
              <a:spcBef>
                <a:spcPts val="0"/>
              </a:spcBef>
              <a:buSzPct val="100000"/>
              <a:buFont typeface="Playfair Display"/>
              <a:defRPr b="1" sz="6800">
                <a:latin typeface="Playfair Display"/>
                <a:ea typeface="Playfair Display"/>
                <a:cs typeface="Playfair Display"/>
                <a:sym typeface="Playfair Display"/>
              </a:defRPr>
            </a:lvl6pPr>
            <a:lvl7pPr algn="ctr">
              <a:spcBef>
                <a:spcPts val="0"/>
              </a:spcBef>
              <a:buSzPct val="100000"/>
              <a:buFont typeface="Playfair Display"/>
              <a:defRPr b="1" sz="6800">
                <a:latin typeface="Playfair Display"/>
                <a:ea typeface="Playfair Display"/>
                <a:cs typeface="Playfair Display"/>
                <a:sym typeface="Playfair Display"/>
              </a:defRPr>
            </a:lvl7pPr>
            <a:lvl8pPr algn="ctr">
              <a:spcBef>
                <a:spcPts val="0"/>
              </a:spcBef>
              <a:buSzPct val="100000"/>
              <a:buFont typeface="Playfair Display"/>
              <a:defRPr b="1" sz="6800">
                <a:latin typeface="Playfair Display"/>
                <a:ea typeface="Playfair Display"/>
                <a:cs typeface="Playfair Display"/>
                <a:sym typeface="Playfair Display"/>
              </a:defRPr>
            </a:lvl8pPr>
            <a:lvl9pPr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2" name="Shape 12"/>
          <p:cNvSpPr txBox="1"/>
          <p:nvPr>
            <p:ph idx="1" type="subTitle"/>
          </p:nvPr>
        </p:nvSpPr>
        <p:spPr>
          <a:xfrm>
            <a:off x="344250" y="4734200"/>
            <a:ext cx="4910100" cy="770399"/>
          </a:xfrm>
          <a:prstGeom prst="rect">
            <a:avLst/>
          </a:prstGeom>
          <a:solidFill>
            <a:schemeClr val="dk2"/>
          </a:solidFill>
        </p:spPr>
        <p:txBody>
          <a:bodyPr anchorCtr="0" anchor="ctr" bIns="91425" lIns="91425" rIns="91425" tIns="91425"/>
          <a:lstStyle>
            <a:lvl1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3" name="Shape 13"/>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txBox="1"/>
          <p:nvPr>
            <p:ph type="title"/>
          </p:nvPr>
        </p:nvSpPr>
        <p:spPr>
          <a:xfrm>
            <a:off x="311700" y="1333233"/>
            <a:ext cx="8520599" cy="2861699"/>
          </a:xfrm>
          <a:prstGeom prst="rect">
            <a:avLst/>
          </a:prstGeom>
        </p:spPr>
        <p:txBody>
          <a:bodyPr anchorCtr="0" anchor="b" bIns="91425" lIns="91425" rIns="91425" tIns="91425"/>
          <a:lstStyle>
            <a:lvl1pPr algn="ctr">
              <a:spcBef>
                <a:spcPts val="0"/>
              </a:spcBef>
              <a:buSzPct val="100000"/>
              <a:buFont typeface="Montserrat"/>
              <a:defRPr sz="14000">
                <a:latin typeface="Montserrat"/>
                <a:ea typeface="Montserrat"/>
                <a:cs typeface="Montserrat"/>
                <a:sym typeface="Montserrat"/>
              </a:defRPr>
            </a:lvl1pPr>
            <a:lvl2pPr algn="ctr">
              <a:spcBef>
                <a:spcPts val="0"/>
              </a:spcBef>
              <a:buSzPct val="100000"/>
              <a:buFont typeface="Montserrat"/>
              <a:defRPr sz="14000">
                <a:latin typeface="Montserrat"/>
                <a:ea typeface="Montserrat"/>
                <a:cs typeface="Montserrat"/>
                <a:sym typeface="Montserrat"/>
              </a:defRPr>
            </a:lvl2pPr>
            <a:lvl3pPr algn="ctr">
              <a:spcBef>
                <a:spcPts val="0"/>
              </a:spcBef>
              <a:buSzPct val="100000"/>
              <a:buFont typeface="Montserrat"/>
              <a:defRPr sz="14000">
                <a:latin typeface="Montserrat"/>
                <a:ea typeface="Montserrat"/>
                <a:cs typeface="Montserrat"/>
                <a:sym typeface="Montserrat"/>
              </a:defRPr>
            </a:lvl3pPr>
            <a:lvl4pPr algn="ctr">
              <a:spcBef>
                <a:spcPts val="0"/>
              </a:spcBef>
              <a:buSzPct val="100000"/>
              <a:buFont typeface="Montserrat"/>
              <a:defRPr sz="14000">
                <a:latin typeface="Montserrat"/>
                <a:ea typeface="Montserrat"/>
                <a:cs typeface="Montserrat"/>
                <a:sym typeface="Montserrat"/>
              </a:defRPr>
            </a:lvl4pPr>
            <a:lvl5pPr algn="ctr">
              <a:spcBef>
                <a:spcPts val="0"/>
              </a:spcBef>
              <a:buSzPct val="100000"/>
              <a:buFont typeface="Montserrat"/>
              <a:defRPr sz="14000">
                <a:latin typeface="Montserrat"/>
                <a:ea typeface="Montserrat"/>
                <a:cs typeface="Montserrat"/>
                <a:sym typeface="Montserrat"/>
              </a:defRPr>
            </a:lvl5pPr>
            <a:lvl6pPr algn="ctr">
              <a:spcBef>
                <a:spcPts val="0"/>
              </a:spcBef>
              <a:buSzPct val="100000"/>
              <a:buFont typeface="Montserrat"/>
              <a:defRPr sz="14000">
                <a:latin typeface="Montserrat"/>
                <a:ea typeface="Montserrat"/>
                <a:cs typeface="Montserrat"/>
                <a:sym typeface="Montserrat"/>
              </a:defRPr>
            </a:lvl6pPr>
            <a:lvl7pPr algn="ctr">
              <a:spcBef>
                <a:spcPts val="0"/>
              </a:spcBef>
              <a:buSzPct val="100000"/>
              <a:buFont typeface="Montserrat"/>
              <a:defRPr sz="14000">
                <a:latin typeface="Montserrat"/>
                <a:ea typeface="Montserrat"/>
                <a:cs typeface="Montserrat"/>
                <a:sym typeface="Montserrat"/>
              </a:defRPr>
            </a:lvl7pPr>
            <a:lvl8pPr algn="ctr">
              <a:spcBef>
                <a:spcPts val="0"/>
              </a:spcBef>
              <a:buSzPct val="100000"/>
              <a:buFont typeface="Montserrat"/>
              <a:defRPr sz="14000">
                <a:latin typeface="Montserrat"/>
                <a:ea typeface="Montserrat"/>
                <a:cs typeface="Montserrat"/>
                <a:sym typeface="Montserrat"/>
              </a:defRPr>
            </a:lvl8pPr>
            <a:lvl9pPr algn="ctr">
              <a:spcBef>
                <a:spcPts val="0"/>
              </a:spcBef>
              <a:buSzPct val="100000"/>
              <a:buFont typeface="Montserrat"/>
              <a:defRPr sz="14000">
                <a:latin typeface="Montserrat"/>
                <a:ea typeface="Montserrat"/>
                <a:cs typeface="Montserrat"/>
                <a:sym typeface="Montserrat"/>
              </a:defRPr>
            </a:lvl9pPr>
          </a:lstStyle>
          <a:p/>
        </p:txBody>
      </p:sp>
      <p:sp>
        <p:nvSpPr>
          <p:cNvPr id="49" name="Shape 49"/>
          <p:cNvSpPr txBox="1"/>
          <p:nvPr>
            <p:ph idx="1" type="body"/>
          </p:nvPr>
        </p:nvSpPr>
        <p:spPr>
          <a:xfrm>
            <a:off x="311700" y="4304566"/>
            <a:ext cx="8520599" cy="17343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0" name="Shape 50"/>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1" name="Shape 51"/>
        <p:cNvGrpSpPr/>
        <p:nvPr/>
      </p:nvGrpSpPr>
      <p:grpSpPr>
        <a:xfrm>
          <a:off x="0" y="0"/>
          <a:ext cx="0" cy="0"/>
          <a:chOff x="0" y="0"/>
          <a:chExt cx="0" cy="0"/>
        </a:xfrm>
      </p:grpSpPr>
      <p:sp>
        <p:nvSpPr>
          <p:cNvPr id="52" name="Shape 52"/>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accent5"/>
        </a:solidFill>
      </p:bgPr>
    </p:bg>
    <p:spTree>
      <p:nvGrpSpPr>
        <p:cNvPr id="14" name="Shape 14"/>
        <p:cNvGrpSpPr/>
        <p:nvPr/>
      </p:nvGrpSpPr>
      <p:grpSpPr>
        <a:xfrm>
          <a:off x="0" y="0"/>
          <a:ext cx="0" cy="0"/>
          <a:chOff x="0" y="0"/>
          <a:chExt cx="0" cy="0"/>
        </a:xfrm>
      </p:grpSpPr>
      <p:sp>
        <p:nvSpPr>
          <p:cNvPr id="15" name="Shape 15"/>
          <p:cNvSpPr/>
          <p:nvPr/>
        </p:nvSpPr>
        <p:spPr>
          <a:xfrm rot="5400000">
            <a:off x="4543650" y="744450"/>
            <a:ext cx="56699" cy="84557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16" name="Shape 16"/>
          <p:cNvSpPr txBox="1"/>
          <p:nvPr>
            <p:ph type="title"/>
          </p:nvPr>
        </p:nvSpPr>
        <p:spPr>
          <a:xfrm>
            <a:off x="344250" y="1871800"/>
            <a:ext cx="8455500" cy="2862300"/>
          </a:xfrm>
          <a:prstGeom prst="rect">
            <a:avLst/>
          </a:prstGeom>
          <a:solidFill>
            <a:srgbClr val="FFFFFF"/>
          </a:solidFill>
        </p:spPr>
        <p:txBody>
          <a:bodyPr anchorCtr="0" anchor="ctr" bIns="91425" lIns="91425" rIns="91425" tIns="91425"/>
          <a:lstStyle>
            <a:lvl1pPr algn="ctr">
              <a:spcBef>
                <a:spcPts val="0"/>
              </a:spcBef>
              <a:buSzPct val="100000"/>
              <a:buFont typeface="Playfair Display"/>
              <a:defRPr b="1" sz="4800">
                <a:latin typeface="Playfair Display"/>
                <a:ea typeface="Playfair Display"/>
                <a:cs typeface="Playfair Display"/>
                <a:sym typeface="Playfair Display"/>
              </a:defRPr>
            </a:lvl1pPr>
            <a:lvl2pPr algn="ctr">
              <a:spcBef>
                <a:spcPts val="0"/>
              </a:spcBef>
              <a:buSzPct val="100000"/>
              <a:buFont typeface="Playfair Display"/>
              <a:defRPr b="1" sz="4800">
                <a:latin typeface="Playfair Display"/>
                <a:ea typeface="Playfair Display"/>
                <a:cs typeface="Playfair Display"/>
                <a:sym typeface="Playfair Display"/>
              </a:defRPr>
            </a:lvl2pPr>
            <a:lvl3pPr algn="ctr">
              <a:spcBef>
                <a:spcPts val="0"/>
              </a:spcBef>
              <a:buSzPct val="100000"/>
              <a:buFont typeface="Playfair Display"/>
              <a:defRPr b="1" sz="4800">
                <a:latin typeface="Playfair Display"/>
                <a:ea typeface="Playfair Display"/>
                <a:cs typeface="Playfair Display"/>
                <a:sym typeface="Playfair Display"/>
              </a:defRPr>
            </a:lvl3pPr>
            <a:lvl4pPr algn="ctr">
              <a:spcBef>
                <a:spcPts val="0"/>
              </a:spcBef>
              <a:buSzPct val="100000"/>
              <a:buFont typeface="Playfair Display"/>
              <a:defRPr b="1" sz="4800">
                <a:latin typeface="Playfair Display"/>
                <a:ea typeface="Playfair Display"/>
                <a:cs typeface="Playfair Display"/>
                <a:sym typeface="Playfair Display"/>
              </a:defRPr>
            </a:lvl4pPr>
            <a:lvl5pPr algn="ctr">
              <a:spcBef>
                <a:spcPts val="0"/>
              </a:spcBef>
              <a:buSzPct val="100000"/>
              <a:buFont typeface="Playfair Display"/>
              <a:defRPr b="1" sz="4800">
                <a:latin typeface="Playfair Display"/>
                <a:ea typeface="Playfair Display"/>
                <a:cs typeface="Playfair Display"/>
                <a:sym typeface="Playfair Display"/>
              </a:defRPr>
            </a:lvl5pPr>
            <a:lvl6pPr algn="ctr">
              <a:spcBef>
                <a:spcPts val="0"/>
              </a:spcBef>
              <a:buSzPct val="100000"/>
              <a:buFont typeface="Playfair Display"/>
              <a:defRPr b="1" sz="4800">
                <a:latin typeface="Playfair Display"/>
                <a:ea typeface="Playfair Display"/>
                <a:cs typeface="Playfair Display"/>
                <a:sym typeface="Playfair Display"/>
              </a:defRPr>
            </a:lvl6pPr>
            <a:lvl7pPr algn="ctr">
              <a:spcBef>
                <a:spcPts val="0"/>
              </a:spcBef>
              <a:buSzPct val="100000"/>
              <a:buFont typeface="Playfair Display"/>
              <a:defRPr b="1" sz="4800">
                <a:latin typeface="Playfair Display"/>
                <a:ea typeface="Playfair Display"/>
                <a:cs typeface="Playfair Display"/>
                <a:sym typeface="Playfair Display"/>
              </a:defRPr>
            </a:lvl7pPr>
            <a:lvl8pPr algn="ctr">
              <a:spcBef>
                <a:spcPts val="0"/>
              </a:spcBef>
              <a:buSzPct val="100000"/>
              <a:buFont typeface="Playfair Display"/>
              <a:defRPr b="1" sz="4800">
                <a:latin typeface="Playfair Display"/>
                <a:ea typeface="Playfair Display"/>
                <a:cs typeface="Playfair Display"/>
                <a:sym typeface="Playfair Display"/>
              </a:defRPr>
            </a:lvl8pPr>
            <a:lvl9pPr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7" name="Shape 17"/>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593366"/>
            <a:ext cx="8520599" cy="763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311700" y="1645433"/>
            <a:ext cx="8520599" cy="44463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593366"/>
            <a:ext cx="8520599" cy="763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311700" y="1645400"/>
            <a:ext cx="3999899" cy="44463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5" name="Shape 25"/>
          <p:cNvSpPr txBox="1"/>
          <p:nvPr>
            <p:ph idx="2" type="body"/>
          </p:nvPr>
        </p:nvSpPr>
        <p:spPr>
          <a:xfrm>
            <a:off x="4832400" y="1645400"/>
            <a:ext cx="3999899" cy="44463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593366"/>
            <a:ext cx="8520599" cy="763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740800"/>
            <a:ext cx="2807999" cy="1007700"/>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2" name="Shape 32"/>
          <p:cNvSpPr txBox="1"/>
          <p:nvPr>
            <p:ph idx="1" type="body"/>
          </p:nvPr>
        </p:nvSpPr>
        <p:spPr>
          <a:xfrm>
            <a:off x="311700" y="1852800"/>
            <a:ext cx="2807999" cy="42393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701800"/>
            <a:ext cx="5618700" cy="5454299"/>
          </a:xfrm>
          <a:prstGeom prst="rect">
            <a:avLst/>
          </a:prstGeom>
        </p:spPr>
        <p:txBody>
          <a:bodyPr anchorCtr="0" anchor="ctr" bIns="91425" lIns="91425" rIns="91425" tIns="91425"/>
          <a:lstStyle>
            <a:lvl1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6" name="Shape 36"/>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572000" y="-100"/>
            <a:ext cx="4572000" cy="6858000"/>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9" name="Shape 39"/>
          <p:cNvCxnSpPr/>
          <p:nvPr/>
        </p:nvCxnSpPr>
        <p:spPr>
          <a:xfrm>
            <a:off x="5029675" y="5994000"/>
            <a:ext cx="468300" cy="0"/>
          </a:xfrm>
          <a:prstGeom prst="straightConnector1">
            <a:avLst/>
          </a:prstGeom>
          <a:noFill/>
          <a:ln cap="flat" cmpd="sng" w="19050">
            <a:solidFill>
              <a:schemeClr val="dk2"/>
            </a:solidFill>
            <a:prstDash val="solid"/>
            <a:round/>
            <a:headEnd len="med" w="med" type="none"/>
            <a:tailEnd len="med" w="med" type="none"/>
          </a:ln>
        </p:spPr>
      </p:cxnSp>
      <p:sp>
        <p:nvSpPr>
          <p:cNvPr id="40" name="Shape 40"/>
          <p:cNvSpPr txBox="1"/>
          <p:nvPr>
            <p:ph type="title"/>
          </p:nvPr>
        </p:nvSpPr>
        <p:spPr>
          <a:xfrm>
            <a:off x="265500" y="1442233"/>
            <a:ext cx="4045199" cy="23817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1" name="Shape 41"/>
          <p:cNvSpPr txBox="1"/>
          <p:nvPr>
            <p:ph idx="1" type="subTitle"/>
          </p:nvPr>
        </p:nvSpPr>
        <p:spPr>
          <a:xfrm>
            <a:off x="265500" y="3895201"/>
            <a:ext cx="4045199" cy="1793999"/>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965600"/>
            <a:ext cx="3837000" cy="49269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3" name="Shape 43"/>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5640766"/>
            <a:ext cx="5998800" cy="8067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6" name="Shape 46"/>
          <p:cNvSpPr txBox="1"/>
          <p:nvPr>
            <p:ph idx="12" type="sldNum"/>
          </p:nvPr>
        </p:nvSpPr>
        <p:spPr>
          <a:xfrm>
            <a:off x="8497999" y="6251678"/>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593366"/>
            <a:ext cx="8520599" cy="763500"/>
          </a:xfrm>
          <a:prstGeom prst="rect">
            <a:avLst/>
          </a:prstGeom>
          <a:noFill/>
          <a:ln>
            <a:noFill/>
          </a:ln>
        </p:spPr>
        <p:txBody>
          <a:bodyPr anchorCtr="0" anchor="t" bIns="91425" lIns="91425" rIns="91425" tIns="91425"/>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6" name="Shape 6"/>
          <p:cNvSpPr txBox="1"/>
          <p:nvPr>
            <p:ph idx="1" type="body"/>
          </p:nvPr>
        </p:nvSpPr>
        <p:spPr>
          <a:xfrm>
            <a:off x="311700" y="1645433"/>
            <a:ext cx="8520599" cy="44463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7" name="Shape 7"/>
          <p:cNvSpPr txBox="1"/>
          <p:nvPr>
            <p:ph idx="12" type="sldNum"/>
          </p:nvPr>
        </p:nvSpPr>
        <p:spPr>
          <a:xfrm>
            <a:off x="8497999" y="6251678"/>
            <a:ext cx="548699" cy="524699"/>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US"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youtube.com/watch?v=Ki8S5I83Cc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4.png"/><Relationship Id="rId4"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v=c-EPqobSsD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7.png"/><Relationship Id="rId4"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ctrTitle"/>
          </p:nvPr>
        </p:nvSpPr>
        <p:spPr>
          <a:xfrm>
            <a:off x="344250" y="1871800"/>
            <a:ext cx="8455500" cy="2862300"/>
          </a:xfrm>
          <a:prstGeom prst="rect">
            <a:avLst/>
          </a:prstGeom>
        </p:spPr>
        <p:txBody>
          <a:bodyPr anchorCtr="0" anchor="ctr" bIns="91425" lIns="91425" rIns="91425" tIns="91425">
            <a:noAutofit/>
          </a:bodyPr>
          <a:lstStyle/>
          <a:p>
            <a:pPr>
              <a:spcBef>
                <a:spcPts val="0"/>
              </a:spcBef>
              <a:buNone/>
            </a:pPr>
            <a:r>
              <a:rPr lang="en-US"/>
              <a:t>Sumerian Civilization</a:t>
            </a:r>
          </a:p>
        </p:txBody>
      </p:sp>
      <p:sp>
        <p:nvSpPr>
          <p:cNvPr id="58" name="Shape 58"/>
          <p:cNvSpPr txBox="1"/>
          <p:nvPr>
            <p:ph idx="1" type="subTitle"/>
          </p:nvPr>
        </p:nvSpPr>
        <p:spPr>
          <a:xfrm>
            <a:off x="344250" y="4734200"/>
            <a:ext cx="4910100" cy="770399"/>
          </a:xfrm>
          <a:prstGeom prst="rect">
            <a:avLst/>
          </a:prstGeom>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Try this for yourself</a:t>
            </a:r>
          </a:p>
        </p:txBody>
      </p:sp>
      <p:sp>
        <p:nvSpPr>
          <p:cNvPr id="117" name="Shape 117"/>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rPr lang="en-US"/>
              <a:t>Keep in mind that there is no perfect way to make Cuneiform fit into our English alphabet, but it is fun to try!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 ((A))  Art and Architecture</a:t>
            </a:r>
          </a:p>
        </p:txBody>
      </p:sp>
      <p:sp>
        <p:nvSpPr>
          <p:cNvPr id="123" name="Shape 123"/>
          <p:cNvSpPr txBox="1"/>
          <p:nvPr>
            <p:ph idx="1" type="body"/>
          </p:nvPr>
        </p:nvSpPr>
        <p:spPr>
          <a:xfrm>
            <a:off x="492050" y="1627408"/>
            <a:ext cx="8520599" cy="4446300"/>
          </a:xfrm>
          <a:prstGeom prst="rect">
            <a:avLst/>
          </a:prstGeom>
        </p:spPr>
        <p:txBody>
          <a:bodyPr anchorCtr="0" anchor="t" bIns="91425" lIns="91425" rIns="91425" tIns="91425">
            <a:noAutofit/>
          </a:bodyPr>
          <a:lstStyle/>
          <a:p>
            <a:pPr>
              <a:spcBef>
                <a:spcPts val="0"/>
              </a:spcBef>
              <a:buNone/>
            </a:pPr>
            <a:r>
              <a:rPr lang="en-US" sz="3000"/>
              <a:t>This pertains to music, art, stories, buildings, jewelry and technological advances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t/>
            </a:r>
            <a:endParaRPr/>
          </a:p>
        </p:txBody>
      </p:sp>
      <p:sp>
        <p:nvSpPr>
          <p:cNvPr id="129" name="Shape 129"/>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30" name="Shape 130"/>
          <p:cNvPicPr preferRelativeResize="0"/>
          <p:nvPr/>
        </p:nvPicPr>
        <p:blipFill>
          <a:blip r:embed="rId3">
            <a:alphaModFix/>
          </a:blip>
          <a:stretch>
            <a:fillRect/>
          </a:stretch>
        </p:blipFill>
        <p:spPr>
          <a:xfrm>
            <a:off x="234449" y="593375"/>
            <a:ext cx="8597850" cy="54983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t/>
            </a:r>
            <a:endParaRPr/>
          </a:p>
        </p:txBody>
      </p:sp>
      <p:sp>
        <p:nvSpPr>
          <p:cNvPr id="136" name="Shape 136"/>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37" name="Shape 137"/>
          <p:cNvPicPr preferRelativeResize="0"/>
          <p:nvPr/>
        </p:nvPicPr>
        <p:blipFill>
          <a:blip r:embed="rId3">
            <a:alphaModFix/>
          </a:blip>
          <a:stretch>
            <a:fillRect/>
          </a:stretch>
        </p:blipFill>
        <p:spPr>
          <a:xfrm>
            <a:off x="396774" y="593375"/>
            <a:ext cx="8435524" cy="54232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t/>
            </a:r>
            <a:endParaRPr/>
          </a:p>
        </p:txBody>
      </p:sp>
      <p:sp>
        <p:nvSpPr>
          <p:cNvPr id="143" name="Shape 143"/>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44" name="Shape 144"/>
          <p:cNvPicPr preferRelativeResize="0"/>
          <p:nvPr/>
        </p:nvPicPr>
        <p:blipFill>
          <a:blip r:embed="rId3">
            <a:alphaModFix/>
          </a:blip>
          <a:stretch>
            <a:fillRect/>
          </a:stretch>
        </p:blipFill>
        <p:spPr>
          <a:xfrm>
            <a:off x="432850" y="678125"/>
            <a:ext cx="8314374" cy="54136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t/>
            </a:r>
            <a:endParaRPr/>
          </a:p>
        </p:txBody>
      </p:sp>
      <p:sp>
        <p:nvSpPr>
          <p:cNvPr id="150" name="Shape 150"/>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51" name="Shape 151"/>
          <p:cNvPicPr preferRelativeResize="0"/>
          <p:nvPr/>
        </p:nvPicPr>
        <p:blipFill>
          <a:blip r:embed="rId3">
            <a:alphaModFix/>
          </a:blip>
          <a:stretch>
            <a:fillRect/>
          </a:stretch>
        </p:blipFill>
        <p:spPr>
          <a:xfrm>
            <a:off x="311700" y="678125"/>
            <a:ext cx="8520599" cy="53385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t/>
            </a:r>
            <a:endParaRPr/>
          </a:p>
        </p:txBody>
      </p:sp>
      <p:sp>
        <p:nvSpPr>
          <p:cNvPr id="157" name="Shape 157"/>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58" name="Shape 158"/>
          <p:cNvPicPr preferRelativeResize="0"/>
          <p:nvPr/>
        </p:nvPicPr>
        <p:blipFill>
          <a:blip r:embed="rId3">
            <a:alphaModFix/>
          </a:blip>
          <a:stretch>
            <a:fillRect/>
          </a:stretch>
        </p:blipFill>
        <p:spPr>
          <a:xfrm>
            <a:off x="311700" y="678125"/>
            <a:ext cx="8520599" cy="58435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t/>
            </a:r>
            <a:endParaRPr/>
          </a:p>
        </p:txBody>
      </p:sp>
      <p:sp>
        <p:nvSpPr>
          <p:cNvPr id="164" name="Shape 164"/>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65" name="Shape 165"/>
          <p:cNvPicPr preferRelativeResize="0"/>
          <p:nvPr/>
        </p:nvPicPr>
        <p:blipFill>
          <a:blip r:embed="rId3">
            <a:alphaModFix/>
          </a:blip>
          <a:stretch>
            <a:fillRect/>
          </a:stretch>
        </p:blipFill>
        <p:spPr>
          <a:xfrm>
            <a:off x="396775" y="593375"/>
            <a:ext cx="8435525" cy="54693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Inventions of early Sumarians - Technology</a:t>
            </a:r>
          </a:p>
        </p:txBody>
      </p:sp>
      <p:sp>
        <p:nvSpPr>
          <p:cNvPr id="171" name="Shape 171"/>
          <p:cNvSpPr txBox="1"/>
          <p:nvPr>
            <p:ph idx="1" type="body"/>
          </p:nvPr>
        </p:nvSpPr>
        <p:spPr>
          <a:xfrm>
            <a:off x="311700" y="1645433"/>
            <a:ext cx="8520599" cy="4446300"/>
          </a:xfrm>
          <a:prstGeom prst="rect">
            <a:avLst/>
          </a:prstGeom>
        </p:spPr>
        <p:txBody>
          <a:bodyPr anchorCtr="0" anchor="t" bIns="91425" lIns="91425" rIns="91425" tIns="91425">
            <a:noAutofit/>
          </a:bodyPr>
          <a:lstStyle/>
          <a:p>
            <a:pPr indent="-228600" lvl="0" marL="457200" rtl="0">
              <a:spcBef>
                <a:spcPts val="0"/>
              </a:spcBef>
              <a:buSzPct val="100000"/>
            </a:pPr>
            <a:r>
              <a:rPr lang="en-US" sz="2400"/>
              <a:t>Plow (6000 BCE)</a:t>
            </a:r>
          </a:p>
          <a:p>
            <a:pPr indent="-228600" lvl="0" marL="457200" rtl="0">
              <a:spcBef>
                <a:spcPts val="0"/>
              </a:spcBef>
              <a:buSzPct val="100000"/>
            </a:pPr>
            <a:r>
              <a:rPr lang="en-US" sz="2400"/>
              <a:t>Cuneiform (2400 BCE) - through several modifications</a:t>
            </a:r>
          </a:p>
          <a:p>
            <a:pPr indent="-228600" lvl="0" marL="457200" rtl="0">
              <a:spcBef>
                <a:spcPts val="0"/>
              </a:spcBef>
              <a:buSzPct val="100000"/>
            </a:pPr>
            <a:r>
              <a:rPr lang="en-US" sz="2400"/>
              <a:t>Arches - For beauty and strength</a:t>
            </a:r>
          </a:p>
          <a:p>
            <a:pPr indent="-228600" lvl="0" marL="457200" rtl="0">
              <a:spcBef>
                <a:spcPts val="0"/>
              </a:spcBef>
              <a:buSzPct val="100000"/>
            </a:pPr>
            <a:r>
              <a:rPr lang="en-US" sz="2400"/>
              <a:t>Wheel (3500 BCE)</a:t>
            </a:r>
          </a:p>
          <a:p>
            <a:pPr indent="-228600" lvl="0" marL="457200" rtl="0">
              <a:spcBef>
                <a:spcPts val="0"/>
              </a:spcBef>
              <a:buSzPct val="100000"/>
            </a:pPr>
            <a:r>
              <a:rPr lang="en-US" sz="2400"/>
              <a:t>Math ( First for trade)</a:t>
            </a:r>
          </a:p>
          <a:p>
            <a:pPr indent="-228600" lvl="0" marL="457200" rtl="0">
              <a:spcBef>
                <a:spcPts val="0"/>
              </a:spcBef>
              <a:buSzPct val="100000"/>
            </a:pPr>
            <a:r>
              <a:rPr lang="en-US" sz="2400"/>
              <a:t>Time (60 minutes)</a:t>
            </a:r>
          </a:p>
          <a:p>
            <a:pPr indent="-228600" lvl="0" marL="457200">
              <a:spcBef>
                <a:spcPts val="0"/>
              </a:spcBef>
              <a:buSzPct val="100000"/>
            </a:pPr>
            <a:r>
              <a:rPr lang="en-US" sz="2400"/>
              <a:t>Bronze (copper and tin)</a:t>
            </a:r>
          </a:p>
        </p:txBody>
      </p:sp>
      <p:pic>
        <p:nvPicPr>
          <p:cNvPr id="172" name="Shape 172"/>
          <p:cNvPicPr preferRelativeResize="0"/>
          <p:nvPr/>
        </p:nvPicPr>
        <p:blipFill>
          <a:blip r:embed="rId3">
            <a:alphaModFix/>
          </a:blip>
          <a:stretch>
            <a:fillRect/>
          </a:stretch>
        </p:blipFill>
        <p:spPr>
          <a:xfrm>
            <a:off x="5364025" y="3020287"/>
            <a:ext cx="3105150" cy="19716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((G)) Government</a:t>
            </a:r>
          </a:p>
        </p:txBody>
      </p:sp>
      <p:sp>
        <p:nvSpPr>
          <p:cNvPr id="178" name="Shape 178"/>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79" name="Shape 179"/>
          <p:cNvPicPr preferRelativeResize="0"/>
          <p:nvPr/>
        </p:nvPicPr>
        <p:blipFill>
          <a:blip r:embed="rId3">
            <a:alphaModFix/>
          </a:blip>
          <a:stretch>
            <a:fillRect/>
          </a:stretch>
        </p:blipFill>
        <p:spPr>
          <a:xfrm>
            <a:off x="311700" y="1645425"/>
            <a:ext cx="8520599" cy="43351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title"/>
          </p:nvPr>
        </p:nvSpPr>
        <p:spPr>
          <a:xfrm>
            <a:off x="344250" y="1871800"/>
            <a:ext cx="8455500" cy="2862300"/>
          </a:xfrm>
          <a:prstGeom prst="rect">
            <a:avLst/>
          </a:prstGeom>
        </p:spPr>
        <p:txBody>
          <a:bodyPr anchorCtr="0" anchor="ctr" bIns="91425" lIns="91425" rIns="91425" tIns="91425">
            <a:noAutofit/>
          </a:bodyPr>
          <a:lstStyle/>
          <a:p>
            <a:pPr>
              <a:spcBef>
                <a:spcPts val="0"/>
              </a:spcBef>
              <a:buNone/>
            </a:pPr>
            <a:r>
              <a:rPr lang="en-US"/>
              <a:t>What are the elements of Sumerian City States?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t/>
            </a:r>
            <a:endParaRPr/>
          </a:p>
        </p:txBody>
      </p:sp>
      <p:sp>
        <p:nvSpPr>
          <p:cNvPr id="185" name="Shape 185"/>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86" name="Shape 186"/>
          <p:cNvPicPr preferRelativeResize="0"/>
          <p:nvPr/>
        </p:nvPicPr>
        <p:blipFill>
          <a:blip r:embed="rId3">
            <a:alphaModFix/>
          </a:blip>
          <a:stretch>
            <a:fillRect/>
          </a:stretch>
        </p:blipFill>
        <p:spPr>
          <a:xfrm>
            <a:off x="311699" y="654350"/>
            <a:ext cx="8520599" cy="53622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t/>
            </a:r>
            <a:endParaRPr/>
          </a:p>
        </p:txBody>
      </p:sp>
      <p:sp>
        <p:nvSpPr>
          <p:cNvPr id="192" name="Shape 192"/>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93" name="Shape 193"/>
          <p:cNvPicPr preferRelativeResize="0"/>
          <p:nvPr/>
        </p:nvPicPr>
        <p:blipFill>
          <a:blip r:embed="rId3">
            <a:alphaModFix/>
          </a:blip>
          <a:stretch>
            <a:fillRect/>
          </a:stretch>
        </p:blipFill>
        <p:spPr>
          <a:xfrm>
            <a:off x="311700" y="696175"/>
            <a:ext cx="8520600" cy="52843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((R)) Religion</a:t>
            </a:r>
          </a:p>
        </p:txBody>
      </p:sp>
      <p:sp>
        <p:nvSpPr>
          <p:cNvPr id="199" name="Shape 199"/>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200" name="Shape 200"/>
          <p:cNvPicPr preferRelativeResize="0"/>
          <p:nvPr/>
        </p:nvPicPr>
        <p:blipFill>
          <a:blip r:embed="rId3">
            <a:alphaModFix/>
          </a:blip>
          <a:stretch>
            <a:fillRect/>
          </a:stretch>
        </p:blipFill>
        <p:spPr>
          <a:xfrm>
            <a:off x="311700" y="1645425"/>
            <a:ext cx="8520600" cy="435317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Think Swagr</a:t>
            </a:r>
          </a:p>
        </p:txBody>
      </p:sp>
      <p:sp>
        <p:nvSpPr>
          <p:cNvPr id="206" name="Shape 206"/>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207" name="Shape 207"/>
          <p:cNvPicPr preferRelativeResize="0"/>
          <p:nvPr/>
        </p:nvPicPr>
        <p:blipFill>
          <a:blip r:embed="rId3">
            <a:alphaModFix/>
          </a:blip>
          <a:stretch>
            <a:fillRect/>
          </a:stretch>
        </p:blipFill>
        <p:spPr>
          <a:xfrm>
            <a:off x="311700" y="1645425"/>
            <a:ext cx="8435525" cy="437122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Soon….Empires begin!!!!</a:t>
            </a:r>
          </a:p>
        </p:txBody>
      </p:sp>
      <p:sp>
        <p:nvSpPr>
          <p:cNvPr id="213" name="Shape 213"/>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214" name="Shape 214"/>
          <p:cNvPicPr preferRelativeResize="0"/>
          <p:nvPr/>
        </p:nvPicPr>
        <p:blipFill>
          <a:blip r:embed="rId3">
            <a:alphaModFix/>
          </a:blip>
          <a:stretch>
            <a:fillRect/>
          </a:stretch>
        </p:blipFill>
        <p:spPr>
          <a:xfrm>
            <a:off x="311700" y="1543850"/>
            <a:ext cx="8520600" cy="474332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Group work</a:t>
            </a:r>
          </a:p>
        </p:txBody>
      </p:sp>
      <p:sp>
        <p:nvSpPr>
          <p:cNvPr id="220" name="Shape 220"/>
          <p:cNvSpPr txBox="1"/>
          <p:nvPr>
            <p:ph idx="1" type="body"/>
          </p:nvPr>
        </p:nvSpPr>
        <p:spPr>
          <a:xfrm>
            <a:off x="311700" y="1645433"/>
            <a:ext cx="8520599" cy="4446300"/>
          </a:xfrm>
          <a:prstGeom prst="rect">
            <a:avLst/>
          </a:prstGeom>
        </p:spPr>
        <p:txBody>
          <a:bodyPr anchorCtr="0" anchor="t" bIns="91425" lIns="91425" rIns="91425" tIns="91425">
            <a:noAutofit/>
          </a:bodyPr>
          <a:lstStyle/>
          <a:p>
            <a:pPr rtl="0">
              <a:spcBef>
                <a:spcPts val="0"/>
              </a:spcBef>
              <a:buNone/>
            </a:pPr>
            <a:r>
              <a:rPr lang="en-US" sz="3000"/>
              <a:t>Look at paragraph 1 and 2 of your rubric.</a:t>
            </a:r>
          </a:p>
          <a:p>
            <a:pPr rtl="0">
              <a:spcBef>
                <a:spcPts val="0"/>
              </a:spcBef>
              <a:buNone/>
            </a:pPr>
            <a:r>
              <a:t/>
            </a:r>
            <a:endParaRPr sz="3000"/>
          </a:p>
          <a:p>
            <a:pPr>
              <a:spcBef>
                <a:spcPts val="0"/>
              </a:spcBef>
              <a:buNone/>
            </a:pPr>
            <a:r>
              <a:rPr lang="en-US" sz="3000"/>
              <a:t>Work with your group to answer those questions and begin to structure your government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Homework</a:t>
            </a:r>
          </a:p>
        </p:txBody>
      </p:sp>
      <p:sp>
        <p:nvSpPr>
          <p:cNvPr id="226" name="Shape 226"/>
          <p:cNvSpPr txBox="1"/>
          <p:nvPr>
            <p:ph idx="1" type="body"/>
          </p:nvPr>
        </p:nvSpPr>
        <p:spPr>
          <a:xfrm>
            <a:off x="311700" y="1645433"/>
            <a:ext cx="8520599" cy="4446300"/>
          </a:xfrm>
          <a:prstGeom prst="rect">
            <a:avLst/>
          </a:prstGeom>
        </p:spPr>
        <p:txBody>
          <a:bodyPr anchorCtr="0" anchor="t" bIns="91425" lIns="91425" rIns="91425" tIns="91425">
            <a:noAutofit/>
          </a:bodyPr>
          <a:lstStyle/>
          <a:p>
            <a:pPr lvl="0" rtl="0">
              <a:spcBef>
                <a:spcPts val="0"/>
              </a:spcBef>
              <a:buClr>
                <a:schemeClr val="dk2"/>
              </a:buClr>
              <a:buSzPct val="36666"/>
              <a:buFont typeface="Arial"/>
              <a:buNone/>
            </a:pPr>
            <a:r>
              <a:rPr lang="en-US" sz="3000"/>
              <a:t>Read 5.3 - 5.7 Look for and define any words you find.  </a:t>
            </a:r>
          </a:p>
          <a:p>
            <a:pPr lvl="0" rtl="0">
              <a:spcBef>
                <a:spcPts val="0"/>
              </a:spcBef>
              <a:buClr>
                <a:schemeClr val="dk2"/>
              </a:buClr>
              <a:buFont typeface="Arial"/>
              <a:buNone/>
            </a:pPr>
            <a:r>
              <a:t/>
            </a:r>
            <a:endParaRPr sz="3000"/>
          </a:p>
          <a:p>
            <a:pPr lvl="0" rtl="0">
              <a:spcBef>
                <a:spcPts val="0"/>
              </a:spcBef>
              <a:buClr>
                <a:schemeClr val="dk2"/>
              </a:buClr>
              <a:buSzPct val="36666"/>
              <a:buFont typeface="Arial"/>
              <a:buNone/>
            </a:pPr>
            <a:r>
              <a:rPr lang="en-US" sz="3000"/>
              <a:t>Answer questions in your study guide 11 -16</a:t>
            </a:r>
          </a:p>
          <a:p>
            <a:pPr>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Extension</a:t>
            </a:r>
          </a:p>
        </p:txBody>
      </p:sp>
      <p:sp>
        <p:nvSpPr>
          <p:cNvPr id="232" name="Shape 232"/>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rPr lang="en-US" u="sng">
                <a:solidFill>
                  <a:schemeClr val="hlink"/>
                </a:solidFill>
                <a:hlinkClick r:id="rId3"/>
              </a:rPr>
              <a:t>13.58 - all about Sumer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pic>
        <p:nvPicPr>
          <p:cNvPr id="68" name="Shape 68"/>
          <p:cNvPicPr preferRelativeResize="0"/>
          <p:nvPr/>
        </p:nvPicPr>
        <p:blipFill rotWithShape="1">
          <a:blip r:embed="rId3">
            <a:alphaModFix/>
          </a:blip>
          <a:srcRect b="0" l="0" r="0" t="0"/>
          <a:stretch/>
        </p:blipFill>
        <p:spPr>
          <a:xfrm>
            <a:off x="814387" y="995362"/>
            <a:ext cx="7515224" cy="4867274"/>
          </a:xfrm>
          <a:prstGeom prst="rect">
            <a:avLst/>
          </a:prstGeom>
          <a:noFill/>
          <a:ln>
            <a:noFill/>
          </a:ln>
        </p:spPr>
      </p:pic>
      <p:sp>
        <p:nvSpPr>
          <p:cNvPr id="69" name="Shape 69"/>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SWAGR</a:t>
            </a:r>
          </a:p>
        </p:txBody>
      </p:sp>
      <p:sp>
        <p:nvSpPr>
          <p:cNvPr id="70" name="Shape 70"/>
          <p:cNvSpPr txBox="1"/>
          <p:nvPr>
            <p:ph idx="1" type="body"/>
          </p:nvPr>
        </p:nvSpPr>
        <p:spPr>
          <a:xfrm>
            <a:off x="311700" y="1356874"/>
            <a:ext cx="8520599" cy="47348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Sumarian Currency</a:t>
            </a:r>
          </a:p>
        </p:txBody>
      </p:sp>
      <p:sp>
        <p:nvSpPr>
          <p:cNvPr id="76" name="Shape 76"/>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77" name="Shape 77"/>
          <p:cNvPicPr preferRelativeResize="0"/>
          <p:nvPr/>
        </p:nvPicPr>
        <p:blipFill>
          <a:blip r:embed="rId3">
            <a:alphaModFix/>
          </a:blip>
          <a:stretch>
            <a:fillRect/>
          </a:stretch>
        </p:blipFill>
        <p:spPr>
          <a:xfrm>
            <a:off x="4472800" y="1763750"/>
            <a:ext cx="4359500" cy="2933700"/>
          </a:xfrm>
          <a:prstGeom prst="rect">
            <a:avLst/>
          </a:prstGeom>
          <a:noFill/>
          <a:ln>
            <a:noFill/>
          </a:ln>
        </p:spPr>
      </p:pic>
      <p:pic>
        <p:nvPicPr>
          <p:cNvPr id="78" name="Shape 78"/>
          <p:cNvPicPr preferRelativeResize="0"/>
          <p:nvPr/>
        </p:nvPicPr>
        <p:blipFill>
          <a:blip r:embed="rId4">
            <a:alphaModFix/>
          </a:blip>
          <a:stretch>
            <a:fillRect/>
          </a:stretch>
        </p:blipFill>
        <p:spPr>
          <a:xfrm>
            <a:off x="314963" y="1868475"/>
            <a:ext cx="3947411" cy="28289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Overview</a:t>
            </a:r>
          </a:p>
        </p:txBody>
      </p:sp>
      <p:sp>
        <p:nvSpPr>
          <p:cNvPr id="84" name="Shape 84"/>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rPr lang="en-US" u="sng">
                <a:solidFill>
                  <a:schemeClr val="hlink"/>
                </a:solidFill>
                <a:hlinkClick r:id="rId3"/>
              </a:rPr>
              <a:t>3.21 overview</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 ((S))  Social Structure - discovery education</a:t>
            </a:r>
          </a:p>
        </p:txBody>
      </p:sp>
      <p:sp>
        <p:nvSpPr>
          <p:cNvPr id="90" name="Shape 90"/>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91" name="Shape 91"/>
          <p:cNvPicPr preferRelativeResize="0"/>
          <p:nvPr/>
        </p:nvPicPr>
        <p:blipFill>
          <a:blip r:embed="rId3">
            <a:alphaModFix/>
          </a:blip>
          <a:stretch>
            <a:fillRect/>
          </a:stretch>
        </p:blipFill>
        <p:spPr>
          <a:xfrm>
            <a:off x="311700" y="1595450"/>
            <a:ext cx="8399450" cy="44462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How did they live?</a:t>
            </a:r>
          </a:p>
        </p:txBody>
      </p:sp>
      <p:sp>
        <p:nvSpPr>
          <p:cNvPr id="97" name="Shape 97"/>
          <p:cNvSpPr txBox="1"/>
          <p:nvPr>
            <p:ph idx="1" type="body"/>
          </p:nvPr>
        </p:nvSpPr>
        <p:spPr>
          <a:xfrm>
            <a:off x="311700" y="1645424"/>
            <a:ext cx="8520599" cy="4930199"/>
          </a:xfrm>
          <a:prstGeom prst="rect">
            <a:avLst/>
          </a:prstGeom>
        </p:spPr>
        <p:txBody>
          <a:bodyPr anchorCtr="0" anchor="t" bIns="91425" lIns="91425" rIns="91425" tIns="91425">
            <a:noAutofit/>
          </a:bodyPr>
          <a:lstStyle/>
          <a:p>
            <a:pPr indent="-228600" lvl="0" marL="457200" rtl="0">
              <a:spcBef>
                <a:spcPts val="0"/>
              </a:spcBef>
              <a:buSzPct val="100000"/>
            </a:pPr>
            <a:r>
              <a:rPr lang="en-US" sz="2400"/>
              <a:t>Priests, Landowners and Government officials - Had large luxurious 2 story homes near the center of the city</a:t>
            </a:r>
          </a:p>
          <a:p>
            <a:pPr lvl="0" rtl="0">
              <a:spcBef>
                <a:spcPts val="0"/>
              </a:spcBef>
              <a:buNone/>
            </a:pPr>
            <a:r>
              <a:t/>
            </a:r>
            <a:endParaRPr sz="2400"/>
          </a:p>
          <a:p>
            <a:pPr indent="-228600" lvl="0" marL="457200" rtl="0">
              <a:spcBef>
                <a:spcPts val="0"/>
              </a:spcBef>
              <a:buSzPct val="100000"/>
            </a:pPr>
            <a:r>
              <a:rPr lang="en-US" sz="2400"/>
              <a:t>Merchants, craftspeople, farmers, fishermen and metalworkers had small mud-brick houses along the edges of the city</a:t>
            </a:r>
          </a:p>
          <a:p>
            <a:pPr lvl="0" rtl="0">
              <a:spcBef>
                <a:spcPts val="0"/>
              </a:spcBef>
              <a:buNone/>
            </a:pPr>
            <a:r>
              <a:t/>
            </a:r>
            <a:endParaRPr sz="2400"/>
          </a:p>
          <a:p>
            <a:pPr indent="-228600" lvl="0" marL="457200">
              <a:spcBef>
                <a:spcPts val="0"/>
              </a:spcBef>
              <a:buSzPct val="100000"/>
            </a:pPr>
            <a:r>
              <a:rPr lang="en-US" sz="2400"/>
              <a:t>Slaves - owned no property and lived in the homes of their owners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 ((W)) Writing - Cuneiform</a:t>
            </a:r>
          </a:p>
        </p:txBody>
      </p:sp>
      <p:sp>
        <p:nvSpPr>
          <p:cNvPr id="103" name="Shape 103"/>
          <p:cNvSpPr txBox="1"/>
          <p:nvPr>
            <p:ph idx="1" type="body"/>
          </p:nvPr>
        </p:nvSpPr>
        <p:spPr>
          <a:xfrm>
            <a:off x="311700" y="1645433"/>
            <a:ext cx="8520599" cy="4446300"/>
          </a:xfrm>
          <a:prstGeom prst="rect">
            <a:avLst/>
          </a:prstGeom>
        </p:spPr>
        <p:txBody>
          <a:bodyPr anchorCtr="0" anchor="t" bIns="91425" lIns="91425" rIns="91425" tIns="91425">
            <a:noAutofit/>
          </a:bodyPr>
          <a:lstStyle/>
          <a:p>
            <a:pPr indent="-228600" lvl="0" marL="457200" rtl="0">
              <a:lnSpc>
                <a:spcPct val="134000"/>
              </a:lnSpc>
              <a:spcBef>
                <a:spcPts val="0"/>
              </a:spcBef>
              <a:spcAft>
                <a:spcPts val="600"/>
              </a:spcAft>
              <a:buSzPct val="100000"/>
              <a:buFont typeface="Arial"/>
            </a:pPr>
            <a:r>
              <a:rPr lang="en-US" sz="2400">
                <a:latin typeface="Arial"/>
                <a:ea typeface="Arial"/>
                <a:cs typeface="Arial"/>
                <a:sym typeface="Arial"/>
              </a:rPr>
              <a:t>Direction of writing: variable - early texts were written vertically from top to bottom, but by about 3,000 BC the direction had changed to left to right in horizontal rows. At the same time the signs were rotated 90° anticlockwise and started to be made up mainly of wedges.</a:t>
            </a:r>
          </a:p>
          <a:p>
            <a:pPr indent="-228600" lvl="0" marL="457200" rtl="0">
              <a:lnSpc>
                <a:spcPct val="134000"/>
              </a:lnSpc>
              <a:spcBef>
                <a:spcPts val="0"/>
              </a:spcBef>
              <a:spcAft>
                <a:spcPts val="600"/>
              </a:spcAft>
              <a:buSzPct val="100000"/>
              <a:buFont typeface="Arial"/>
            </a:pPr>
            <a:r>
              <a:rPr lang="en-US" sz="2400">
                <a:latin typeface="Arial"/>
                <a:ea typeface="Arial"/>
                <a:cs typeface="Arial"/>
                <a:sym typeface="Arial"/>
              </a:rPr>
              <a:t>Number of symbols: between about 1,000 in older texts to 400 in later texts.</a:t>
            </a:r>
          </a:p>
          <a:p>
            <a:pPr indent="-228600" lvl="0" marL="457200" rtl="0">
              <a:lnSpc>
                <a:spcPct val="134000"/>
              </a:lnSpc>
              <a:spcBef>
                <a:spcPts val="0"/>
              </a:spcBef>
              <a:spcAft>
                <a:spcPts val="600"/>
              </a:spcAft>
              <a:buSzPct val="100000"/>
              <a:buFont typeface="Arial"/>
            </a:pPr>
            <a:r>
              <a:rPr lang="en-US" sz="2400">
                <a:latin typeface="Arial"/>
                <a:ea typeface="Arial"/>
                <a:cs typeface="Arial"/>
                <a:sym typeface="Arial"/>
              </a:rPr>
              <a:t>Many of the symbols had multiple pronunciations</a:t>
            </a:r>
          </a:p>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593366"/>
            <a:ext cx="8520599" cy="763500"/>
          </a:xfrm>
          <a:prstGeom prst="rect">
            <a:avLst/>
          </a:prstGeom>
        </p:spPr>
        <p:txBody>
          <a:bodyPr anchorCtr="0" anchor="t" bIns="91425" lIns="91425" rIns="91425" tIns="91425">
            <a:noAutofit/>
          </a:bodyPr>
          <a:lstStyle/>
          <a:p>
            <a:pPr>
              <a:spcBef>
                <a:spcPts val="0"/>
              </a:spcBef>
              <a:buNone/>
            </a:pPr>
            <a:r>
              <a:rPr lang="en-US"/>
              <a:t>Cuneiform Example</a:t>
            </a:r>
          </a:p>
        </p:txBody>
      </p:sp>
      <p:sp>
        <p:nvSpPr>
          <p:cNvPr id="109" name="Shape 109"/>
          <p:cNvSpPr txBox="1"/>
          <p:nvPr>
            <p:ph idx="1" type="body"/>
          </p:nvPr>
        </p:nvSpPr>
        <p:spPr>
          <a:xfrm>
            <a:off x="311700" y="1645433"/>
            <a:ext cx="8520599" cy="4446300"/>
          </a:xfrm>
          <a:prstGeom prst="rect">
            <a:avLst/>
          </a:prstGeom>
        </p:spPr>
        <p:txBody>
          <a:bodyPr anchorCtr="0" anchor="t" bIns="91425" lIns="91425" rIns="91425" tIns="91425">
            <a:noAutofit/>
          </a:bodyPr>
          <a:lstStyle/>
          <a:p>
            <a:pPr>
              <a:spcBef>
                <a:spcPts val="0"/>
              </a:spcBef>
              <a:buNone/>
            </a:pPr>
            <a:r>
              <a:t/>
            </a:r>
            <a:endParaRPr/>
          </a:p>
        </p:txBody>
      </p:sp>
      <p:pic>
        <p:nvPicPr>
          <p:cNvPr id="110" name="Shape 110"/>
          <p:cNvPicPr preferRelativeResize="0"/>
          <p:nvPr/>
        </p:nvPicPr>
        <p:blipFill>
          <a:blip r:embed="rId3">
            <a:alphaModFix/>
          </a:blip>
          <a:stretch>
            <a:fillRect/>
          </a:stretch>
        </p:blipFill>
        <p:spPr>
          <a:xfrm>
            <a:off x="4725300" y="1645425"/>
            <a:ext cx="4220300" cy="4531550"/>
          </a:xfrm>
          <a:prstGeom prst="rect">
            <a:avLst/>
          </a:prstGeom>
          <a:noFill/>
          <a:ln>
            <a:noFill/>
          </a:ln>
        </p:spPr>
      </p:pic>
      <p:pic>
        <p:nvPicPr>
          <p:cNvPr id="111" name="Shape 111"/>
          <p:cNvPicPr preferRelativeResize="0"/>
          <p:nvPr/>
        </p:nvPicPr>
        <p:blipFill>
          <a:blip r:embed="rId4">
            <a:alphaModFix/>
          </a:blip>
          <a:stretch>
            <a:fillRect/>
          </a:stretch>
        </p:blipFill>
        <p:spPr>
          <a:xfrm>
            <a:off x="207625" y="1652575"/>
            <a:ext cx="4517674" cy="44462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